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0" r:id="rId14"/>
    <p:sldId id="269" r:id="rId15"/>
    <p:sldId id="270" r:id="rId16"/>
    <p:sldId id="271" r:id="rId17"/>
    <p:sldId id="272" r:id="rId18"/>
    <p:sldId id="261" r:id="rId19"/>
    <p:sldId id="274" r:id="rId20"/>
    <p:sldId id="275" r:id="rId21"/>
    <p:sldId id="276" r:id="rId22"/>
    <p:sldId id="273"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CBE"/>
    <a:srgbClr val="663A77"/>
    <a:srgbClr val="E87071"/>
    <a:srgbClr val="FFB850"/>
    <a:srgbClr val="1783B0"/>
    <a:srgbClr val="7B25A1"/>
    <a:srgbClr val="BE309C"/>
    <a:srgbClr val="DE7C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1576004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701634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683870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667288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004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963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538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1004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2389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9231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875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1069189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533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208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9175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671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17928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557010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603655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8EA86D-DC60-49F7-8F99-E97EA91E4046}" type="slidenum">
              <a:rPr lang="zh-CN" altLang="en-US" smtClean="0"/>
              <a:t>‹#›</a:t>
            </a:fld>
            <a:endParaRPr lang="zh-CN" altLang="en-US"/>
          </a:p>
        </p:txBody>
      </p:sp>
      <p:sp>
        <p:nvSpPr>
          <p:cNvPr id="7" name="矩形 6"/>
          <p:cNvSpPr/>
          <p:nvPr userDrawn="1"/>
        </p:nvSpPr>
        <p:spPr>
          <a:xfrm>
            <a:off x="269799" y="2887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extLst>
      <p:ext uri="{BB962C8B-B14F-4D97-AF65-F5344CB8AC3E}">
        <p14:creationId xmlns:p14="http://schemas.microsoft.com/office/powerpoint/2010/main" val="1561884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791805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4265806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47443FD-4F2B-437D-8C0E-9FDEC8AC85C3}" type="datetimeFigureOut">
              <a:rPr lang="zh-CN" altLang="en-US" smtClean="0"/>
              <a:t>2019/1/5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380584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47443FD-4F2B-437D-8C0E-9FDEC8AC85C3}" type="datetimeFigureOut">
              <a:rPr lang="zh-CN" altLang="en-US" smtClean="0"/>
              <a:t>2019/1/5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1519974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5273334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 name="组合 265"/>
          <p:cNvGrpSpPr>
            <a:grpSpLocks noChangeAspect="1"/>
          </p:cNvGrpSpPr>
          <p:nvPr/>
        </p:nvGrpSpPr>
        <p:grpSpPr>
          <a:xfrm>
            <a:off x="1109237" y="1027297"/>
            <a:ext cx="320418" cy="351679"/>
            <a:chOff x="5115661" y="2074341"/>
            <a:chExt cx="234595" cy="257483"/>
          </a:xfrm>
          <a:solidFill>
            <a:srgbClr val="7B25A1"/>
          </a:solidFill>
        </p:grpSpPr>
        <p:sp>
          <p:nvSpPr>
            <p:cNvPr id="267"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8"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9"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270"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71" name="Rectangle 9"/>
          <p:cNvSpPr>
            <a:spLocks noChangeArrowheads="1"/>
          </p:cNvSpPr>
          <p:nvPr/>
        </p:nvSpPr>
        <p:spPr bwMode="auto">
          <a:xfrm>
            <a:off x="1733841" y="426711"/>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2" name="Rectangle 10"/>
          <p:cNvSpPr>
            <a:spLocks noChangeArrowheads="1"/>
          </p:cNvSpPr>
          <p:nvPr/>
        </p:nvSpPr>
        <p:spPr bwMode="auto">
          <a:xfrm>
            <a:off x="1733841" y="426711"/>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3" name="Freeform 11"/>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4" name="Freeform 12"/>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5" name="Freeform 13"/>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6" name="Freeform 14"/>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7" name="Rectangle 15"/>
          <p:cNvSpPr>
            <a:spLocks noChangeArrowheads="1"/>
          </p:cNvSpPr>
          <p:nvPr/>
        </p:nvSpPr>
        <p:spPr bwMode="auto">
          <a:xfrm>
            <a:off x="1511952" y="812901"/>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8" name="Rectangle 16"/>
          <p:cNvSpPr>
            <a:spLocks noChangeArrowheads="1"/>
          </p:cNvSpPr>
          <p:nvPr/>
        </p:nvSpPr>
        <p:spPr bwMode="auto">
          <a:xfrm>
            <a:off x="1511952"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9" name="Rectangle 17"/>
          <p:cNvSpPr>
            <a:spLocks noChangeArrowheads="1"/>
          </p:cNvSpPr>
          <p:nvPr/>
        </p:nvSpPr>
        <p:spPr bwMode="auto">
          <a:xfrm>
            <a:off x="1733841" y="812901"/>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0" name="Rectangle 18"/>
          <p:cNvSpPr>
            <a:spLocks noChangeArrowheads="1"/>
          </p:cNvSpPr>
          <p:nvPr/>
        </p:nvSpPr>
        <p:spPr bwMode="auto">
          <a:xfrm>
            <a:off x="1733841"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1" name="Rectangle 19"/>
          <p:cNvSpPr>
            <a:spLocks noChangeArrowheads="1"/>
          </p:cNvSpPr>
          <p:nvPr/>
        </p:nvSpPr>
        <p:spPr bwMode="auto">
          <a:xfrm>
            <a:off x="1955729" y="812901"/>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2" name="Rectangle 20"/>
          <p:cNvSpPr>
            <a:spLocks noChangeArrowheads="1"/>
          </p:cNvSpPr>
          <p:nvPr/>
        </p:nvSpPr>
        <p:spPr bwMode="auto">
          <a:xfrm>
            <a:off x="1955729" y="812901"/>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3" name="Rectangle 21"/>
          <p:cNvSpPr>
            <a:spLocks noChangeArrowheads="1"/>
          </p:cNvSpPr>
          <p:nvPr/>
        </p:nvSpPr>
        <p:spPr bwMode="auto">
          <a:xfrm>
            <a:off x="2334721" y="906060"/>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284" name="Rectangle 22"/>
          <p:cNvSpPr>
            <a:spLocks noChangeArrowheads="1"/>
          </p:cNvSpPr>
          <p:nvPr/>
        </p:nvSpPr>
        <p:spPr bwMode="auto">
          <a:xfrm>
            <a:off x="2387651" y="906060"/>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5" name="Freeform 23"/>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6" name="Freeform 24"/>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7" name="Freeform 25"/>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8" name="Freeform 26"/>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9" name="Freeform 27"/>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0" name="Freeform 28"/>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1" name="Freeform 29"/>
          <p:cNvSpPr/>
          <p:nvPr/>
        </p:nvSpPr>
        <p:spPr bwMode="auto">
          <a:xfrm>
            <a:off x="1955729"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2" name="Freeform 30"/>
          <p:cNvSpPr/>
          <p:nvPr/>
        </p:nvSpPr>
        <p:spPr bwMode="auto">
          <a:xfrm>
            <a:off x="1879532"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3" name="Freeform 31"/>
          <p:cNvSpPr/>
          <p:nvPr/>
        </p:nvSpPr>
        <p:spPr bwMode="auto">
          <a:xfrm>
            <a:off x="233454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294" name="Freeform 32"/>
          <p:cNvSpPr/>
          <p:nvPr/>
        </p:nvSpPr>
        <p:spPr bwMode="auto">
          <a:xfrm>
            <a:off x="238765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295" name="组合 294"/>
          <p:cNvGrpSpPr>
            <a:grpSpLocks noChangeAspect="1"/>
          </p:cNvGrpSpPr>
          <p:nvPr/>
        </p:nvGrpSpPr>
        <p:grpSpPr>
          <a:xfrm>
            <a:off x="1088978" y="2818527"/>
            <a:ext cx="360933" cy="351679"/>
            <a:chOff x="5256799" y="4239109"/>
            <a:chExt cx="223152" cy="217430"/>
          </a:xfrm>
          <a:solidFill>
            <a:srgbClr val="01ACBE"/>
          </a:solidFill>
        </p:grpSpPr>
        <p:sp>
          <p:nvSpPr>
            <p:cNvPr id="296"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97"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98" name="Rectangle 42"/>
          <p:cNvSpPr>
            <a:spLocks noChangeArrowheads="1"/>
          </p:cNvSpPr>
          <p:nvPr/>
        </p:nvSpPr>
        <p:spPr bwMode="auto">
          <a:xfrm>
            <a:off x="1569542" y="1195703"/>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99" name="Rectangle 43"/>
          <p:cNvSpPr>
            <a:spLocks noChangeArrowheads="1"/>
          </p:cNvSpPr>
          <p:nvPr/>
        </p:nvSpPr>
        <p:spPr bwMode="auto">
          <a:xfrm>
            <a:off x="1791431" y="1195703"/>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0" name="Rectangle 44"/>
          <p:cNvSpPr>
            <a:spLocks noChangeArrowheads="1"/>
          </p:cNvSpPr>
          <p:nvPr/>
        </p:nvSpPr>
        <p:spPr bwMode="auto">
          <a:xfrm>
            <a:off x="2013320" y="1195703"/>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1" name="Rectangle 45"/>
          <p:cNvSpPr>
            <a:spLocks noChangeArrowheads="1"/>
          </p:cNvSpPr>
          <p:nvPr/>
        </p:nvSpPr>
        <p:spPr bwMode="auto">
          <a:xfrm>
            <a:off x="1782961"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2" name="Rectangle 46"/>
          <p:cNvSpPr>
            <a:spLocks noChangeArrowheads="1"/>
          </p:cNvSpPr>
          <p:nvPr/>
        </p:nvSpPr>
        <p:spPr bwMode="auto">
          <a:xfrm>
            <a:off x="1782961"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3" name="Rectangle 47"/>
          <p:cNvSpPr>
            <a:spLocks noChangeArrowheads="1"/>
          </p:cNvSpPr>
          <p:nvPr/>
        </p:nvSpPr>
        <p:spPr bwMode="auto">
          <a:xfrm>
            <a:off x="1572929" y="1453165"/>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304" name="Rectangle 48"/>
          <p:cNvSpPr>
            <a:spLocks noChangeArrowheads="1"/>
          </p:cNvSpPr>
          <p:nvPr/>
        </p:nvSpPr>
        <p:spPr bwMode="auto">
          <a:xfrm>
            <a:off x="1572929" y="1453165"/>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5" name="Rectangle 49"/>
          <p:cNvSpPr>
            <a:spLocks noChangeArrowheads="1"/>
          </p:cNvSpPr>
          <p:nvPr/>
        </p:nvSpPr>
        <p:spPr bwMode="auto">
          <a:xfrm>
            <a:off x="2004851" y="1453164"/>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06" name="Rectangle 50"/>
          <p:cNvSpPr>
            <a:spLocks noChangeArrowheads="1"/>
          </p:cNvSpPr>
          <p:nvPr/>
        </p:nvSpPr>
        <p:spPr bwMode="auto">
          <a:xfrm>
            <a:off x="2004851" y="1453164"/>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7" name="Rectangle 51"/>
          <p:cNvSpPr>
            <a:spLocks noChangeArrowheads="1"/>
          </p:cNvSpPr>
          <p:nvPr/>
        </p:nvSpPr>
        <p:spPr bwMode="auto">
          <a:xfrm>
            <a:off x="2221659"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8" name="Rectangle 52"/>
          <p:cNvSpPr>
            <a:spLocks noChangeArrowheads="1"/>
          </p:cNvSpPr>
          <p:nvPr/>
        </p:nvSpPr>
        <p:spPr bwMode="auto">
          <a:xfrm>
            <a:off x="2221659"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9" name="Rectangle 53"/>
          <p:cNvSpPr>
            <a:spLocks noChangeArrowheads="1"/>
          </p:cNvSpPr>
          <p:nvPr/>
        </p:nvSpPr>
        <p:spPr bwMode="auto">
          <a:xfrm>
            <a:off x="1782961"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0" name="Rectangle 54"/>
          <p:cNvSpPr>
            <a:spLocks noChangeArrowheads="1"/>
          </p:cNvSpPr>
          <p:nvPr/>
        </p:nvSpPr>
        <p:spPr bwMode="auto">
          <a:xfrm>
            <a:off x="1782961"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1" name="Rectangle 55"/>
          <p:cNvSpPr>
            <a:spLocks noChangeArrowheads="1"/>
          </p:cNvSpPr>
          <p:nvPr/>
        </p:nvSpPr>
        <p:spPr bwMode="auto">
          <a:xfrm>
            <a:off x="2004851" y="168183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12" name="Rectangle 56"/>
          <p:cNvSpPr>
            <a:spLocks noChangeArrowheads="1"/>
          </p:cNvSpPr>
          <p:nvPr/>
        </p:nvSpPr>
        <p:spPr bwMode="auto">
          <a:xfrm>
            <a:off x="2004851" y="168183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3" name="Rectangle 57"/>
          <p:cNvSpPr>
            <a:spLocks noChangeArrowheads="1"/>
          </p:cNvSpPr>
          <p:nvPr/>
        </p:nvSpPr>
        <p:spPr bwMode="auto">
          <a:xfrm>
            <a:off x="2221659"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4" name="Rectangle 58"/>
          <p:cNvSpPr>
            <a:spLocks noChangeArrowheads="1"/>
          </p:cNvSpPr>
          <p:nvPr/>
        </p:nvSpPr>
        <p:spPr bwMode="auto">
          <a:xfrm>
            <a:off x="2221659"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5" name="Rectangle 59"/>
          <p:cNvSpPr>
            <a:spLocks noChangeArrowheads="1"/>
          </p:cNvSpPr>
          <p:nvPr/>
        </p:nvSpPr>
        <p:spPr bwMode="auto">
          <a:xfrm>
            <a:off x="1569542"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6" name="Rectangle 60"/>
          <p:cNvSpPr>
            <a:spLocks noChangeArrowheads="1"/>
          </p:cNvSpPr>
          <p:nvPr/>
        </p:nvSpPr>
        <p:spPr bwMode="auto">
          <a:xfrm>
            <a:off x="1569542"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7" name="Rectangle 61"/>
          <p:cNvSpPr>
            <a:spLocks noChangeArrowheads="1"/>
          </p:cNvSpPr>
          <p:nvPr/>
        </p:nvSpPr>
        <p:spPr bwMode="auto">
          <a:xfrm>
            <a:off x="1791431"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8" name="Rectangle 62"/>
          <p:cNvSpPr>
            <a:spLocks noChangeArrowheads="1"/>
          </p:cNvSpPr>
          <p:nvPr/>
        </p:nvSpPr>
        <p:spPr bwMode="auto">
          <a:xfrm>
            <a:off x="1791431"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9" name="Rectangle 63"/>
          <p:cNvSpPr>
            <a:spLocks noChangeArrowheads="1"/>
          </p:cNvSpPr>
          <p:nvPr/>
        </p:nvSpPr>
        <p:spPr bwMode="auto">
          <a:xfrm>
            <a:off x="2013320" y="1942677"/>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20" name="Rectangle 64"/>
          <p:cNvSpPr>
            <a:spLocks noChangeArrowheads="1"/>
          </p:cNvSpPr>
          <p:nvPr/>
        </p:nvSpPr>
        <p:spPr bwMode="auto">
          <a:xfrm>
            <a:off x="2013320" y="1942677"/>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1" name="Rectangle 65"/>
          <p:cNvSpPr>
            <a:spLocks noChangeArrowheads="1"/>
          </p:cNvSpPr>
          <p:nvPr/>
        </p:nvSpPr>
        <p:spPr bwMode="auto">
          <a:xfrm>
            <a:off x="1347653" y="2198444"/>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2" name="Rectangle 66"/>
          <p:cNvSpPr>
            <a:spLocks noChangeArrowheads="1"/>
          </p:cNvSpPr>
          <p:nvPr/>
        </p:nvSpPr>
        <p:spPr bwMode="auto">
          <a:xfrm>
            <a:off x="1347653" y="2198444"/>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3" name="Rectangle 67"/>
          <p:cNvSpPr>
            <a:spLocks noChangeArrowheads="1"/>
          </p:cNvSpPr>
          <p:nvPr/>
        </p:nvSpPr>
        <p:spPr bwMode="auto">
          <a:xfrm>
            <a:off x="1566154" y="2198444"/>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324" name="Rectangle 68"/>
          <p:cNvSpPr>
            <a:spLocks noChangeArrowheads="1"/>
          </p:cNvSpPr>
          <p:nvPr/>
        </p:nvSpPr>
        <p:spPr bwMode="auto">
          <a:xfrm>
            <a:off x="1566154" y="2198444"/>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5" name="Rectangle 69"/>
          <p:cNvSpPr>
            <a:spLocks noChangeArrowheads="1"/>
          </p:cNvSpPr>
          <p:nvPr/>
        </p:nvSpPr>
        <p:spPr bwMode="auto">
          <a:xfrm>
            <a:off x="1786349" y="2198444"/>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26" name="Rectangle 70"/>
          <p:cNvSpPr>
            <a:spLocks noChangeArrowheads="1"/>
          </p:cNvSpPr>
          <p:nvPr/>
        </p:nvSpPr>
        <p:spPr bwMode="auto">
          <a:xfrm>
            <a:off x="1786349" y="219844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7" name="Rectangle 71"/>
          <p:cNvSpPr>
            <a:spLocks noChangeArrowheads="1"/>
          </p:cNvSpPr>
          <p:nvPr/>
        </p:nvSpPr>
        <p:spPr bwMode="auto">
          <a:xfrm>
            <a:off x="1347653" y="2427109"/>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8" name="Rectangle 72"/>
          <p:cNvSpPr>
            <a:spLocks noChangeArrowheads="1"/>
          </p:cNvSpPr>
          <p:nvPr/>
        </p:nvSpPr>
        <p:spPr bwMode="auto">
          <a:xfrm>
            <a:off x="1347653" y="2427109"/>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9" name="Rectangle 73"/>
          <p:cNvSpPr>
            <a:spLocks noChangeArrowheads="1"/>
          </p:cNvSpPr>
          <p:nvPr/>
        </p:nvSpPr>
        <p:spPr bwMode="auto">
          <a:xfrm>
            <a:off x="1566154" y="2427109"/>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30" name="Rectangle 74"/>
          <p:cNvSpPr>
            <a:spLocks noChangeArrowheads="1"/>
          </p:cNvSpPr>
          <p:nvPr/>
        </p:nvSpPr>
        <p:spPr bwMode="auto">
          <a:xfrm>
            <a:off x="1566154" y="2427109"/>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1" name="Rectangle 75"/>
          <p:cNvSpPr>
            <a:spLocks noChangeArrowheads="1"/>
          </p:cNvSpPr>
          <p:nvPr/>
        </p:nvSpPr>
        <p:spPr bwMode="auto">
          <a:xfrm>
            <a:off x="1786349" y="2427109"/>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332" name="Rectangle 76"/>
          <p:cNvSpPr>
            <a:spLocks noChangeArrowheads="1"/>
          </p:cNvSpPr>
          <p:nvPr/>
        </p:nvSpPr>
        <p:spPr bwMode="auto">
          <a:xfrm>
            <a:off x="1786349" y="2427109"/>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3" name="Rectangle 77"/>
          <p:cNvSpPr>
            <a:spLocks noChangeArrowheads="1"/>
          </p:cNvSpPr>
          <p:nvPr/>
        </p:nvSpPr>
        <p:spPr bwMode="auto">
          <a:xfrm>
            <a:off x="1569542" y="2689650"/>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34" name="Rectangle 78"/>
          <p:cNvSpPr>
            <a:spLocks noChangeArrowheads="1"/>
          </p:cNvSpPr>
          <p:nvPr/>
        </p:nvSpPr>
        <p:spPr bwMode="auto">
          <a:xfrm>
            <a:off x="1569542"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5" name="Rectangle 79"/>
          <p:cNvSpPr>
            <a:spLocks noChangeArrowheads="1"/>
          </p:cNvSpPr>
          <p:nvPr/>
        </p:nvSpPr>
        <p:spPr bwMode="auto">
          <a:xfrm>
            <a:off x="1791431" y="2689650"/>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6" name="Rectangle 80"/>
          <p:cNvSpPr>
            <a:spLocks noChangeArrowheads="1"/>
          </p:cNvSpPr>
          <p:nvPr/>
        </p:nvSpPr>
        <p:spPr bwMode="auto">
          <a:xfrm>
            <a:off x="1791431"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7" name="Rectangle 81"/>
          <p:cNvSpPr>
            <a:spLocks noChangeArrowheads="1"/>
          </p:cNvSpPr>
          <p:nvPr/>
        </p:nvSpPr>
        <p:spPr bwMode="auto">
          <a:xfrm>
            <a:off x="2013320" y="2689650"/>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38" name="Rectangle 82"/>
          <p:cNvSpPr>
            <a:spLocks noChangeArrowheads="1"/>
          </p:cNvSpPr>
          <p:nvPr/>
        </p:nvSpPr>
        <p:spPr bwMode="auto">
          <a:xfrm>
            <a:off x="2013320" y="2689650"/>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9" name="Rectangle 83"/>
          <p:cNvSpPr>
            <a:spLocks noChangeArrowheads="1"/>
          </p:cNvSpPr>
          <p:nvPr/>
        </p:nvSpPr>
        <p:spPr bwMode="auto">
          <a:xfrm>
            <a:off x="1569542" y="2945417"/>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0" name="Rectangle 84"/>
          <p:cNvSpPr>
            <a:spLocks noChangeArrowheads="1"/>
          </p:cNvSpPr>
          <p:nvPr/>
        </p:nvSpPr>
        <p:spPr bwMode="auto">
          <a:xfrm>
            <a:off x="1569542"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1" name="Rectangle 85"/>
          <p:cNvSpPr>
            <a:spLocks noChangeArrowheads="1"/>
          </p:cNvSpPr>
          <p:nvPr/>
        </p:nvSpPr>
        <p:spPr bwMode="auto">
          <a:xfrm>
            <a:off x="1791431" y="2945417"/>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2" name="Rectangle 86"/>
          <p:cNvSpPr>
            <a:spLocks noChangeArrowheads="1"/>
          </p:cNvSpPr>
          <p:nvPr/>
        </p:nvSpPr>
        <p:spPr bwMode="auto">
          <a:xfrm>
            <a:off x="1791431"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3" name="Rectangle 87"/>
          <p:cNvSpPr>
            <a:spLocks noChangeArrowheads="1"/>
          </p:cNvSpPr>
          <p:nvPr/>
        </p:nvSpPr>
        <p:spPr bwMode="auto">
          <a:xfrm>
            <a:off x="2013320" y="2945417"/>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4" name="Rectangle 88"/>
          <p:cNvSpPr>
            <a:spLocks noChangeArrowheads="1"/>
          </p:cNvSpPr>
          <p:nvPr/>
        </p:nvSpPr>
        <p:spPr bwMode="auto">
          <a:xfrm>
            <a:off x="2013320" y="294541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5" name="Rectangle 89"/>
          <p:cNvSpPr>
            <a:spLocks noChangeArrowheads="1"/>
          </p:cNvSpPr>
          <p:nvPr/>
        </p:nvSpPr>
        <p:spPr bwMode="auto">
          <a:xfrm>
            <a:off x="1569542" y="317408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6" name="Rectangle 90"/>
          <p:cNvSpPr>
            <a:spLocks noChangeArrowheads="1"/>
          </p:cNvSpPr>
          <p:nvPr/>
        </p:nvSpPr>
        <p:spPr bwMode="auto">
          <a:xfrm>
            <a:off x="1569542"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7" name="Rectangle 91"/>
          <p:cNvSpPr>
            <a:spLocks noChangeArrowheads="1"/>
          </p:cNvSpPr>
          <p:nvPr/>
        </p:nvSpPr>
        <p:spPr bwMode="auto">
          <a:xfrm>
            <a:off x="1791431" y="317408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8" name="Rectangle 92"/>
          <p:cNvSpPr>
            <a:spLocks noChangeArrowheads="1"/>
          </p:cNvSpPr>
          <p:nvPr/>
        </p:nvSpPr>
        <p:spPr bwMode="auto">
          <a:xfrm>
            <a:off x="1791431"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9" name="Rectangle 93"/>
          <p:cNvSpPr>
            <a:spLocks noChangeArrowheads="1"/>
          </p:cNvSpPr>
          <p:nvPr/>
        </p:nvSpPr>
        <p:spPr bwMode="auto">
          <a:xfrm>
            <a:off x="2013320" y="317408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50" name="Rectangle 94"/>
          <p:cNvSpPr>
            <a:spLocks noChangeArrowheads="1"/>
          </p:cNvSpPr>
          <p:nvPr/>
        </p:nvSpPr>
        <p:spPr bwMode="auto">
          <a:xfrm>
            <a:off x="2013320" y="317408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1" name="Rectangle 95"/>
          <p:cNvSpPr>
            <a:spLocks noChangeArrowheads="1"/>
          </p:cNvSpPr>
          <p:nvPr/>
        </p:nvSpPr>
        <p:spPr bwMode="auto">
          <a:xfrm>
            <a:off x="1569542" y="3434931"/>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2" name="Rectangle 96"/>
          <p:cNvSpPr>
            <a:spLocks noChangeArrowheads="1"/>
          </p:cNvSpPr>
          <p:nvPr/>
        </p:nvSpPr>
        <p:spPr bwMode="auto">
          <a:xfrm>
            <a:off x="1569542"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3" name="Rectangle 97"/>
          <p:cNvSpPr>
            <a:spLocks noChangeArrowheads="1"/>
          </p:cNvSpPr>
          <p:nvPr/>
        </p:nvSpPr>
        <p:spPr bwMode="auto">
          <a:xfrm>
            <a:off x="1791431" y="3434931"/>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54" name="Rectangle 98"/>
          <p:cNvSpPr>
            <a:spLocks noChangeArrowheads="1"/>
          </p:cNvSpPr>
          <p:nvPr/>
        </p:nvSpPr>
        <p:spPr bwMode="auto">
          <a:xfrm>
            <a:off x="1791431"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5" name="Rectangle 99"/>
          <p:cNvSpPr>
            <a:spLocks noChangeArrowheads="1"/>
          </p:cNvSpPr>
          <p:nvPr/>
        </p:nvSpPr>
        <p:spPr bwMode="auto">
          <a:xfrm>
            <a:off x="2013320" y="3434931"/>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6" name="Rectangle 100"/>
          <p:cNvSpPr>
            <a:spLocks noChangeArrowheads="1"/>
          </p:cNvSpPr>
          <p:nvPr/>
        </p:nvSpPr>
        <p:spPr bwMode="auto">
          <a:xfrm>
            <a:off x="2013320" y="343493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7" name="Rectangle 101"/>
          <p:cNvSpPr>
            <a:spLocks noChangeArrowheads="1"/>
          </p:cNvSpPr>
          <p:nvPr/>
        </p:nvSpPr>
        <p:spPr bwMode="auto">
          <a:xfrm>
            <a:off x="1569542" y="3692391"/>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58" name="Rectangle 102"/>
          <p:cNvSpPr>
            <a:spLocks noChangeArrowheads="1"/>
          </p:cNvSpPr>
          <p:nvPr/>
        </p:nvSpPr>
        <p:spPr bwMode="auto">
          <a:xfrm>
            <a:off x="1569542"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9" name="Rectangle 103"/>
          <p:cNvSpPr>
            <a:spLocks noChangeArrowheads="1"/>
          </p:cNvSpPr>
          <p:nvPr/>
        </p:nvSpPr>
        <p:spPr bwMode="auto">
          <a:xfrm>
            <a:off x="1791431" y="3692391"/>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0" name="Rectangle 104"/>
          <p:cNvSpPr>
            <a:spLocks noChangeArrowheads="1"/>
          </p:cNvSpPr>
          <p:nvPr/>
        </p:nvSpPr>
        <p:spPr bwMode="auto">
          <a:xfrm>
            <a:off x="1791431"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1" name="Rectangle 105"/>
          <p:cNvSpPr>
            <a:spLocks noChangeArrowheads="1"/>
          </p:cNvSpPr>
          <p:nvPr/>
        </p:nvSpPr>
        <p:spPr bwMode="auto">
          <a:xfrm>
            <a:off x="2013320" y="3692391"/>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2" name="Rectangle 106"/>
          <p:cNvSpPr>
            <a:spLocks noChangeArrowheads="1"/>
          </p:cNvSpPr>
          <p:nvPr/>
        </p:nvSpPr>
        <p:spPr bwMode="auto">
          <a:xfrm>
            <a:off x="2013320" y="369239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3" name="Rectangle 107"/>
          <p:cNvSpPr>
            <a:spLocks noChangeArrowheads="1"/>
          </p:cNvSpPr>
          <p:nvPr/>
        </p:nvSpPr>
        <p:spPr bwMode="auto">
          <a:xfrm>
            <a:off x="1569542"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4" name="Rectangle 108"/>
          <p:cNvSpPr>
            <a:spLocks noChangeArrowheads="1"/>
          </p:cNvSpPr>
          <p:nvPr/>
        </p:nvSpPr>
        <p:spPr bwMode="auto">
          <a:xfrm>
            <a:off x="1569542"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5" name="Rectangle 109"/>
          <p:cNvSpPr>
            <a:spLocks noChangeArrowheads="1"/>
          </p:cNvSpPr>
          <p:nvPr/>
        </p:nvSpPr>
        <p:spPr bwMode="auto">
          <a:xfrm>
            <a:off x="1791431"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6" name="Rectangle 110"/>
          <p:cNvSpPr>
            <a:spLocks noChangeArrowheads="1"/>
          </p:cNvSpPr>
          <p:nvPr/>
        </p:nvSpPr>
        <p:spPr bwMode="auto">
          <a:xfrm>
            <a:off x="1791431"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7" name="Rectangle 111"/>
          <p:cNvSpPr>
            <a:spLocks noChangeArrowheads="1"/>
          </p:cNvSpPr>
          <p:nvPr/>
        </p:nvSpPr>
        <p:spPr bwMode="auto">
          <a:xfrm>
            <a:off x="2013320" y="3921056"/>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8" name="Rectangle 112"/>
          <p:cNvSpPr>
            <a:spLocks noChangeArrowheads="1"/>
          </p:cNvSpPr>
          <p:nvPr/>
        </p:nvSpPr>
        <p:spPr bwMode="auto">
          <a:xfrm>
            <a:off x="2013320" y="392105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9" name="Freeform 113"/>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370" name="Freeform 114"/>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1" name="Rectangle 115"/>
          <p:cNvSpPr>
            <a:spLocks noChangeArrowheads="1"/>
          </p:cNvSpPr>
          <p:nvPr/>
        </p:nvSpPr>
        <p:spPr bwMode="auto">
          <a:xfrm>
            <a:off x="1791431" y="417851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72" name="Rectangle 116"/>
          <p:cNvSpPr>
            <a:spLocks noChangeArrowheads="1"/>
          </p:cNvSpPr>
          <p:nvPr/>
        </p:nvSpPr>
        <p:spPr bwMode="auto">
          <a:xfrm>
            <a:off x="1791431" y="417851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73" name="Freeform 117"/>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4" name="Freeform 118"/>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5" name="Freeform 119"/>
          <p:cNvSpPr/>
          <p:nvPr/>
        </p:nvSpPr>
        <p:spPr bwMode="auto">
          <a:xfrm>
            <a:off x="1791431" y="4407182"/>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6" name="Freeform 120"/>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7" name="Freeform 121"/>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8" name="Freeform 122"/>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79" name="Freeform 123"/>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0" name="Freeform 124"/>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81" name="Freeform 125"/>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2" name="Rectangle 126"/>
          <p:cNvSpPr>
            <a:spLocks noChangeArrowheads="1"/>
          </p:cNvSpPr>
          <p:nvPr/>
        </p:nvSpPr>
        <p:spPr bwMode="auto">
          <a:xfrm>
            <a:off x="2221659" y="1681831"/>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3" name="Freeform 127"/>
          <p:cNvSpPr/>
          <p:nvPr/>
        </p:nvSpPr>
        <p:spPr bwMode="auto">
          <a:xfrm>
            <a:off x="2221658" y="168183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4" name="Rectangle 128"/>
          <p:cNvSpPr>
            <a:spLocks noChangeArrowheads="1"/>
          </p:cNvSpPr>
          <p:nvPr/>
        </p:nvSpPr>
        <p:spPr bwMode="auto">
          <a:xfrm>
            <a:off x="1786349" y="2198444"/>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5" name="Rectangle 129"/>
          <p:cNvSpPr>
            <a:spLocks noChangeArrowheads="1"/>
          </p:cNvSpPr>
          <p:nvPr/>
        </p:nvSpPr>
        <p:spPr bwMode="auto">
          <a:xfrm>
            <a:off x="1786349" y="2198444"/>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6" name="Freeform 130"/>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387" name="Freeform 131"/>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8" name="Freeform 132"/>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89" name="Freeform 133"/>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0" name="Freeform 135"/>
          <p:cNvSpPr/>
          <p:nvPr/>
        </p:nvSpPr>
        <p:spPr bwMode="auto">
          <a:xfrm>
            <a:off x="2230127" y="2689650"/>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1" name="Freeform 136"/>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2" name="Freeform 137"/>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3" name="Freeform 138"/>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4" name="Freeform 139"/>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5" name="Freeform 140"/>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6" name="Freeform 141"/>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7" name="Rectangle 142"/>
          <p:cNvSpPr>
            <a:spLocks noChangeArrowheads="1"/>
          </p:cNvSpPr>
          <p:nvPr/>
        </p:nvSpPr>
        <p:spPr bwMode="auto">
          <a:xfrm>
            <a:off x="2008240" y="3399361"/>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98" name="Freeform 143"/>
          <p:cNvSpPr/>
          <p:nvPr/>
        </p:nvSpPr>
        <p:spPr bwMode="auto">
          <a:xfrm>
            <a:off x="2008239" y="339936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9" name="Freeform 144"/>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00" name="Freeform 145"/>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1" name="Freeform 146"/>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02" name="Freeform 147"/>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3" name="Freeform 148"/>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4" name="Freeform 149"/>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5" name="Rectangle 150"/>
          <p:cNvSpPr>
            <a:spLocks noChangeArrowheads="1"/>
          </p:cNvSpPr>
          <p:nvPr/>
        </p:nvSpPr>
        <p:spPr bwMode="auto">
          <a:xfrm>
            <a:off x="2221659" y="1453164"/>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6" name="Rectangle 151"/>
          <p:cNvSpPr>
            <a:spLocks noChangeArrowheads="1"/>
          </p:cNvSpPr>
          <p:nvPr/>
        </p:nvSpPr>
        <p:spPr bwMode="auto">
          <a:xfrm>
            <a:off x="2221659" y="145316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7" name="Freeform 152"/>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8" name="Freeform 153"/>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9" name="Freeform 154"/>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0" name="Freeform 155"/>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1" name="Freeform 156"/>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2" name="Freeform 157"/>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3" name="Freeform 158"/>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4" name="Freeform 159"/>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5" name="Freeform 160"/>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6" name="Freeform 161"/>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7" name="Freeform 162"/>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18" name="Freeform 163"/>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9" name="Freeform 164"/>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420" name="Freeform 165"/>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1" name="Rectangle 166"/>
          <p:cNvSpPr>
            <a:spLocks noChangeArrowheads="1"/>
          </p:cNvSpPr>
          <p:nvPr/>
        </p:nvSpPr>
        <p:spPr bwMode="auto">
          <a:xfrm>
            <a:off x="1786349" y="2198444"/>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2" name="Rectangle 167"/>
          <p:cNvSpPr>
            <a:spLocks noChangeArrowheads="1"/>
          </p:cNvSpPr>
          <p:nvPr/>
        </p:nvSpPr>
        <p:spPr bwMode="auto">
          <a:xfrm>
            <a:off x="1786349" y="219844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3" name="Freeform 168"/>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424" name="Freeform 169"/>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5" name="Freeform 170"/>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26" name="Freeform 171"/>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7" name="Rectangle 172"/>
          <p:cNvSpPr>
            <a:spLocks noChangeArrowheads="1"/>
          </p:cNvSpPr>
          <p:nvPr/>
        </p:nvSpPr>
        <p:spPr bwMode="auto">
          <a:xfrm>
            <a:off x="2013320" y="2913235"/>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8" name="Freeform 173"/>
          <p:cNvSpPr/>
          <p:nvPr/>
        </p:nvSpPr>
        <p:spPr bwMode="auto">
          <a:xfrm>
            <a:off x="2013320" y="29132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9" name="Freeform 174"/>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30" name="Freeform 175"/>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1" name="Freeform 176"/>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432" name="Freeform 177"/>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3" name="Freeform 178"/>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4" name="Freeform 179"/>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5" name="Freeform 180"/>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6" name="Freeform 181"/>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7" name="Freeform 182"/>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438" name="Freeform 183"/>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9" name="Freeform 184"/>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40" name="Freeform 185"/>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1" name="Freeform 186"/>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2" name="Freeform 187"/>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3" name="Freeform 188"/>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4" name="Freeform 189"/>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5" name="Freeform 190"/>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6" name="Freeform 191"/>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7" name="Freeform 194"/>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48" name="Freeform 195"/>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9" name="Freeform 196"/>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450" name="Freeform 197"/>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1" name="Freeform 198"/>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52" name="Freeform 199"/>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3" name="Freeform 200"/>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54" name="Freeform 201"/>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5" name="Freeform 202"/>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6" name="Freeform 203"/>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7" name="Freeform 204"/>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8" name="Freeform 205"/>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459" name="组合 458"/>
          <p:cNvGrpSpPr>
            <a:grpSpLocks noChangeAspect="1"/>
          </p:cNvGrpSpPr>
          <p:nvPr/>
        </p:nvGrpSpPr>
        <p:grpSpPr>
          <a:xfrm>
            <a:off x="2284447" y="2271912"/>
            <a:ext cx="211007" cy="351679"/>
            <a:chOff x="6414995" y="3384645"/>
            <a:chExt cx="160211" cy="267020"/>
          </a:xfrm>
          <a:solidFill>
            <a:srgbClr val="FFB850"/>
          </a:solidFill>
        </p:grpSpPr>
        <p:sp>
          <p:nvSpPr>
            <p:cNvPr id="460"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461"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2"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3"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464" name="椭圆 463"/>
          <p:cNvSpPr/>
          <p:nvPr/>
        </p:nvSpPr>
        <p:spPr>
          <a:xfrm>
            <a:off x="887188" y="4463078"/>
            <a:ext cx="2069954" cy="392966"/>
          </a:xfrm>
          <a:prstGeom prst="ellipse">
            <a:avLst/>
          </a:prstGeom>
          <a:gradFill flip="none" rotWithShape="1">
            <a:gsLst>
              <a:gs pos="100000">
                <a:schemeClr val="bg1">
                  <a:alpha val="0"/>
                </a:schemeClr>
              </a:gs>
              <a:gs pos="19000">
                <a:schemeClr val="bg1">
                  <a:lumMod val="6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5" name="Freeform 13"/>
          <p:cNvSpPr>
            <a:spLocks noChangeAspect="1" noEditPoints="1"/>
          </p:cNvSpPr>
          <p:nvPr/>
        </p:nvSpPr>
        <p:spPr bwMode="auto">
          <a:xfrm>
            <a:off x="2250058" y="3740520"/>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
        <p:nvSpPr>
          <p:cNvPr id="466" name="文本框 711"/>
          <p:cNvSpPr txBox="1"/>
          <p:nvPr/>
        </p:nvSpPr>
        <p:spPr>
          <a:xfrm>
            <a:off x="3114803" y="2199473"/>
            <a:ext cx="5663730" cy="830997"/>
          </a:xfrm>
          <a:prstGeom prst="rect">
            <a:avLst/>
          </a:prstGeom>
          <a:noFill/>
        </p:spPr>
        <p:txBody>
          <a:bodyPr wrap="none" rtlCol="0">
            <a:spAutoFit/>
          </a:bodyPr>
          <a:lstStyle/>
          <a:p>
            <a:r>
              <a:rPr lang="zh-CN" altLang="en-US" sz="4800" dirty="0">
                <a:solidFill>
                  <a:srgbClr val="01ACBE"/>
                </a:solidFill>
                <a:latin typeface="微软雅黑" panose="020B0503020204020204" pitchFamily="34" charset="-122"/>
                <a:ea typeface="微软雅黑" panose="020B0503020204020204" pitchFamily="34" charset="-122"/>
              </a:rPr>
              <a:t>微立</a:t>
            </a:r>
            <a:r>
              <a:rPr lang="zh-CN" altLang="en-US" sz="4800" dirty="0" smtClean="0">
                <a:solidFill>
                  <a:srgbClr val="01ACBE"/>
                </a:solidFill>
                <a:latin typeface="微软雅黑" panose="020B0503020204020204" pitchFamily="34" charset="-122"/>
                <a:ea typeface="微软雅黑" panose="020B0503020204020204" pitchFamily="34" charset="-122"/>
              </a:rPr>
              <a:t>体工作总结</a:t>
            </a:r>
            <a:r>
              <a:rPr lang="en-US" altLang="zh-CN" sz="4800" dirty="0" smtClean="0">
                <a:solidFill>
                  <a:srgbClr val="01ACBE"/>
                </a:solidFill>
                <a:latin typeface="微软雅黑" panose="020B0503020204020204" pitchFamily="34" charset="-122"/>
                <a:ea typeface="微软雅黑" panose="020B0503020204020204" pitchFamily="34" charset="-122"/>
              </a:rPr>
              <a:t>PPT</a:t>
            </a:r>
            <a:endParaRPr lang="zh-CN" altLang="en-US" sz="4800" dirty="0">
              <a:solidFill>
                <a:srgbClr val="01ACBE"/>
              </a:solidFill>
              <a:latin typeface="微软雅黑" panose="020B0503020204020204" pitchFamily="34" charset="-122"/>
              <a:ea typeface="微软雅黑" panose="020B0503020204020204" pitchFamily="34" charset="-122"/>
            </a:endParaRPr>
          </a:p>
        </p:txBody>
      </p:sp>
      <p:sp>
        <p:nvSpPr>
          <p:cNvPr id="467" name="文本框 711"/>
          <p:cNvSpPr txBox="1"/>
          <p:nvPr/>
        </p:nvSpPr>
        <p:spPr>
          <a:xfrm>
            <a:off x="3822910" y="3094136"/>
            <a:ext cx="4783682"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适用于工作总结、工作计划、教育培训、课件</a:t>
            </a:r>
            <a:r>
              <a:rPr lang="en-US" altLang="zh-CN" sz="1500" dirty="0">
                <a:latin typeface="时尚中黑简体" panose="01010104010101010101" pitchFamily="2" charset="-122"/>
                <a:ea typeface="时尚中黑简体" panose="01010104010101010101" pitchFamily="2" charset="-122"/>
              </a:rPr>
              <a:t>PPT</a:t>
            </a:r>
            <a:r>
              <a:rPr lang="zh-CN" altLang="en-US" sz="1500" dirty="0">
                <a:latin typeface="时尚中黑简体" panose="01010104010101010101" pitchFamily="2" charset="-122"/>
                <a:ea typeface="时尚中黑简体" panose="01010104010101010101" pitchFamily="2" charset="-122"/>
              </a:rPr>
              <a:t>模板</a:t>
            </a:r>
          </a:p>
        </p:txBody>
      </p:sp>
      <p:sp>
        <p:nvSpPr>
          <p:cNvPr id="468" name="文本框 711"/>
          <p:cNvSpPr txBox="1"/>
          <p:nvPr/>
        </p:nvSpPr>
        <p:spPr>
          <a:xfrm>
            <a:off x="7060429" y="4370828"/>
            <a:ext cx="1531188"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汇报人</a:t>
            </a:r>
            <a:r>
              <a:rPr lang="zh-CN" altLang="en-US" sz="1500" dirty="0" smtClean="0">
                <a:latin typeface="时尚中黑简体" panose="01010104010101010101" pitchFamily="2" charset="-122"/>
                <a:ea typeface="时尚中黑简体" panose="01010104010101010101" pitchFamily="2" charset="-122"/>
              </a:rPr>
              <a:t>：</a:t>
            </a:r>
            <a:r>
              <a:rPr lang="zh-CN" altLang="en-US" sz="1500" dirty="0">
                <a:latin typeface="时尚中黑简体" panose="01010104010101010101" pitchFamily="2" charset="-122"/>
                <a:ea typeface="时尚中黑简体" panose="01010104010101010101" pitchFamily="2" charset="-122"/>
              </a:rPr>
              <a:t>设计师</a:t>
            </a:r>
          </a:p>
        </p:txBody>
      </p:sp>
      <p:cxnSp>
        <p:nvCxnSpPr>
          <p:cNvPr id="469" name="直接连接符 468"/>
          <p:cNvCxnSpPr/>
          <p:nvPr/>
        </p:nvCxnSpPr>
        <p:spPr>
          <a:xfrm>
            <a:off x="3193599" y="3045442"/>
            <a:ext cx="535123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0" name="文本框 711"/>
          <p:cNvSpPr txBox="1"/>
          <p:nvPr/>
        </p:nvSpPr>
        <p:spPr>
          <a:xfrm>
            <a:off x="6504396" y="927947"/>
            <a:ext cx="2145139" cy="1569660"/>
          </a:xfrm>
          <a:prstGeom prst="rect">
            <a:avLst/>
          </a:prstGeom>
          <a:noFill/>
        </p:spPr>
        <p:txBody>
          <a:bodyPr wrap="none" rtlCol="0">
            <a:spAutoFit/>
          </a:bodyPr>
          <a:lstStyle/>
          <a:p>
            <a:r>
              <a:rPr lang="en-US" altLang="zh-CN" sz="9600" dirty="0" smtClean="0">
                <a:solidFill>
                  <a:srgbClr val="E87071"/>
                </a:solidFill>
                <a:latin typeface="Agency FB" panose="020B0503020202020204" pitchFamily="34" charset="0"/>
                <a:ea typeface="时尚中黑简体" panose="01010104010101010101" pitchFamily="2" charset="-122"/>
              </a:rPr>
              <a:t>2</a:t>
            </a:r>
            <a:r>
              <a:rPr lang="en-US" altLang="zh-CN" sz="9600" dirty="0" smtClean="0">
                <a:solidFill>
                  <a:srgbClr val="FFB850"/>
                </a:solidFill>
                <a:latin typeface="Agency FB" panose="020B0503020202020204" pitchFamily="34" charset="0"/>
                <a:ea typeface="时尚中黑简体" panose="01010104010101010101" pitchFamily="2" charset="-122"/>
              </a:rPr>
              <a:t>0</a:t>
            </a:r>
            <a:r>
              <a:rPr lang="en-US" altLang="zh-CN" sz="9600" dirty="0" smtClean="0">
                <a:solidFill>
                  <a:srgbClr val="7B25A1"/>
                </a:solidFill>
                <a:latin typeface="Agency FB" panose="020B0503020202020204" pitchFamily="34" charset="0"/>
                <a:ea typeface="时尚中黑简体" panose="01010104010101010101" pitchFamily="2" charset="-122"/>
              </a:rPr>
              <a:t>X</a:t>
            </a:r>
            <a:r>
              <a:rPr lang="en-US" altLang="zh-CN" sz="9600" dirty="0" smtClean="0">
                <a:solidFill>
                  <a:srgbClr val="01ACBE"/>
                </a:solidFill>
                <a:latin typeface="Agency FB" panose="020B0503020202020204" pitchFamily="34" charset="0"/>
                <a:ea typeface="时尚中黑简体" panose="01010104010101010101" pitchFamily="2" charset="-122"/>
              </a:rPr>
              <a:t>X</a:t>
            </a:r>
            <a:endParaRPr lang="zh-CN" altLang="en-US" sz="9600" dirty="0">
              <a:solidFill>
                <a:srgbClr val="01ACBE"/>
              </a:solidFill>
              <a:latin typeface="Agency FB" panose="020B0503020202020204" pitchFamily="34" charset="0"/>
              <a:ea typeface="时尚中黑简体" panose="01010104010101010101" pitchFamily="2" charset="-122"/>
            </a:endParaRPr>
          </a:p>
        </p:txBody>
      </p:sp>
      <p:sp>
        <p:nvSpPr>
          <p:cNvPr id="471" name="Rectangle 69"/>
          <p:cNvSpPr>
            <a:spLocks noChangeArrowheads="1"/>
          </p:cNvSpPr>
          <p:nvPr/>
        </p:nvSpPr>
        <p:spPr bwMode="auto">
          <a:xfrm>
            <a:off x="3575859" y="3151350"/>
            <a:ext cx="187391" cy="193113"/>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72" name="Rectangle 70"/>
          <p:cNvSpPr>
            <a:spLocks noChangeArrowheads="1"/>
          </p:cNvSpPr>
          <p:nvPr/>
        </p:nvSpPr>
        <p:spPr bwMode="auto">
          <a:xfrm>
            <a:off x="3575859" y="3151350"/>
            <a:ext cx="18739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3" name="Rectangle 128"/>
          <p:cNvSpPr>
            <a:spLocks noChangeArrowheads="1"/>
          </p:cNvSpPr>
          <p:nvPr/>
        </p:nvSpPr>
        <p:spPr bwMode="auto">
          <a:xfrm>
            <a:off x="3575859" y="3151350"/>
            <a:ext cx="187391" cy="1431"/>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4" name="Rectangle 129"/>
          <p:cNvSpPr>
            <a:spLocks noChangeArrowheads="1"/>
          </p:cNvSpPr>
          <p:nvPr/>
        </p:nvSpPr>
        <p:spPr bwMode="auto">
          <a:xfrm>
            <a:off x="3575859" y="3151350"/>
            <a:ext cx="187391" cy="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5" name="Freeform 130"/>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76" name="Freeform 131"/>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7" name="Freeform 158"/>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8" name="Freeform 159"/>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9" name="Rectangle 166"/>
          <p:cNvSpPr>
            <a:spLocks noChangeArrowheads="1"/>
          </p:cNvSpPr>
          <p:nvPr/>
        </p:nvSpPr>
        <p:spPr bwMode="auto">
          <a:xfrm>
            <a:off x="3575859" y="3151350"/>
            <a:ext cx="1431" cy="193113"/>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0" name="Rectangle 167"/>
          <p:cNvSpPr>
            <a:spLocks noChangeArrowheads="1"/>
          </p:cNvSpPr>
          <p:nvPr/>
        </p:nvSpPr>
        <p:spPr bwMode="auto">
          <a:xfrm>
            <a:off x="3575859" y="3151350"/>
            <a:ext cx="143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1" name="Rectangle 59"/>
          <p:cNvSpPr>
            <a:spLocks noChangeArrowheads="1"/>
          </p:cNvSpPr>
          <p:nvPr/>
        </p:nvSpPr>
        <p:spPr bwMode="auto">
          <a:xfrm>
            <a:off x="8896351" y="1486862"/>
            <a:ext cx="245669" cy="263355"/>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482" name="Rectangle 60"/>
          <p:cNvSpPr>
            <a:spLocks noChangeArrowheads="1"/>
          </p:cNvSpPr>
          <p:nvPr/>
        </p:nvSpPr>
        <p:spPr bwMode="auto">
          <a:xfrm>
            <a:off x="8896351" y="1486862"/>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3" name="Freeform 194"/>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84" name="Freeform 195"/>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5" name="Rectangle 57"/>
          <p:cNvSpPr>
            <a:spLocks noChangeArrowheads="1"/>
          </p:cNvSpPr>
          <p:nvPr/>
        </p:nvSpPr>
        <p:spPr bwMode="auto">
          <a:xfrm>
            <a:off x="8896351" y="2273829"/>
            <a:ext cx="245669" cy="269341"/>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86" name="Rectangle 58"/>
          <p:cNvSpPr>
            <a:spLocks noChangeArrowheads="1"/>
          </p:cNvSpPr>
          <p:nvPr/>
        </p:nvSpPr>
        <p:spPr bwMode="auto">
          <a:xfrm>
            <a:off x="8896351" y="22738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7" name="Freeform 124"/>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88" name="Freeform 125"/>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9" name="Rectangle 126"/>
          <p:cNvSpPr>
            <a:spLocks noChangeArrowheads="1"/>
          </p:cNvSpPr>
          <p:nvPr/>
        </p:nvSpPr>
        <p:spPr bwMode="auto">
          <a:xfrm>
            <a:off x="8896351" y="2273829"/>
            <a:ext cx="245669" cy="1996"/>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0" name="Freeform 127"/>
          <p:cNvSpPr/>
          <p:nvPr/>
        </p:nvSpPr>
        <p:spPr bwMode="auto">
          <a:xfrm>
            <a:off x="8896351" y="2273828"/>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1" name="Rectangle 111"/>
          <p:cNvSpPr>
            <a:spLocks noChangeArrowheads="1"/>
          </p:cNvSpPr>
          <p:nvPr/>
        </p:nvSpPr>
        <p:spPr bwMode="auto">
          <a:xfrm>
            <a:off x="8896351" y="2012306"/>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492" name="Rectangle 112"/>
          <p:cNvSpPr>
            <a:spLocks noChangeArrowheads="1"/>
          </p:cNvSpPr>
          <p:nvPr/>
        </p:nvSpPr>
        <p:spPr bwMode="auto">
          <a:xfrm>
            <a:off x="8896351" y="2012306"/>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3" name="Freeform 146"/>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zh-CN" altLang="en-US" sz="1013"/>
          </a:p>
        </p:txBody>
      </p:sp>
      <p:sp>
        <p:nvSpPr>
          <p:cNvPr id="494" name="Freeform 147"/>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5" name="Rectangle 93"/>
          <p:cNvSpPr>
            <a:spLocks noChangeArrowheads="1"/>
          </p:cNvSpPr>
          <p:nvPr/>
        </p:nvSpPr>
        <p:spPr bwMode="auto">
          <a:xfrm>
            <a:off x="8896351" y="1743234"/>
            <a:ext cx="245669" cy="269341"/>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496" name="Rectangle 94"/>
          <p:cNvSpPr>
            <a:spLocks noChangeArrowheads="1"/>
          </p:cNvSpPr>
          <p:nvPr/>
        </p:nvSpPr>
        <p:spPr bwMode="auto">
          <a:xfrm>
            <a:off x="8896351" y="1743234"/>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7" name="Freeform 138"/>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39"/>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Freeform 140"/>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chemeClr val="accent4">
              <a:lumMod val="75000"/>
            </a:schemeClr>
          </a:solidFill>
          <a:ln>
            <a:noFill/>
          </a:ln>
        </p:spPr>
        <p:txBody>
          <a:bodyPr vert="horz" wrap="square" lIns="68580" tIns="34290" rIns="68580" bIns="34290" numCol="1" anchor="t" anchorCtr="0" compatLnSpc="1"/>
          <a:lstStyle/>
          <a:p>
            <a:endParaRPr lang="zh-CN" altLang="en-US" sz="1013"/>
          </a:p>
        </p:txBody>
      </p:sp>
      <p:sp>
        <p:nvSpPr>
          <p:cNvPr id="500" name="Freeform 141"/>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1" name="Rectangle 142"/>
          <p:cNvSpPr>
            <a:spLocks noChangeArrowheads="1"/>
          </p:cNvSpPr>
          <p:nvPr/>
        </p:nvSpPr>
        <p:spPr bwMode="auto">
          <a:xfrm>
            <a:off x="8896351" y="2008584"/>
            <a:ext cx="245669" cy="1996"/>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Freeform 143"/>
          <p:cNvSpPr/>
          <p:nvPr/>
        </p:nvSpPr>
        <p:spPr bwMode="auto">
          <a:xfrm>
            <a:off x="8896351" y="2008584"/>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3" name="Freeform 178"/>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4" name="Freeform 179"/>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5" name="Freeform 181"/>
          <p:cNvSpPr/>
          <p:nvPr/>
        </p:nvSpPr>
        <p:spPr bwMode="auto">
          <a:xfrm>
            <a:off x="8896351" y="1749220"/>
            <a:ext cx="245669" cy="259364"/>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6" name="Rectangle 69"/>
          <p:cNvSpPr>
            <a:spLocks noChangeArrowheads="1"/>
          </p:cNvSpPr>
          <p:nvPr/>
        </p:nvSpPr>
        <p:spPr bwMode="auto">
          <a:xfrm>
            <a:off x="8896351" y="1241529"/>
            <a:ext cx="245669" cy="269341"/>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07" name="Rectangle 70"/>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8" name="Rectangle 128"/>
          <p:cNvSpPr>
            <a:spLocks noChangeArrowheads="1"/>
          </p:cNvSpPr>
          <p:nvPr/>
        </p:nvSpPr>
        <p:spPr bwMode="auto">
          <a:xfrm>
            <a:off x="8896351" y="1241529"/>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9" name="Rectangle 129"/>
          <p:cNvSpPr>
            <a:spLocks noChangeArrowheads="1"/>
          </p:cNvSpPr>
          <p:nvPr/>
        </p:nvSpPr>
        <p:spPr bwMode="auto">
          <a:xfrm>
            <a:off x="8896351" y="1241529"/>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0" name="Freeform 130"/>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11" name="Freeform 131"/>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158"/>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159"/>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Rectangle 167"/>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5" name="Rectangle 59"/>
          <p:cNvSpPr>
            <a:spLocks noChangeArrowheads="1"/>
          </p:cNvSpPr>
          <p:nvPr/>
        </p:nvSpPr>
        <p:spPr bwMode="auto">
          <a:xfrm>
            <a:off x="8896351" y="2792109"/>
            <a:ext cx="245669" cy="263355"/>
          </a:xfrm>
          <a:prstGeom prst="rect">
            <a:avLst/>
          </a:prstGeom>
          <a:solidFill>
            <a:srgbClr val="C00000"/>
          </a:solidFill>
          <a:ln>
            <a:noFill/>
          </a:ln>
          <a:extLst/>
        </p:spPr>
        <p:txBody>
          <a:bodyPr vert="horz" wrap="square" lIns="68580" tIns="34290" rIns="68580" bIns="34290" numCol="1" anchor="t" anchorCtr="0" compatLnSpc="1"/>
          <a:lstStyle/>
          <a:p>
            <a:endParaRPr lang="zh-CN" altLang="en-US" sz="1013"/>
          </a:p>
        </p:txBody>
      </p:sp>
      <p:sp>
        <p:nvSpPr>
          <p:cNvPr id="516" name="Rectangle 60"/>
          <p:cNvSpPr>
            <a:spLocks noChangeArrowheads="1"/>
          </p:cNvSpPr>
          <p:nvPr/>
        </p:nvSpPr>
        <p:spPr bwMode="auto">
          <a:xfrm>
            <a:off x="8896351" y="2792109"/>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7" name="Freeform 194"/>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E87071"/>
          </a:solidFill>
          <a:ln>
            <a:noFill/>
          </a:ln>
          <a:extLst/>
        </p:spPr>
        <p:txBody>
          <a:bodyPr vert="horz" wrap="square" lIns="68580" tIns="34290" rIns="68580" bIns="34290" numCol="1" anchor="t" anchorCtr="0" compatLnSpc="1"/>
          <a:lstStyle/>
          <a:p>
            <a:endParaRPr lang="zh-CN" altLang="en-US" sz="1013"/>
          </a:p>
        </p:txBody>
      </p:sp>
      <p:sp>
        <p:nvSpPr>
          <p:cNvPr id="518" name="Freeform 195"/>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9" name="Rectangle 69"/>
          <p:cNvSpPr>
            <a:spLocks noChangeArrowheads="1"/>
          </p:cNvSpPr>
          <p:nvPr/>
        </p:nvSpPr>
        <p:spPr bwMode="auto">
          <a:xfrm>
            <a:off x="8896351" y="2546775"/>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20" name="Rectangle 70"/>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128"/>
          <p:cNvSpPr>
            <a:spLocks noChangeArrowheads="1"/>
          </p:cNvSpPr>
          <p:nvPr/>
        </p:nvSpPr>
        <p:spPr bwMode="auto">
          <a:xfrm>
            <a:off x="8896351" y="2546775"/>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129"/>
          <p:cNvSpPr>
            <a:spLocks noChangeArrowheads="1"/>
          </p:cNvSpPr>
          <p:nvPr/>
        </p:nvSpPr>
        <p:spPr bwMode="auto">
          <a:xfrm>
            <a:off x="8896351" y="2546775"/>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Freeform 130"/>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524" name="Freeform 131"/>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5" name="Freeform 158"/>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6" name="Freeform 159"/>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7" name="Rectangle 167"/>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114254226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8000">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14:bounceEnd="78000">
                                          <p:cBhvr additive="base">
                                            <p:cTn id="7" dur="2000" fill="hold"/>
                                            <p:tgtEl>
                                              <p:spTgt spid="271"/>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14:bounceEnd="78000">
                                          <p:cBhvr additive="base">
                                            <p:cTn id="11" dur="2000" fill="hold"/>
                                            <p:tgtEl>
                                              <p:spTgt spid="272"/>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14:bounceEnd="78000">
                                          <p:cBhvr additive="base">
                                            <p:cTn id="15" dur="2000" fill="hold"/>
                                            <p:tgtEl>
                                              <p:spTgt spid="273"/>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14:bounceEnd="78000">
                                          <p:cBhvr additive="base">
                                            <p:cTn id="19" dur="2000" fill="hold"/>
                                            <p:tgtEl>
                                              <p:spTgt spid="274"/>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14:bounceEnd="78000">
                                          <p:cBhvr additive="base">
                                            <p:cTn id="23" dur="2000" fill="hold"/>
                                            <p:tgtEl>
                                              <p:spTgt spid="275"/>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14:bounceEnd="78000">
                                          <p:cBhvr additive="base">
                                            <p:cTn id="27" dur="2000" fill="hold"/>
                                            <p:tgtEl>
                                              <p:spTgt spid="276"/>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14:bounceEnd="78000">
                                          <p:cBhvr additive="base">
                                            <p:cTn id="31" dur="2000" fill="hold"/>
                                            <p:tgtEl>
                                              <p:spTgt spid="277"/>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14:bounceEnd="78000">
                                          <p:cBhvr additive="base">
                                            <p:cTn id="35"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14:bounceEnd="78000">
                                          <p:cBhvr additive="base">
                                            <p:cTn id="39"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14:bounceEnd="78000">
                                          <p:cBhvr additive="base">
                                            <p:cTn id="43"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14:bounceEnd="78000">
                                          <p:cBhvr additive="base">
                                            <p:cTn id="47"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14:bounceEnd="78000">
                                          <p:cBhvr additive="base">
                                            <p:cTn id="51"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14:bounceEnd="78000">
                                          <p:cBhvr additive="base">
                                            <p:cTn id="55"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14:bounceEnd="78000">
                                          <p:cBhvr additive="base">
                                            <p:cTn id="59"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14:bounceEnd="78000">
                                          <p:cBhvr additive="base">
                                            <p:cTn id="63"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14:bounceEnd="78000">
                                          <p:cBhvr additive="base">
                                            <p:cTn id="67"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14:bounceEnd="78000">
                                          <p:cBhvr additive="base">
                                            <p:cTn id="71"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14:bounceEnd="78000">
                                          <p:cBhvr additive="base">
                                            <p:cTn id="75"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14:bounceEnd="78000">
                                          <p:cBhvr additive="base">
                                            <p:cTn id="79"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14:bounceEnd="78000">
                                          <p:cBhvr additive="base">
                                            <p:cTn id="83"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14:bounceEnd="78000">
                                          <p:cBhvr additive="base">
                                            <p:cTn id="87" dur="2000" fill="hold"/>
                                            <p:tgtEl>
                                              <p:spTgt spid="291"/>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14:bounceEnd="78000">
                                          <p:cBhvr additive="base">
                                            <p:cTn id="91" dur="2000" fill="hold"/>
                                            <p:tgtEl>
                                              <p:spTgt spid="292"/>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14:bounceEnd="78000">
                                          <p:cBhvr additive="base">
                                            <p:cTn id="95" dur="2000" fill="hold"/>
                                            <p:tgtEl>
                                              <p:spTgt spid="293"/>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14:bounceEnd="78000">
                                          <p:cBhvr additive="base">
                                            <p:cTn id="99" dur="2000" fill="hold"/>
                                            <p:tgtEl>
                                              <p:spTgt spid="294"/>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14:bounceEnd="78000">
                                          <p:cBhvr additive="base">
                                            <p:cTn id="103" dur="2000" fill="hold"/>
                                            <p:tgtEl>
                                              <p:spTgt spid="298"/>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14:bounceEnd="78000">
                                          <p:cBhvr additive="base">
                                            <p:cTn id="107" dur="2000" fill="hold"/>
                                            <p:tgtEl>
                                              <p:spTgt spid="299"/>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14:bounceEnd="78000">
                                          <p:cBhvr additive="base">
                                            <p:cTn id="111"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14:bounceEnd="78000">
                                          <p:cBhvr additive="base">
                                            <p:cTn id="115"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14:bounceEnd="78000">
                                          <p:cBhvr additive="base">
                                            <p:cTn id="119" dur="2000" fill="hold"/>
                                            <p:tgtEl>
                                              <p:spTgt spid="302"/>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14:bounceEnd="78000">
                                          <p:cBhvr additive="base">
                                            <p:cTn id="123" dur="2000" fill="hold"/>
                                            <p:tgtEl>
                                              <p:spTgt spid="303"/>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14:bounceEnd="78000">
                                          <p:cBhvr additive="base">
                                            <p:cTn id="127" dur="2000" fill="hold"/>
                                            <p:tgtEl>
                                              <p:spTgt spid="304"/>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14:bounceEnd="78000">
                                          <p:cBhvr additive="base">
                                            <p:cTn id="131"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14:bounceEnd="78000">
                                          <p:cBhvr additive="base">
                                            <p:cTn id="135"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14:bounceEnd="78000">
                                          <p:cBhvr additive="base">
                                            <p:cTn id="139"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14:bounceEnd="78000">
                                          <p:cBhvr additive="base">
                                            <p:cTn id="143"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14:bounceEnd="78000">
                                          <p:cBhvr additive="base">
                                            <p:cTn id="147"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14:bounceEnd="78000">
                                          <p:cBhvr additive="base">
                                            <p:cTn id="151"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14:bounceEnd="78000">
                                          <p:cBhvr additive="base">
                                            <p:cTn id="155"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14:bounceEnd="78000">
                                          <p:cBhvr additive="base">
                                            <p:cTn id="159"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14:bounceEnd="78000">
                                          <p:cBhvr additive="base">
                                            <p:cTn id="163"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14:bounceEnd="78000">
                                          <p:cBhvr additive="base">
                                            <p:cTn id="167"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14:bounceEnd="78000">
                                          <p:cBhvr additive="base">
                                            <p:cTn id="171"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14:bounceEnd="78000">
                                          <p:cBhvr additive="base">
                                            <p:cTn id="175"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14:bounceEnd="78000">
                                          <p:cBhvr additive="base">
                                            <p:cTn id="179"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14:bounceEnd="78000">
                                          <p:cBhvr additive="base">
                                            <p:cTn id="183"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14:bounceEnd="78000">
                                          <p:cBhvr additive="base">
                                            <p:cTn id="187"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14:bounceEnd="78000">
                                          <p:cBhvr additive="base">
                                            <p:cTn id="191"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14:bounceEnd="78000">
                                          <p:cBhvr additive="base">
                                            <p:cTn id="195"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14:bounceEnd="78000">
                                          <p:cBhvr additive="base">
                                            <p:cTn id="199"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14:bounceEnd="78000">
                                          <p:cBhvr additive="base">
                                            <p:cTn id="203"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14:bounceEnd="78000">
                                          <p:cBhvr additive="base">
                                            <p:cTn id="207"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14:bounceEnd="78000">
                                          <p:cBhvr additive="base">
                                            <p:cTn id="211"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14:bounceEnd="78000">
                                          <p:cBhvr additive="base">
                                            <p:cTn id="215"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14:bounceEnd="78000">
                                          <p:cBhvr additive="base">
                                            <p:cTn id="219"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14:bounceEnd="78000">
                                          <p:cBhvr additive="base">
                                            <p:cTn id="223"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14:bounceEnd="78000">
                                          <p:cBhvr additive="base">
                                            <p:cTn id="227"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14:bounceEnd="78000">
                                          <p:cBhvr additive="base">
                                            <p:cTn id="231"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14:bounceEnd="78000">
                                          <p:cBhvr additive="base">
                                            <p:cTn id="235"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14:bounceEnd="78000">
                                          <p:cBhvr additive="base">
                                            <p:cTn id="239"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14:bounceEnd="78000">
                                          <p:cBhvr additive="base">
                                            <p:cTn id="243"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14:bounceEnd="78000">
                                          <p:cBhvr additive="base">
                                            <p:cTn id="247"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14:bounceEnd="78000">
                                          <p:cBhvr additive="base">
                                            <p:cTn id="251"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14:bounceEnd="78000">
                                          <p:cBhvr additive="base">
                                            <p:cTn id="255"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14:bounceEnd="78000">
                                          <p:cBhvr additive="base">
                                            <p:cTn id="259"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14:bounceEnd="78000">
                                          <p:cBhvr additive="base">
                                            <p:cTn id="263"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14:bounceEnd="78000">
                                          <p:cBhvr additive="base">
                                            <p:cTn id="267"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14:bounceEnd="78000">
                                          <p:cBhvr additive="base">
                                            <p:cTn id="271"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14:bounceEnd="78000">
                                          <p:cBhvr additive="base">
                                            <p:cTn id="275"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14:bounceEnd="78000">
                                          <p:cBhvr additive="base">
                                            <p:cTn id="279"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14:bounceEnd="78000">
                                          <p:cBhvr additive="base">
                                            <p:cTn id="283"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14:bounceEnd="78000">
                                          <p:cBhvr additive="base">
                                            <p:cTn id="287"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14:bounceEnd="78000">
                                          <p:cBhvr additive="base">
                                            <p:cTn id="291"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14:bounceEnd="78000">
                                          <p:cBhvr additive="base">
                                            <p:cTn id="295"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14:bounceEnd="78000">
                                          <p:cBhvr additive="base">
                                            <p:cTn id="299"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14:bounceEnd="78000">
                                          <p:cBhvr additive="base">
                                            <p:cTn id="303"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14:bounceEnd="78000">
                                          <p:cBhvr additive="base">
                                            <p:cTn id="307"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14:bounceEnd="78000">
                                          <p:cBhvr additive="base">
                                            <p:cTn id="311" dur="2000" fill="hold"/>
                                            <p:tgtEl>
                                              <p:spTgt spid="350"/>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14:bounceEnd="78000">
                                          <p:cBhvr additive="base">
                                            <p:cTn id="315" dur="2000" fill="hold"/>
                                            <p:tgtEl>
                                              <p:spTgt spid="351"/>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14:bounceEnd="78000">
                                          <p:cBhvr additive="base">
                                            <p:cTn id="319" dur="2000" fill="hold"/>
                                            <p:tgtEl>
                                              <p:spTgt spid="352"/>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14:bounceEnd="78000">
                                          <p:cBhvr additive="base">
                                            <p:cTn id="323" dur="2000" fill="hold"/>
                                            <p:tgtEl>
                                              <p:spTgt spid="353"/>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14:bounceEnd="78000">
                                          <p:cBhvr additive="base">
                                            <p:cTn id="327" dur="2000" fill="hold"/>
                                            <p:tgtEl>
                                              <p:spTgt spid="354"/>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14:bounceEnd="78000">
                                          <p:cBhvr additive="base">
                                            <p:cTn id="331" dur="2000" fill="hold"/>
                                            <p:tgtEl>
                                              <p:spTgt spid="355"/>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14:bounceEnd="78000">
                                          <p:cBhvr additive="base">
                                            <p:cTn id="335" dur="2000" fill="hold"/>
                                            <p:tgtEl>
                                              <p:spTgt spid="356"/>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14:bounceEnd="78000">
                                          <p:cBhvr additive="base">
                                            <p:cTn id="339" dur="2000" fill="hold"/>
                                            <p:tgtEl>
                                              <p:spTgt spid="357"/>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14:bounceEnd="78000">
                                          <p:cBhvr additive="base">
                                            <p:cTn id="343" dur="2000" fill="hold"/>
                                            <p:tgtEl>
                                              <p:spTgt spid="358"/>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14:bounceEnd="78000">
                                          <p:cBhvr additive="base">
                                            <p:cTn id="347"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14:bounceEnd="78000">
                                          <p:cBhvr additive="base">
                                            <p:cTn id="351"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14:bounceEnd="78000">
                                          <p:cBhvr additive="base">
                                            <p:cTn id="355"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14:bounceEnd="78000">
                                          <p:cBhvr additive="base">
                                            <p:cTn id="359"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14:bounceEnd="78000">
                                          <p:cBhvr additive="base">
                                            <p:cTn id="363"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14:bounceEnd="78000">
                                          <p:cBhvr additive="base">
                                            <p:cTn id="367"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14:bounceEnd="78000">
                                          <p:cBhvr additive="base">
                                            <p:cTn id="371"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2" fill="hold" grpId="0" nodeType="withEffect" nodePh="1">
                                      <p:stCondLst>
                                        <p:cond delay="0"/>
                                      </p:stCondLst>
                                      <p:endCondLst>
                                        <p:cond evt="begin" delay="0">
                                          <p:tn val="373"/>
                                        </p:cond>
                                      </p:endCondLst>
                                      <p:childTnLst>
                                        <p:set>
                                          <p:cBhvr>
                                            <p:cTn id="374" dur="1" fill="hold">
                                              <p:stCondLst>
                                                <p:cond delay="0"/>
                                              </p:stCondLst>
                                            </p:cTn>
                                            <p:tgtEl>
                                              <p:spTgt spid="527"/>
                                            </p:tgtEl>
                                            <p:attrNameLst>
                                              <p:attrName>style.visibility</p:attrName>
                                            </p:attrNameLst>
                                          </p:cBhvr>
                                          <p:to>
                                            <p:strVal val="visible"/>
                                          </p:to>
                                        </p:set>
                                        <p:anim calcmode="lin" valueType="num">
                                          <p:cBhvr additive="base">
                                            <p:cTn id="375" dur="1500" fill="hold"/>
                                            <p:tgtEl>
                                              <p:spTgt spid="527"/>
                                            </p:tgtEl>
                                            <p:attrNameLst>
                                              <p:attrName>ppt_x</p:attrName>
                                            </p:attrNameLst>
                                          </p:cBhvr>
                                          <p:tavLst>
                                            <p:tav tm="0">
                                              <p:val>
                                                <p:strVal val="1+#ppt_w/2"/>
                                              </p:val>
                                            </p:tav>
                                            <p:tav tm="100000">
                                              <p:val>
                                                <p:strVal val="#ppt_x"/>
                                              </p:val>
                                            </p:tav>
                                          </p:tavLst>
                                        </p:anim>
                                        <p:anim calcmode="lin" valueType="num">
                                          <p:cBhvr additive="base">
                                            <p:cTn id="376" dur="1500" fill="hold"/>
                                            <p:tgtEl>
                                              <p:spTgt spid="527"/>
                                            </p:tgtEl>
                                            <p:attrNameLst>
                                              <p:attrName>ppt_y</p:attrName>
                                            </p:attrNameLst>
                                          </p:cBhvr>
                                          <p:tavLst>
                                            <p:tav tm="0">
                                              <p:val>
                                                <p:strVal val="#ppt_y"/>
                                              </p:val>
                                            </p:tav>
                                            <p:tav tm="100000">
                                              <p:val>
                                                <p:strVal val="#ppt_y"/>
                                              </p:val>
                                            </p:tav>
                                          </p:tavLst>
                                        </p:anim>
                                      </p:childTnLst>
                                    </p:cTn>
                                  </p:par>
                                  <p:par>
                                    <p:cTn id="377" presetID="2" presetClass="entr" presetSubtype="1" fill="hold" grpId="0" nodeType="withEffect" nodePh="1" p14:presetBounceEnd="78000">
                                      <p:stCondLst>
                                        <p:cond delay="0"/>
                                      </p:stCondLst>
                                      <p:endCondLst>
                                        <p:cond evt="begin" delay="0">
                                          <p:tn val="377"/>
                                        </p:cond>
                                      </p:endCondLst>
                                      <p:childTnLst>
                                        <p:set>
                                          <p:cBhvr>
                                            <p:cTn id="378" dur="1" fill="hold">
                                              <p:stCondLst>
                                                <p:cond delay="0"/>
                                              </p:stCondLst>
                                            </p:cTn>
                                            <p:tgtEl>
                                              <p:spTgt spid="366"/>
                                            </p:tgtEl>
                                            <p:attrNameLst>
                                              <p:attrName>style.visibility</p:attrName>
                                            </p:attrNameLst>
                                          </p:cBhvr>
                                          <p:to>
                                            <p:strVal val="visible"/>
                                          </p:to>
                                        </p:set>
                                        <p:anim calcmode="lin" valueType="num" p14:bounceEnd="78000">
                                          <p:cBhvr additive="base">
                                            <p:cTn id="379"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66"/>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p14:presetBounceEnd="78000">
                                      <p:stCondLst>
                                        <p:cond delay="0"/>
                                      </p:stCondLst>
                                      <p:childTnLst>
                                        <p:set>
                                          <p:cBhvr>
                                            <p:cTn id="382" dur="1" fill="hold">
                                              <p:stCondLst>
                                                <p:cond delay="0"/>
                                              </p:stCondLst>
                                            </p:cTn>
                                            <p:tgtEl>
                                              <p:spTgt spid="367"/>
                                            </p:tgtEl>
                                            <p:attrNameLst>
                                              <p:attrName>style.visibility</p:attrName>
                                            </p:attrNameLst>
                                          </p:cBhvr>
                                          <p:to>
                                            <p:strVal val="visible"/>
                                          </p:to>
                                        </p:set>
                                        <p:anim calcmode="lin" valueType="num" p14:bounceEnd="78000">
                                          <p:cBhvr additive="base">
                                            <p:cTn id="383" dur="2000" fill="hold"/>
                                            <p:tgtEl>
                                              <p:spTgt spid="367"/>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67"/>
                                            </p:tgtEl>
                                            <p:attrNameLst>
                                              <p:attrName>ppt_y</p:attrName>
                                            </p:attrNameLst>
                                          </p:cBhvr>
                                          <p:tavLst>
                                            <p:tav tm="0">
                                              <p:val>
                                                <p:strVal val="0-#ppt_h/2"/>
                                              </p:val>
                                            </p:tav>
                                            <p:tav tm="100000">
                                              <p:val>
                                                <p:strVal val="#ppt_y"/>
                                              </p:val>
                                            </p:tav>
                                          </p:tavLst>
                                        </p:anim>
                                      </p:childTnLst>
                                    </p:cTn>
                                  </p:par>
                                  <p:par>
                                    <p:cTn id="385" presetID="2" presetClass="entr" presetSubtype="1" fill="hold" grpId="0" nodeType="withEffect" nodePh="1" p14:presetBounceEnd="78000">
                                      <p:stCondLst>
                                        <p:cond delay="0"/>
                                      </p:stCondLst>
                                      <p:endCondLst>
                                        <p:cond evt="begin" delay="0">
                                          <p:tn val="385"/>
                                        </p:cond>
                                      </p:endCondLst>
                                      <p:childTnLst>
                                        <p:set>
                                          <p:cBhvr>
                                            <p:cTn id="386" dur="1" fill="hold">
                                              <p:stCondLst>
                                                <p:cond delay="0"/>
                                              </p:stCondLst>
                                            </p:cTn>
                                            <p:tgtEl>
                                              <p:spTgt spid="368"/>
                                            </p:tgtEl>
                                            <p:attrNameLst>
                                              <p:attrName>style.visibility</p:attrName>
                                            </p:attrNameLst>
                                          </p:cBhvr>
                                          <p:to>
                                            <p:strVal val="visible"/>
                                          </p:to>
                                        </p:set>
                                        <p:anim calcmode="lin" valueType="num" p14:bounceEnd="78000">
                                          <p:cBhvr additive="base">
                                            <p:cTn id="387" dur="2000" fill="hold"/>
                                            <p:tgtEl>
                                              <p:spTgt spid="368"/>
                                            </p:tgtEl>
                                            <p:attrNameLst>
                                              <p:attrName>ppt_x</p:attrName>
                                            </p:attrNameLst>
                                          </p:cBhvr>
                                          <p:tavLst>
                                            <p:tav tm="0">
                                              <p:val>
                                                <p:strVal val="#ppt_x"/>
                                              </p:val>
                                            </p:tav>
                                            <p:tav tm="100000">
                                              <p:val>
                                                <p:strVal val="#ppt_x"/>
                                              </p:val>
                                            </p:tav>
                                          </p:tavLst>
                                        </p:anim>
                                        <p:anim calcmode="lin" valueType="num" p14:bounceEnd="78000">
                                          <p:cBhvr additive="base">
                                            <p:cTn id="388" dur="2000" fill="hold"/>
                                            <p:tgtEl>
                                              <p:spTgt spid="368"/>
                                            </p:tgtEl>
                                            <p:attrNameLst>
                                              <p:attrName>ppt_y</p:attrName>
                                            </p:attrNameLst>
                                          </p:cBhvr>
                                          <p:tavLst>
                                            <p:tav tm="0">
                                              <p:val>
                                                <p:strVal val="0-#ppt_h/2"/>
                                              </p:val>
                                            </p:tav>
                                            <p:tav tm="100000">
                                              <p:val>
                                                <p:strVal val="#ppt_y"/>
                                              </p:val>
                                            </p:tav>
                                          </p:tavLst>
                                        </p:anim>
                                      </p:childTnLst>
                                    </p:cTn>
                                  </p:par>
                                  <p:par>
                                    <p:cTn id="389" presetID="2" presetClass="entr" presetSubtype="6" fill="hold" grpId="0" nodeType="withEffect" p14:presetBounceEnd="78000">
                                      <p:stCondLst>
                                        <p:cond delay="0"/>
                                      </p:stCondLst>
                                      <p:childTnLst>
                                        <p:set>
                                          <p:cBhvr>
                                            <p:cTn id="390" dur="1" fill="hold">
                                              <p:stCondLst>
                                                <p:cond delay="0"/>
                                              </p:stCondLst>
                                            </p:cTn>
                                            <p:tgtEl>
                                              <p:spTgt spid="369"/>
                                            </p:tgtEl>
                                            <p:attrNameLst>
                                              <p:attrName>style.visibility</p:attrName>
                                            </p:attrNameLst>
                                          </p:cBhvr>
                                          <p:to>
                                            <p:strVal val="visible"/>
                                          </p:to>
                                        </p:set>
                                        <p:anim calcmode="lin" valueType="num" p14:bounceEnd="78000">
                                          <p:cBhvr additive="base">
                                            <p:cTn id="391" dur="2000" fill="hold"/>
                                            <p:tgtEl>
                                              <p:spTgt spid="369"/>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69"/>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nodePh="1" p14:presetBounceEnd="78000">
                                      <p:stCondLst>
                                        <p:cond delay="0"/>
                                      </p:stCondLst>
                                      <p:endCondLst>
                                        <p:cond evt="begin" delay="0">
                                          <p:tn val="393"/>
                                        </p:cond>
                                      </p:endCondLst>
                                      <p:childTnLst>
                                        <p:set>
                                          <p:cBhvr>
                                            <p:cTn id="394" dur="1" fill="hold">
                                              <p:stCondLst>
                                                <p:cond delay="0"/>
                                              </p:stCondLst>
                                            </p:cTn>
                                            <p:tgtEl>
                                              <p:spTgt spid="370"/>
                                            </p:tgtEl>
                                            <p:attrNameLst>
                                              <p:attrName>style.visibility</p:attrName>
                                            </p:attrNameLst>
                                          </p:cBhvr>
                                          <p:to>
                                            <p:strVal val="visible"/>
                                          </p:to>
                                        </p:set>
                                        <p:anim calcmode="lin" valueType="num" p14:bounceEnd="78000">
                                          <p:cBhvr additive="base">
                                            <p:cTn id="395" dur="2000" fill="hold"/>
                                            <p:tgtEl>
                                              <p:spTgt spid="370"/>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70"/>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p14:presetBounceEnd="78000">
                                      <p:stCondLst>
                                        <p:cond delay="0"/>
                                      </p:stCondLst>
                                      <p:childTnLst>
                                        <p:set>
                                          <p:cBhvr>
                                            <p:cTn id="398" dur="1" fill="hold">
                                              <p:stCondLst>
                                                <p:cond delay="0"/>
                                              </p:stCondLst>
                                            </p:cTn>
                                            <p:tgtEl>
                                              <p:spTgt spid="371"/>
                                            </p:tgtEl>
                                            <p:attrNameLst>
                                              <p:attrName>style.visibility</p:attrName>
                                            </p:attrNameLst>
                                          </p:cBhvr>
                                          <p:to>
                                            <p:strVal val="visible"/>
                                          </p:to>
                                        </p:set>
                                        <p:anim calcmode="lin" valueType="num" p14:bounceEnd="78000">
                                          <p:cBhvr additive="base">
                                            <p:cTn id="399" dur="2000" fill="hold"/>
                                            <p:tgtEl>
                                              <p:spTgt spid="371"/>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1"/>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nodePh="1" p14:presetBounceEnd="78000">
                                      <p:stCondLst>
                                        <p:cond delay="0"/>
                                      </p:stCondLst>
                                      <p:endCondLst>
                                        <p:cond evt="begin" delay="0">
                                          <p:tn val="401"/>
                                        </p:cond>
                                      </p:endCondLst>
                                      <p:childTnLst>
                                        <p:set>
                                          <p:cBhvr>
                                            <p:cTn id="402" dur="1" fill="hold">
                                              <p:stCondLst>
                                                <p:cond delay="0"/>
                                              </p:stCondLst>
                                            </p:cTn>
                                            <p:tgtEl>
                                              <p:spTgt spid="372"/>
                                            </p:tgtEl>
                                            <p:attrNameLst>
                                              <p:attrName>style.visibility</p:attrName>
                                            </p:attrNameLst>
                                          </p:cBhvr>
                                          <p:to>
                                            <p:strVal val="visible"/>
                                          </p:to>
                                        </p:set>
                                        <p:anim calcmode="lin" valueType="num" p14:bounceEnd="78000">
                                          <p:cBhvr additive="base">
                                            <p:cTn id="403" dur="2000" fill="hold"/>
                                            <p:tgtEl>
                                              <p:spTgt spid="372"/>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72"/>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p14:presetBounceEnd="78000">
                                      <p:stCondLst>
                                        <p:cond delay="0"/>
                                      </p:stCondLst>
                                      <p:childTnLst>
                                        <p:set>
                                          <p:cBhvr>
                                            <p:cTn id="406" dur="1" fill="hold">
                                              <p:stCondLst>
                                                <p:cond delay="0"/>
                                              </p:stCondLst>
                                            </p:cTn>
                                            <p:tgtEl>
                                              <p:spTgt spid="373"/>
                                            </p:tgtEl>
                                            <p:attrNameLst>
                                              <p:attrName>style.visibility</p:attrName>
                                            </p:attrNameLst>
                                          </p:cBhvr>
                                          <p:to>
                                            <p:strVal val="visible"/>
                                          </p:to>
                                        </p:set>
                                        <p:anim calcmode="lin" valueType="num" p14:bounceEnd="78000">
                                          <p:cBhvr additive="base">
                                            <p:cTn id="407" dur="2000" fill="hold"/>
                                            <p:tgtEl>
                                              <p:spTgt spid="373"/>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73"/>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nodePh="1" p14:presetBounceEnd="78000">
                                      <p:stCondLst>
                                        <p:cond delay="0"/>
                                      </p:stCondLst>
                                      <p:endCondLst>
                                        <p:cond evt="begin" delay="0">
                                          <p:tn val="409"/>
                                        </p:cond>
                                      </p:endCondLst>
                                      <p:childTnLst>
                                        <p:set>
                                          <p:cBhvr>
                                            <p:cTn id="410" dur="1" fill="hold">
                                              <p:stCondLst>
                                                <p:cond delay="0"/>
                                              </p:stCondLst>
                                            </p:cTn>
                                            <p:tgtEl>
                                              <p:spTgt spid="374"/>
                                            </p:tgtEl>
                                            <p:attrNameLst>
                                              <p:attrName>style.visibility</p:attrName>
                                            </p:attrNameLst>
                                          </p:cBhvr>
                                          <p:to>
                                            <p:strVal val="visible"/>
                                          </p:to>
                                        </p:set>
                                        <p:anim calcmode="lin" valueType="num" p14:bounceEnd="78000">
                                          <p:cBhvr additive="base">
                                            <p:cTn id="411" dur="2000" fill="hold"/>
                                            <p:tgtEl>
                                              <p:spTgt spid="374"/>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74"/>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75"/>
                                            </p:tgtEl>
                                            <p:attrNameLst>
                                              <p:attrName>style.visibility</p:attrName>
                                            </p:attrNameLst>
                                          </p:cBhvr>
                                          <p:to>
                                            <p:strVal val="visible"/>
                                          </p:to>
                                        </p:set>
                                        <p:anim calcmode="lin" valueType="num" p14:bounceEnd="78000">
                                          <p:cBhvr additive="base">
                                            <p:cTn id="415" dur="2000" fill="hold"/>
                                            <p:tgtEl>
                                              <p:spTgt spid="375"/>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75"/>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p14:presetBounceEnd="78000">
                                      <p:stCondLst>
                                        <p:cond delay="0"/>
                                      </p:stCondLst>
                                      <p:childTnLst>
                                        <p:set>
                                          <p:cBhvr>
                                            <p:cTn id="418" dur="1" fill="hold">
                                              <p:stCondLst>
                                                <p:cond delay="0"/>
                                              </p:stCondLst>
                                            </p:cTn>
                                            <p:tgtEl>
                                              <p:spTgt spid="376"/>
                                            </p:tgtEl>
                                            <p:attrNameLst>
                                              <p:attrName>style.visibility</p:attrName>
                                            </p:attrNameLst>
                                          </p:cBhvr>
                                          <p:to>
                                            <p:strVal val="visible"/>
                                          </p:to>
                                        </p:set>
                                        <p:anim calcmode="lin" valueType="num" p14:bounceEnd="78000">
                                          <p:cBhvr additive="base">
                                            <p:cTn id="419"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76"/>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nodePh="1" p14:presetBounceEnd="78000">
                                      <p:stCondLst>
                                        <p:cond delay="0"/>
                                      </p:stCondLst>
                                      <p:endCondLst>
                                        <p:cond evt="begin" delay="0">
                                          <p:tn val="421"/>
                                        </p:cond>
                                      </p:endCondLst>
                                      <p:childTnLst>
                                        <p:set>
                                          <p:cBhvr>
                                            <p:cTn id="422" dur="1" fill="hold">
                                              <p:stCondLst>
                                                <p:cond delay="0"/>
                                              </p:stCondLst>
                                            </p:cTn>
                                            <p:tgtEl>
                                              <p:spTgt spid="377"/>
                                            </p:tgtEl>
                                            <p:attrNameLst>
                                              <p:attrName>style.visibility</p:attrName>
                                            </p:attrNameLst>
                                          </p:cBhvr>
                                          <p:to>
                                            <p:strVal val="visible"/>
                                          </p:to>
                                        </p:set>
                                        <p:anim calcmode="lin" valueType="num" p14:bounceEnd="78000">
                                          <p:cBhvr additive="base">
                                            <p:cTn id="423"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77"/>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p14:presetBounceEnd="78000">
                                      <p:stCondLst>
                                        <p:cond delay="0"/>
                                      </p:stCondLst>
                                      <p:childTnLst>
                                        <p:set>
                                          <p:cBhvr>
                                            <p:cTn id="426" dur="1" fill="hold">
                                              <p:stCondLst>
                                                <p:cond delay="0"/>
                                              </p:stCondLst>
                                            </p:cTn>
                                            <p:tgtEl>
                                              <p:spTgt spid="378"/>
                                            </p:tgtEl>
                                            <p:attrNameLst>
                                              <p:attrName>style.visibility</p:attrName>
                                            </p:attrNameLst>
                                          </p:cBhvr>
                                          <p:to>
                                            <p:strVal val="visible"/>
                                          </p:to>
                                        </p:set>
                                        <p:anim calcmode="lin" valueType="num" p14:bounceEnd="78000">
                                          <p:cBhvr additive="base">
                                            <p:cTn id="427"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78"/>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nodePh="1" p14:presetBounceEnd="78000">
                                      <p:stCondLst>
                                        <p:cond delay="0"/>
                                      </p:stCondLst>
                                      <p:endCondLst>
                                        <p:cond evt="begin" delay="0">
                                          <p:tn val="429"/>
                                        </p:cond>
                                      </p:endCondLst>
                                      <p:childTnLst>
                                        <p:set>
                                          <p:cBhvr>
                                            <p:cTn id="430" dur="1" fill="hold">
                                              <p:stCondLst>
                                                <p:cond delay="0"/>
                                              </p:stCondLst>
                                            </p:cTn>
                                            <p:tgtEl>
                                              <p:spTgt spid="379"/>
                                            </p:tgtEl>
                                            <p:attrNameLst>
                                              <p:attrName>style.visibility</p:attrName>
                                            </p:attrNameLst>
                                          </p:cBhvr>
                                          <p:to>
                                            <p:strVal val="visible"/>
                                          </p:to>
                                        </p:set>
                                        <p:anim calcmode="lin" valueType="num" p14:bounceEnd="78000">
                                          <p:cBhvr additive="base">
                                            <p:cTn id="431"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79"/>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p14:presetBounceEnd="78000">
                                      <p:stCondLst>
                                        <p:cond delay="0"/>
                                      </p:stCondLst>
                                      <p:childTnLst>
                                        <p:set>
                                          <p:cBhvr>
                                            <p:cTn id="434" dur="1" fill="hold">
                                              <p:stCondLst>
                                                <p:cond delay="0"/>
                                              </p:stCondLst>
                                            </p:cTn>
                                            <p:tgtEl>
                                              <p:spTgt spid="380"/>
                                            </p:tgtEl>
                                            <p:attrNameLst>
                                              <p:attrName>style.visibility</p:attrName>
                                            </p:attrNameLst>
                                          </p:cBhvr>
                                          <p:to>
                                            <p:strVal val="visible"/>
                                          </p:to>
                                        </p:set>
                                        <p:anim calcmode="lin" valueType="num" p14:bounceEnd="78000">
                                          <p:cBhvr additive="base">
                                            <p:cTn id="435"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80"/>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nodePh="1" p14:presetBounceEnd="78000">
                                      <p:stCondLst>
                                        <p:cond delay="0"/>
                                      </p:stCondLst>
                                      <p:endCondLst>
                                        <p:cond evt="begin" delay="0">
                                          <p:tn val="437"/>
                                        </p:cond>
                                      </p:endCondLst>
                                      <p:childTnLst>
                                        <p:set>
                                          <p:cBhvr>
                                            <p:cTn id="438" dur="1" fill="hold">
                                              <p:stCondLst>
                                                <p:cond delay="0"/>
                                              </p:stCondLst>
                                            </p:cTn>
                                            <p:tgtEl>
                                              <p:spTgt spid="381"/>
                                            </p:tgtEl>
                                            <p:attrNameLst>
                                              <p:attrName>style.visibility</p:attrName>
                                            </p:attrNameLst>
                                          </p:cBhvr>
                                          <p:to>
                                            <p:strVal val="visible"/>
                                          </p:to>
                                        </p:set>
                                        <p:anim calcmode="lin" valueType="num" p14:bounceEnd="78000">
                                          <p:cBhvr additive="base">
                                            <p:cTn id="439"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1"/>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p14:presetBounceEnd="78000">
                                      <p:stCondLst>
                                        <p:cond delay="0"/>
                                      </p:stCondLst>
                                      <p:childTnLst>
                                        <p:set>
                                          <p:cBhvr>
                                            <p:cTn id="442" dur="1" fill="hold">
                                              <p:stCondLst>
                                                <p:cond delay="0"/>
                                              </p:stCondLst>
                                            </p:cTn>
                                            <p:tgtEl>
                                              <p:spTgt spid="382"/>
                                            </p:tgtEl>
                                            <p:attrNameLst>
                                              <p:attrName>style.visibility</p:attrName>
                                            </p:attrNameLst>
                                          </p:cBhvr>
                                          <p:to>
                                            <p:strVal val="visible"/>
                                          </p:to>
                                        </p:set>
                                        <p:anim calcmode="lin" valueType="num" p14:bounceEnd="78000">
                                          <p:cBhvr additive="base">
                                            <p:cTn id="443"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82"/>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nodePh="1" p14:presetBounceEnd="78000">
                                      <p:stCondLst>
                                        <p:cond delay="0"/>
                                      </p:stCondLst>
                                      <p:endCondLst>
                                        <p:cond evt="begin" delay="0">
                                          <p:tn val="445"/>
                                        </p:cond>
                                      </p:endCondLst>
                                      <p:childTnLst>
                                        <p:set>
                                          <p:cBhvr>
                                            <p:cTn id="446" dur="1" fill="hold">
                                              <p:stCondLst>
                                                <p:cond delay="0"/>
                                              </p:stCondLst>
                                            </p:cTn>
                                            <p:tgtEl>
                                              <p:spTgt spid="383"/>
                                            </p:tgtEl>
                                            <p:attrNameLst>
                                              <p:attrName>style.visibility</p:attrName>
                                            </p:attrNameLst>
                                          </p:cBhvr>
                                          <p:to>
                                            <p:strVal val="visible"/>
                                          </p:to>
                                        </p:set>
                                        <p:anim calcmode="lin" valueType="num" p14:bounceEnd="78000">
                                          <p:cBhvr additive="base">
                                            <p:cTn id="447"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83"/>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p14:presetBounceEnd="78000">
                                      <p:stCondLst>
                                        <p:cond delay="0"/>
                                      </p:stCondLst>
                                      <p:childTnLst>
                                        <p:set>
                                          <p:cBhvr>
                                            <p:cTn id="450" dur="1" fill="hold">
                                              <p:stCondLst>
                                                <p:cond delay="0"/>
                                              </p:stCondLst>
                                            </p:cTn>
                                            <p:tgtEl>
                                              <p:spTgt spid="384"/>
                                            </p:tgtEl>
                                            <p:attrNameLst>
                                              <p:attrName>style.visibility</p:attrName>
                                            </p:attrNameLst>
                                          </p:cBhvr>
                                          <p:to>
                                            <p:strVal val="visible"/>
                                          </p:to>
                                        </p:set>
                                        <p:anim calcmode="lin" valueType="num" p14:bounceEnd="78000">
                                          <p:cBhvr additive="base">
                                            <p:cTn id="451"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84"/>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nodePh="1" p14:presetBounceEnd="78000">
                                      <p:stCondLst>
                                        <p:cond delay="0"/>
                                      </p:stCondLst>
                                      <p:endCondLst>
                                        <p:cond evt="begin" delay="0">
                                          <p:tn val="453"/>
                                        </p:cond>
                                      </p:endCondLst>
                                      <p:childTnLst>
                                        <p:set>
                                          <p:cBhvr>
                                            <p:cTn id="454" dur="1" fill="hold">
                                              <p:stCondLst>
                                                <p:cond delay="0"/>
                                              </p:stCondLst>
                                            </p:cTn>
                                            <p:tgtEl>
                                              <p:spTgt spid="385"/>
                                            </p:tgtEl>
                                            <p:attrNameLst>
                                              <p:attrName>style.visibility</p:attrName>
                                            </p:attrNameLst>
                                          </p:cBhvr>
                                          <p:to>
                                            <p:strVal val="visible"/>
                                          </p:to>
                                        </p:set>
                                        <p:anim calcmode="lin" valueType="num" p14:bounceEnd="78000">
                                          <p:cBhvr additive="base">
                                            <p:cTn id="455"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85"/>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p14:presetBounceEnd="78000">
                                      <p:stCondLst>
                                        <p:cond delay="0"/>
                                      </p:stCondLst>
                                      <p:childTnLst>
                                        <p:set>
                                          <p:cBhvr>
                                            <p:cTn id="458" dur="1" fill="hold">
                                              <p:stCondLst>
                                                <p:cond delay="0"/>
                                              </p:stCondLst>
                                            </p:cTn>
                                            <p:tgtEl>
                                              <p:spTgt spid="386"/>
                                            </p:tgtEl>
                                            <p:attrNameLst>
                                              <p:attrName>style.visibility</p:attrName>
                                            </p:attrNameLst>
                                          </p:cBhvr>
                                          <p:to>
                                            <p:strVal val="visible"/>
                                          </p:to>
                                        </p:set>
                                        <p:anim calcmode="lin" valueType="num" p14:bounceEnd="78000">
                                          <p:cBhvr additive="base">
                                            <p:cTn id="459"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86"/>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nodePh="1" p14:presetBounceEnd="78000">
                                      <p:stCondLst>
                                        <p:cond delay="0"/>
                                      </p:stCondLst>
                                      <p:endCondLst>
                                        <p:cond evt="begin" delay="0">
                                          <p:tn val="461"/>
                                        </p:cond>
                                      </p:endCondLst>
                                      <p:childTnLst>
                                        <p:set>
                                          <p:cBhvr>
                                            <p:cTn id="462" dur="1" fill="hold">
                                              <p:stCondLst>
                                                <p:cond delay="0"/>
                                              </p:stCondLst>
                                            </p:cTn>
                                            <p:tgtEl>
                                              <p:spTgt spid="387"/>
                                            </p:tgtEl>
                                            <p:attrNameLst>
                                              <p:attrName>style.visibility</p:attrName>
                                            </p:attrNameLst>
                                          </p:cBhvr>
                                          <p:to>
                                            <p:strVal val="visible"/>
                                          </p:to>
                                        </p:set>
                                        <p:anim calcmode="lin" valueType="num" p14:bounceEnd="78000">
                                          <p:cBhvr additive="base">
                                            <p:cTn id="463"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87"/>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p14:presetBounceEnd="78000">
                                      <p:stCondLst>
                                        <p:cond delay="0"/>
                                      </p:stCondLst>
                                      <p:childTnLst>
                                        <p:set>
                                          <p:cBhvr>
                                            <p:cTn id="466" dur="1" fill="hold">
                                              <p:stCondLst>
                                                <p:cond delay="0"/>
                                              </p:stCondLst>
                                            </p:cTn>
                                            <p:tgtEl>
                                              <p:spTgt spid="388"/>
                                            </p:tgtEl>
                                            <p:attrNameLst>
                                              <p:attrName>style.visibility</p:attrName>
                                            </p:attrNameLst>
                                          </p:cBhvr>
                                          <p:to>
                                            <p:strVal val="visible"/>
                                          </p:to>
                                        </p:set>
                                        <p:anim calcmode="lin" valueType="num" p14:bounceEnd="78000">
                                          <p:cBhvr additive="base">
                                            <p:cTn id="467"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88"/>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89"/>
                                            </p:tgtEl>
                                            <p:attrNameLst>
                                              <p:attrName>style.visibility</p:attrName>
                                            </p:attrNameLst>
                                          </p:cBhvr>
                                          <p:to>
                                            <p:strVal val="visible"/>
                                          </p:to>
                                        </p:set>
                                        <p:anim calcmode="lin" valueType="num" p14:bounceEnd="78000">
                                          <p:cBhvr additive="base">
                                            <p:cTn id="471"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89"/>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nodePh="1" p14:presetBounceEnd="78000">
                                      <p:stCondLst>
                                        <p:cond delay="0"/>
                                      </p:stCondLst>
                                      <p:endCondLst>
                                        <p:cond evt="begin" delay="0">
                                          <p:tn val="473"/>
                                        </p:cond>
                                      </p:endCondLst>
                                      <p:childTnLst>
                                        <p:set>
                                          <p:cBhvr>
                                            <p:cTn id="474" dur="1" fill="hold">
                                              <p:stCondLst>
                                                <p:cond delay="0"/>
                                              </p:stCondLst>
                                            </p:cTn>
                                            <p:tgtEl>
                                              <p:spTgt spid="390"/>
                                            </p:tgtEl>
                                            <p:attrNameLst>
                                              <p:attrName>style.visibility</p:attrName>
                                            </p:attrNameLst>
                                          </p:cBhvr>
                                          <p:to>
                                            <p:strVal val="visible"/>
                                          </p:to>
                                        </p:set>
                                        <p:anim calcmode="lin" valueType="num" p14:bounceEnd="78000">
                                          <p:cBhvr additive="base">
                                            <p:cTn id="475"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90"/>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p14:presetBounceEnd="78000">
                                      <p:stCondLst>
                                        <p:cond delay="0"/>
                                      </p:stCondLst>
                                      <p:childTnLst>
                                        <p:set>
                                          <p:cBhvr>
                                            <p:cTn id="478" dur="1" fill="hold">
                                              <p:stCondLst>
                                                <p:cond delay="0"/>
                                              </p:stCondLst>
                                            </p:cTn>
                                            <p:tgtEl>
                                              <p:spTgt spid="391"/>
                                            </p:tgtEl>
                                            <p:attrNameLst>
                                              <p:attrName>style.visibility</p:attrName>
                                            </p:attrNameLst>
                                          </p:cBhvr>
                                          <p:to>
                                            <p:strVal val="visible"/>
                                          </p:to>
                                        </p:set>
                                        <p:anim calcmode="lin" valueType="num" p14:bounceEnd="78000">
                                          <p:cBhvr additive="base">
                                            <p:cTn id="479"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1"/>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nodePh="1" p14:presetBounceEnd="78000">
                                      <p:stCondLst>
                                        <p:cond delay="0"/>
                                      </p:stCondLst>
                                      <p:endCondLst>
                                        <p:cond evt="begin" delay="0">
                                          <p:tn val="481"/>
                                        </p:cond>
                                      </p:endCondLst>
                                      <p:childTnLst>
                                        <p:set>
                                          <p:cBhvr>
                                            <p:cTn id="482" dur="1" fill="hold">
                                              <p:stCondLst>
                                                <p:cond delay="0"/>
                                              </p:stCondLst>
                                            </p:cTn>
                                            <p:tgtEl>
                                              <p:spTgt spid="392"/>
                                            </p:tgtEl>
                                            <p:attrNameLst>
                                              <p:attrName>style.visibility</p:attrName>
                                            </p:attrNameLst>
                                          </p:cBhvr>
                                          <p:to>
                                            <p:strVal val="visible"/>
                                          </p:to>
                                        </p:set>
                                        <p:anim calcmode="lin" valueType="num" p14:bounceEnd="78000">
                                          <p:cBhvr additive="base">
                                            <p:cTn id="483"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392"/>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p14:presetBounceEnd="78000">
                                      <p:stCondLst>
                                        <p:cond delay="0"/>
                                      </p:stCondLst>
                                      <p:childTnLst>
                                        <p:set>
                                          <p:cBhvr>
                                            <p:cTn id="486" dur="1" fill="hold">
                                              <p:stCondLst>
                                                <p:cond delay="0"/>
                                              </p:stCondLst>
                                            </p:cTn>
                                            <p:tgtEl>
                                              <p:spTgt spid="393"/>
                                            </p:tgtEl>
                                            <p:attrNameLst>
                                              <p:attrName>style.visibility</p:attrName>
                                            </p:attrNameLst>
                                          </p:cBhvr>
                                          <p:to>
                                            <p:strVal val="visible"/>
                                          </p:to>
                                        </p:set>
                                        <p:anim calcmode="lin" valueType="num" p14:bounceEnd="78000">
                                          <p:cBhvr additive="base">
                                            <p:cTn id="487"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393"/>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nodePh="1" p14:presetBounceEnd="78000">
                                      <p:stCondLst>
                                        <p:cond delay="0"/>
                                      </p:stCondLst>
                                      <p:endCondLst>
                                        <p:cond evt="begin" delay="0">
                                          <p:tn val="489"/>
                                        </p:cond>
                                      </p:endCondLst>
                                      <p:childTnLst>
                                        <p:set>
                                          <p:cBhvr>
                                            <p:cTn id="490" dur="1" fill="hold">
                                              <p:stCondLst>
                                                <p:cond delay="0"/>
                                              </p:stCondLst>
                                            </p:cTn>
                                            <p:tgtEl>
                                              <p:spTgt spid="394"/>
                                            </p:tgtEl>
                                            <p:attrNameLst>
                                              <p:attrName>style.visibility</p:attrName>
                                            </p:attrNameLst>
                                          </p:cBhvr>
                                          <p:to>
                                            <p:strVal val="visible"/>
                                          </p:to>
                                        </p:set>
                                        <p:anim calcmode="lin" valueType="num" p14:bounceEnd="78000">
                                          <p:cBhvr additive="base">
                                            <p:cTn id="491"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394"/>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p14:presetBounceEnd="78000">
                                      <p:stCondLst>
                                        <p:cond delay="0"/>
                                      </p:stCondLst>
                                      <p:childTnLst>
                                        <p:set>
                                          <p:cBhvr>
                                            <p:cTn id="494" dur="1" fill="hold">
                                              <p:stCondLst>
                                                <p:cond delay="0"/>
                                              </p:stCondLst>
                                            </p:cTn>
                                            <p:tgtEl>
                                              <p:spTgt spid="395"/>
                                            </p:tgtEl>
                                            <p:attrNameLst>
                                              <p:attrName>style.visibility</p:attrName>
                                            </p:attrNameLst>
                                          </p:cBhvr>
                                          <p:to>
                                            <p:strVal val="visible"/>
                                          </p:to>
                                        </p:set>
                                        <p:anim calcmode="lin" valueType="num" p14:bounceEnd="78000">
                                          <p:cBhvr additive="base">
                                            <p:cTn id="495"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395"/>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nodePh="1" p14:presetBounceEnd="78000">
                                      <p:stCondLst>
                                        <p:cond delay="0"/>
                                      </p:stCondLst>
                                      <p:endCondLst>
                                        <p:cond evt="begin" delay="0">
                                          <p:tn val="497"/>
                                        </p:cond>
                                      </p:endCondLst>
                                      <p:childTnLst>
                                        <p:set>
                                          <p:cBhvr>
                                            <p:cTn id="498" dur="1" fill="hold">
                                              <p:stCondLst>
                                                <p:cond delay="0"/>
                                              </p:stCondLst>
                                            </p:cTn>
                                            <p:tgtEl>
                                              <p:spTgt spid="396"/>
                                            </p:tgtEl>
                                            <p:attrNameLst>
                                              <p:attrName>style.visibility</p:attrName>
                                            </p:attrNameLst>
                                          </p:cBhvr>
                                          <p:to>
                                            <p:strVal val="visible"/>
                                          </p:to>
                                        </p:set>
                                        <p:anim calcmode="lin" valueType="num" p14:bounceEnd="78000">
                                          <p:cBhvr additive="base">
                                            <p:cTn id="499"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396"/>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p14:presetBounceEnd="78000">
                                      <p:stCondLst>
                                        <p:cond delay="0"/>
                                      </p:stCondLst>
                                      <p:childTnLst>
                                        <p:set>
                                          <p:cBhvr>
                                            <p:cTn id="502" dur="1" fill="hold">
                                              <p:stCondLst>
                                                <p:cond delay="0"/>
                                              </p:stCondLst>
                                            </p:cTn>
                                            <p:tgtEl>
                                              <p:spTgt spid="397"/>
                                            </p:tgtEl>
                                            <p:attrNameLst>
                                              <p:attrName>style.visibility</p:attrName>
                                            </p:attrNameLst>
                                          </p:cBhvr>
                                          <p:to>
                                            <p:strVal val="visible"/>
                                          </p:to>
                                        </p:set>
                                        <p:anim calcmode="lin" valueType="num" p14:bounceEnd="78000">
                                          <p:cBhvr additive="base">
                                            <p:cTn id="503"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397"/>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nodePh="1" p14:presetBounceEnd="78000">
                                      <p:stCondLst>
                                        <p:cond delay="0"/>
                                      </p:stCondLst>
                                      <p:endCondLst>
                                        <p:cond evt="begin" delay="0">
                                          <p:tn val="505"/>
                                        </p:cond>
                                      </p:endCondLst>
                                      <p:childTnLst>
                                        <p:set>
                                          <p:cBhvr>
                                            <p:cTn id="506" dur="1" fill="hold">
                                              <p:stCondLst>
                                                <p:cond delay="0"/>
                                              </p:stCondLst>
                                            </p:cTn>
                                            <p:tgtEl>
                                              <p:spTgt spid="398"/>
                                            </p:tgtEl>
                                            <p:attrNameLst>
                                              <p:attrName>style.visibility</p:attrName>
                                            </p:attrNameLst>
                                          </p:cBhvr>
                                          <p:to>
                                            <p:strVal val="visible"/>
                                          </p:to>
                                        </p:set>
                                        <p:anim calcmode="lin" valueType="num" p14:bounceEnd="78000">
                                          <p:cBhvr additive="base">
                                            <p:cTn id="507"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398"/>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p14:presetBounceEnd="78000">
                                      <p:stCondLst>
                                        <p:cond delay="0"/>
                                      </p:stCondLst>
                                      <p:childTnLst>
                                        <p:set>
                                          <p:cBhvr>
                                            <p:cTn id="510" dur="1" fill="hold">
                                              <p:stCondLst>
                                                <p:cond delay="0"/>
                                              </p:stCondLst>
                                            </p:cTn>
                                            <p:tgtEl>
                                              <p:spTgt spid="399"/>
                                            </p:tgtEl>
                                            <p:attrNameLst>
                                              <p:attrName>style.visibility</p:attrName>
                                            </p:attrNameLst>
                                          </p:cBhvr>
                                          <p:to>
                                            <p:strVal val="visible"/>
                                          </p:to>
                                        </p:set>
                                        <p:anim calcmode="lin" valueType="num" p14:bounceEnd="78000">
                                          <p:cBhvr additive="base">
                                            <p:cTn id="511"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399"/>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nodePh="1" p14:presetBounceEnd="78000">
                                      <p:stCondLst>
                                        <p:cond delay="0"/>
                                      </p:stCondLst>
                                      <p:endCondLst>
                                        <p:cond evt="begin" delay="0">
                                          <p:tn val="513"/>
                                        </p:cond>
                                      </p:endCondLst>
                                      <p:childTnLst>
                                        <p:set>
                                          <p:cBhvr>
                                            <p:cTn id="514" dur="1" fill="hold">
                                              <p:stCondLst>
                                                <p:cond delay="0"/>
                                              </p:stCondLst>
                                            </p:cTn>
                                            <p:tgtEl>
                                              <p:spTgt spid="400"/>
                                            </p:tgtEl>
                                            <p:attrNameLst>
                                              <p:attrName>style.visibility</p:attrName>
                                            </p:attrNameLst>
                                          </p:cBhvr>
                                          <p:to>
                                            <p:strVal val="visible"/>
                                          </p:to>
                                        </p:set>
                                        <p:anim calcmode="lin" valueType="num" p14:bounceEnd="78000">
                                          <p:cBhvr additive="base">
                                            <p:cTn id="515"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400"/>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p14:presetBounceEnd="78000">
                                      <p:stCondLst>
                                        <p:cond delay="0"/>
                                      </p:stCondLst>
                                      <p:childTnLst>
                                        <p:set>
                                          <p:cBhvr>
                                            <p:cTn id="518" dur="1" fill="hold">
                                              <p:stCondLst>
                                                <p:cond delay="0"/>
                                              </p:stCondLst>
                                            </p:cTn>
                                            <p:tgtEl>
                                              <p:spTgt spid="401"/>
                                            </p:tgtEl>
                                            <p:attrNameLst>
                                              <p:attrName>style.visibility</p:attrName>
                                            </p:attrNameLst>
                                          </p:cBhvr>
                                          <p:to>
                                            <p:strVal val="visible"/>
                                          </p:to>
                                        </p:set>
                                        <p:anim calcmode="lin" valueType="num" p14:bounceEnd="78000">
                                          <p:cBhvr additive="base">
                                            <p:cTn id="519"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1"/>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nodePh="1" p14:presetBounceEnd="78000">
                                      <p:stCondLst>
                                        <p:cond delay="0"/>
                                      </p:stCondLst>
                                      <p:endCondLst>
                                        <p:cond evt="begin" delay="0">
                                          <p:tn val="521"/>
                                        </p:cond>
                                      </p:endCondLst>
                                      <p:childTnLst>
                                        <p:set>
                                          <p:cBhvr>
                                            <p:cTn id="522" dur="1" fill="hold">
                                              <p:stCondLst>
                                                <p:cond delay="0"/>
                                              </p:stCondLst>
                                            </p:cTn>
                                            <p:tgtEl>
                                              <p:spTgt spid="402"/>
                                            </p:tgtEl>
                                            <p:attrNameLst>
                                              <p:attrName>style.visibility</p:attrName>
                                            </p:attrNameLst>
                                          </p:cBhvr>
                                          <p:to>
                                            <p:strVal val="visible"/>
                                          </p:to>
                                        </p:set>
                                        <p:anim calcmode="lin" valueType="num" p14:bounceEnd="78000">
                                          <p:cBhvr additive="base">
                                            <p:cTn id="523"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02"/>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p14:presetBounceEnd="78000">
                                      <p:stCondLst>
                                        <p:cond delay="0"/>
                                      </p:stCondLst>
                                      <p:childTnLst>
                                        <p:set>
                                          <p:cBhvr>
                                            <p:cTn id="526" dur="1" fill="hold">
                                              <p:stCondLst>
                                                <p:cond delay="0"/>
                                              </p:stCondLst>
                                            </p:cTn>
                                            <p:tgtEl>
                                              <p:spTgt spid="403"/>
                                            </p:tgtEl>
                                            <p:attrNameLst>
                                              <p:attrName>style.visibility</p:attrName>
                                            </p:attrNameLst>
                                          </p:cBhvr>
                                          <p:to>
                                            <p:strVal val="visible"/>
                                          </p:to>
                                        </p:set>
                                        <p:anim calcmode="lin" valueType="num" p14:bounceEnd="78000">
                                          <p:cBhvr additive="base">
                                            <p:cTn id="527"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03"/>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nodePh="1" p14:presetBounceEnd="78000">
                                      <p:stCondLst>
                                        <p:cond delay="0"/>
                                      </p:stCondLst>
                                      <p:endCondLst>
                                        <p:cond evt="begin" delay="0">
                                          <p:tn val="529"/>
                                        </p:cond>
                                      </p:endCondLst>
                                      <p:childTnLst>
                                        <p:set>
                                          <p:cBhvr>
                                            <p:cTn id="530" dur="1" fill="hold">
                                              <p:stCondLst>
                                                <p:cond delay="0"/>
                                              </p:stCondLst>
                                            </p:cTn>
                                            <p:tgtEl>
                                              <p:spTgt spid="404"/>
                                            </p:tgtEl>
                                            <p:attrNameLst>
                                              <p:attrName>style.visibility</p:attrName>
                                            </p:attrNameLst>
                                          </p:cBhvr>
                                          <p:to>
                                            <p:strVal val="visible"/>
                                          </p:to>
                                        </p:set>
                                        <p:anim calcmode="lin" valueType="num" p14:bounceEnd="78000">
                                          <p:cBhvr additive="base">
                                            <p:cTn id="531"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04"/>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p14:presetBounceEnd="78000">
                                      <p:stCondLst>
                                        <p:cond delay="0"/>
                                      </p:stCondLst>
                                      <p:childTnLst>
                                        <p:set>
                                          <p:cBhvr>
                                            <p:cTn id="534" dur="1" fill="hold">
                                              <p:stCondLst>
                                                <p:cond delay="0"/>
                                              </p:stCondLst>
                                            </p:cTn>
                                            <p:tgtEl>
                                              <p:spTgt spid="405"/>
                                            </p:tgtEl>
                                            <p:attrNameLst>
                                              <p:attrName>style.visibility</p:attrName>
                                            </p:attrNameLst>
                                          </p:cBhvr>
                                          <p:to>
                                            <p:strVal val="visible"/>
                                          </p:to>
                                        </p:set>
                                        <p:anim calcmode="lin" valueType="num" p14:bounceEnd="78000">
                                          <p:cBhvr additive="base">
                                            <p:cTn id="535"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05"/>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nodePh="1" p14:presetBounceEnd="78000">
                                      <p:stCondLst>
                                        <p:cond delay="0"/>
                                      </p:stCondLst>
                                      <p:endCondLst>
                                        <p:cond evt="begin" delay="0">
                                          <p:tn val="537"/>
                                        </p:cond>
                                      </p:endCondLst>
                                      <p:childTnLst>
                                        <p:set>
                                          <p:cBhvr>
                                            <p:cTn id="538" dur="1" fill="hold">
                                              <p:stCondLst>
                                                <p:cond delay="0"/>
                                              </p:stCondLst>
                                            </p:cTn>
                                            <p:tgtEl>
                                              <p:spTgt spid="406"/>
                                            </p:tgtEl>
                                            <p:attrNameLst>
                                              <p:attrName>style.visibility</p:attrName>
                                            </p:attrNameLst>
                                          </p:cBhvr>
                                          <p:to>
                                            <p:strVal val="visible"/>
                                          </p:to>
                                        </p:set>
                                        <p:anim calcmode="lin" valueType="num" p14:bounceEnd="78000">
                                          <p:cBhvr additive="base">
                                            <p:cTn id="539"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06"/>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p14:presetBounceEnd="78000">
                                      <p:stCondLst>
                                        <p:cond delay="0"/>
                                      </p:stCondLst>
                                      <p:childTnLst>
                                        <p:set>
                                          <p:cBhvr>
                                            <p:cTn id="542" dur="1" fill="hold">
                                              <p:stCondLst>
                                                <p:cond delay="0"/>
                                              </p:stCondLst>
                                            </p:cTn>
                                            <p:tgtEl>
                                              <p:spTgt spid="407"/>
                                            </p:tgtEl>
                                            <p:attrNameLst>
                                              <p:attrName>style.visibility</p:attrName>
                                            </p:attrNameLst>
                                          </p:cBhvr>
                                          <p:to>
                                            <p:strVal val="visible"/>
                                          </p:to>
                                        </p:set>
                                        <p:anim calcmode="lin" valueType="num" p14:bounceEnd="78000">
                                          <p:cBhvr additive="base">
                                            <p:cTn id="543"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07"/>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nodePh="1" p14:presetBounceEnd="78000">
                                      <p:stCondLst>
                                        <p:cond delay="0"/>
                                      </p:stCondLst>
                                      <p:endCondLst>
                                        <p:cond evt="begin" delay="0">
                                          <p:tn val="545"/>
                                        </p:cond>
                                      </p:endCondLst>
                                      <p:childTnLst>
                                        <p:set>
                                          <p:cBhvr>
                                            <p:cTn id="546" dur="1" fill="hold">
                                              <p:stCondLst>
                                                <p:cond delay="0"/>
                                              </p:stCondLst>
                                            </p:cTn>
                                            <p:tgtEl>
                                              <p:spTgt spid="408"/>
                                            </p:tgtEl>
                                            <p:attrNameLst>
                                              <p:attrName>style.visibility</p:attrName>
                                            </p:attrNameLst>
                                          </p:cBhvr>
                                          <p:to>
                                            <p:strVal val="visible"/>
                                          </p:to>
                                        </p:set>
                                        <p:anim calcmode="lin" valueType="num" p14:bounceEnd="78000">
                                          <p:cBhvr additive="base">
                                            <p:cTn id="547"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08"/>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p14:presetBounceEnd="78000">
                                      <p:stCondLst>
                                        <p:cond delay="0"/>
                                      </p:stCondLst>
                                      <p:childTnLst>
                                        <p:set>
                                          <p:cBhvr>
                                            <p:cTn id="550" dur="1" fill="hold">
                                              <p:stCondLst>
                                                <p:cond delay="0"/>
                                              </p:stCondLst>
                                            </p:cTn>
                                            <p:tgtEl>
                                              <p:spTgt spid="409"/>
                                            </p:tgtEl>
                                            <p:attrNameLst>
                                              <p:attrName>style.visibility</p:attrName>
                                            </p:attrNameLst>
                                          </p:cBhvr>
                                          <p:to>
                                            <p:strVal val="visible"/>
                                          </p:to>
                                        </p:set>
                                        <p:anim calcmode="lin" valueType="num" p14:bounceEnd="78000">
                                          <p:cBhvr additive="base">
                                            <p:cTn id="551"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09"/>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nodePh="1" p14:presetBounceEnd="78000">
                                      <p:stCondLst>
                                        <p:cond delay="0"/>
                                      </p:stCondLst>
                                      <p:endCondLst>
                                        <p:cond evt="begin" delay="0">
                                          <p:tn val="553"/>
                                        </p:cond>
                                      </p:endCondLst>
                                      <p:childTnLst>
                                        <p:set>
                                          <p:cBhvr>
                                            <p:cTn id="554" dur="1" fill="hold">
                                              <p:stCondLst>
                                                <p:cond delay="0"/>
                                              </p:stCondLst>
                                            </p:cTn>
                                            <p:tgtEl>
                                              <p:spTgt spid="410"/>
                                            </p:tgtEl>
                                            <p:attrNameLst>
                                              <p:attrName>style.visibility</p:attrName>
                                            </p:attrNameLst>
                                          </p:cBhvr>
                                          <p:to>
                                            <p:strVal val="visible"/>
                                          </p:to>
                                        </p:set>
                                        <p:anim calcmode="lin" valueType="num" p14:bounceEnd="78000">
                                          <p:cBhvr additive="base">
                                            <p:cTn id="555"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10"/>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p14:presetBounceEnd="78000">
                                      <p:stCondLst>
                                        <p:cond delay="0"/>
                                      </p:stCondLst>
                                      <p:childTnLst>
                                        <p:set>
                                          <p:cBhvr>
                                            <p:cTn id="558" dur="1" fill="hold">
                                              <p:stCondLst>
                                                <p:cond delay="0"/>
                                              </p:stCondLst>
                                            </p:cTn>
                                            <p:tgtEl>
                                              <p:spTgt spid="411"/>
                                            </p:tgtEl>
                                            <p:attrNameLst>
                                              <p:attrName>style.visibility</p:attrName>
                                            </p:attrNameLst>
                                          </p:cBhvr>
                                          <p:to>
                                            <p:strVal val="visible"/>
                                          </p:to>
                                        </p:set>
                                        <p:anim calcmode="lin" valueType="num" p14:bounceEnd="78000">
                                          <p:cBhvr additive="base">
                                            <p:cTn id="559"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1"/>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nodePh="1" p14:presetBounceEnd="78000">
                                      <p:stCondLst>
                                        <p:cond delay="0"/>
                                      </p:stCondLst>
                                      <p:endCondLst>
                                        <p:cond evt="begin" delay="0">
                                          <p:tn val="561"/>
                                        </p:cond>
                                      </p:endCondLst>
                                      <p:childTnLst>
                                        <p:set>
                                          <p:cBhvr>
                                            <p:cTn id="562" dur="1" fill="hold">
                                              <p:stCondLst>
                                                <p:cond delay="0"/>
                                              </p:stCondLst>
                                            </p:cTn>
                                            <p:tgtEl>
                                              <p:spTgt spid="412"/>
                                            </p:tgtEl>
                                            <p:attrNameLst>
                                              <p:attrName>style.visibility</p:attrName>
                                            </p:attrNameLst>
                                          </p:cBhvr>
                                          <p:to>
                                            <p:strVal val="visible"/>
                                          </p:to>
                                        </p:set>
                                        <p:anim calcmode="lin" valueType="num" p14:bounceEnd="78000">
                                          <p:cBhvr additive="base">
                                            <p:cTn id="563"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12"/>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p14:presetBounceEnd="78000">
                                      <p:stCondLst>
                                        <p:cond delay="0"/>
                                      </p:stCondLst>
                                      <p:childTnLst>
                                        <p:set>
                                          <p:cBhvr>
                                            <p:cTn id="566" dur="1" fill="hold">
                                              <p:stCondLst>
                                                <p:cond delay="0"/>
                                              </p:stCondLst>
                                            </p:cTn>
                                            <p:tgtEl>
                                              <p:spTgt spid="413"/>
                                            </p:tgtEl>
                                            <p:attrNameLst>
                                              <p:attrName>style.visibility</p:attrName>
                                            </p:attrNameLst>
                                          </p:cBhvr>
                                          <p:to>
                                            <p:strVal val="visible"/>
                                          </p:to>
                                        </p:set>
                                        <p:anim calcmode="lin" valueType="num" p14:bounceEnd="78000">
                                          <p:cBhvr additive="base">
                                            <p:cTn id="567" dur="2000" fill="hold"/>
                                            <p:tgtEl>
                                              <p:spTgt spid="413"/>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13"/>
                                            </p:tgtEl>
                                            <p:attrNameLst>
                                              <p:attrName>ppt_y</p:attrName>
                                            </p:attrNameLst>
                                          </p:cBhvr>
                                          <p:tavLst>
                                            <p:tav tm="0">
                                              <p:val>
                                                <p:strVal val="1+#ppt_h/2"/>
                                              </p:val>
                                            </p:tav>
                                            <p:tav tm="100000">
                                              <p:val>
                                                <p:strVal val="#ppt_y"/>
                                              </p:val>
                                            </p:tav>
                                          </p:tavLst>
                                        </p:anim>
                                      </p:childTnLst>
                                    </p:cTn>
                                  </p:par>
                                  <p:par>
                                    <p:cTn id="569" presetID="2" presetClass="entr" presetSubtype="6" fill="hold" grpId="0" nodeType="withEffect" nodePh="1" p14:presetBounceEnd="78000">
                                      <p:stCondLst>
                                        <p:cond delay="0"/>
                                      </p:stCondLst>
                                      <p:endCondLst>
                                        <p:cond evt="begin" delay="0">
                                          <p:tn val="569"/>
                                        </p:cond>
                                      </p:endCondLst>
                                      <p:childTnLst>
                                        <p:set>
                                          <p:cBhvr>
                                            <p:cTn id="570" dur="1" fill="hold">
                                              <p:stCondLst>
                                                <p:cond delay="0"/>
                                              </p:stCondLst>
                                            </p:cTn>
                                            <p:tgtEl>
                                              <p:spTgt spid="414"/>
                                            </p:tgtEl>
                                            <p:attrNameLst>
                                              <p:attrName>style.visibility</p:attrName>
                                            </p:attrNameLst>
                                          </p:cBhvr>
                                          <p:to>
                                            <p:strVal val="visible"/>
                                          </p:to>
                                        </p:set>
                                        <p:anim calcmode="lin" valueType="num" p14:bounceEnd="78000">
                                          <p:cBhvr additive="base">
                                            <p:cTn id="571" dur="2000" fill="hold"/>
                                            <p:tgtEl>
                                              <p:spTgt spid="414"/>
                                            </p:tgtEl>
                                            <p:attrNameLst>
                                              <p:attrName>ppt_x</p:attrName>
                                            </p:attrNameLst>
                                          </p:cBhvr>
                                          <p:tavLst>
                                            <p:tav tm="0">
                                              <p:val>
                                                <p:strVal val="1+#ppt_w/2"/>
                                              </p:val>
                                            </p:tav>
                                            <p:tav tm="100000">
                                              <p:val>
                                                <p:strVal val="#ppt_x"/>
                                              </p:val>
                                            </p:tav>
                                          </p:tavLst>
                                        </p:anim>
                                        <p:anim calcmode="lin" valueType="num" p14:bounceEnd="78000">
                                          <p:cBhvr additive="base">
                                            <p:cTn id="572" dur="2000" fill="hold"/>
                                            <p:tgtEl>
                                              <p:spTgt spid="414"/>
                                            </p:tgtEl>
                                            <p:attrNameLst>
                                              <p:attrName>ppt_y</p:attrName>
                                            </p:attrNameLst>
                                          </p:cBhvr>
                                          <p:tavLst>
                                            <p:tav tm="0">
                                              <p:val>
                                                <p:strVal val="1+#ppt_h/2"/>
                                              </p:val>
                                            </p:tav>
                                            <p:tav tm="100000">
                                              <p:val>
                                                <p:strVal val="#ppt_y"/>
                                              </p:val>
                                            </p:tav>
                                          </p:tavLst>
                                        </p:anim>
                                      </p:childTnLst>
                                    </p:cTn>
                                  </p:par>
                                  <p:par>
                                    <p:cTn id="573" presetID="2" presetClass="entr" presetSubtype="1" fill="hold" grpId="0" nodeType="withEffect" p14:presetBounceEnd="78000">
                                      <p:stCondLst>
                                        <p:cond delay="0"/>
                                      </p:stCondLst>
                                      <p:childTnLst>
                                        <p:set>
                                          <p:cBhvr>
                                            <p:cTn id="574" dur="1" fill="hold">
                                              <p:stCondLst>
                                                <p:cond delay="0"/>
                                              </p:stCondLst>
                                            </p:cTn>
                                            <p:tgtEl>
                                              <p:spTgt spid="415"/>
                                            </p:tgtEl>
                                            <p:attrNameLst>
                                              <p:attrName>style.visibility</p:attrName>
                                            </p:attrNameLst>
                                          </p:cBhvr>
                                          <p:to>
                                            <p:strVal val="visible"/>
                                          </p:to>
                                        </p:set>
                                        <p:anim calcmode="lin" valueType="num" p14:bounceEnd="78000">
                                          <p:cBhvr additive="base">
                                            <p:cTn id="575" dur="2000" fill="hold"/>
                                            <p:tgtEl>
                                              <p:spTgt spid="415"/>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15"/>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nodePh="1" p14:presetBounceEnd="78000">
                                      <p:stCondLst>
                                        <p:cond delay="0"/>
                                      </p:stCondLst>
                                      <p:endCondLst>
                                        <p:cond evt="begin" delay="0">
                                          <p:tn val="577"/>
                                        </p:cond>
                                      </p:endCondLst>
                                      <p:childTnLst>
                                        <p:set>
                                          <p:cBhvr>
                                            <p:cTn id="578" dur="1" fill="hold">
                                              <p:stCondLst>
                                                <p:cond delay="0"/>
                                              </p:stCondLst>
                                            </p:cTn>
                                            <p:tgtEl>
                                              <p:spTgt spid="416"/>
                                            </p:tgtEl>
                                            <p:attrNameLst>
                                              <p:attrName>style.visibility</p:attrName>
                                            </p:attrNameLst>
                                          </p:cBhvr>
                                          <p:to>
                                            <p:strVal val="visible"/>
                                          </p:to>
                                        </p:set>
                                        <p:anim calcmode="lin" valueType="num" p14:bounceEnd="78000">
                                          <p:cBhvr additive="base">
                                            <p:cTn id="579" dur="2000" fill="hold"/>
                                            <p:tgtEl>
                                              <p:spTgt spid="416"/>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16"/>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p14:presetBounceEnd="78000">
                                      <p:stCondLst>
                                        <p:cond delay="0"/>
                                      </p:stCondLst>
                                      <p:childTnLst>
                                        <p:set>
                                          <p:cBhvr>
                                            <p:cTn id="582" dur="1" fill="hold">
                                              <p:stCondLst>
                                                <p:cond delay="0"/>
                                              </p:stCondLst>
                                            </p:cTn>
                                            <p:tgtEl>
                                              <p:spTgt spid="417"/>
                                            </p:tgtEl>
                                            <p:attrNameLst>
                                              <p:attrName>style.visibility</p:attrName>
                                            </p:attrNameLst>
                                          </p:cBhvr>
                                          <p:to>
                                            <p:strVal val="visible"/>
                                          </p:to>
                                        </p:set>
                                        <p:anim calcmode="lin" valueType="num" p14:bounceEnd="78000">
                                          <p:cBhvr additive="base">
                                            <p:cTn id="583" dur="2000" fill="hold"/>
                                            <p:tgtEl>
                                              <p:spTgt spid="417"/>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17"/>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nodePh="1" p14:presetBounceEnd="78000">
                                      <p:stCondLst>
                                        <p:cond delay="0"/>
                                      </p:stCondLst>
                                      <p:endCondLst>
                                        <p:cond evt="begin" delay="0">
                                          <p:tn val="585"/>
                                        </p:cond>
                                      </p:endCondLst>
                                      <p:childTnLst>
                                        <p:set>
                                          <p:cBhvr>
                                            <p:cTn id="586" dur="1" fill="hold">
                                              <p:stCondLst>
                                                <p:cond delay="0"/>
                                              </p:stCondLst>
                                            </p:cTn>
                                            <p:tgtEl>
                                              <p:spTgt spid="418"/>
                                            </p:tgtEl>
                                            <p:attrNameLst>
                                              <p:attrName>style.visibility</p:attrName>
                                            </p:attrNameLst>
                                          </p:cBhvr>
                                          <p:to>
                                            <p:strVal val="visible"/>
                                          </p:to>
                                        </p:set>
                                        <p:anim calcmode="lin" valueType="num" p14:bounceEnd="78000">
                                          <p:cBhvr additive="base">
                                            <p:cTn id="587" dur="2000" fill="hold"/>
                                            <p:tgtEl>
                                              <p:spTgt spid="418"/>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18"/>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p14:presetBounceEnd="78000">
                                      <p:stCondLst>
                                        <p:cond delay="0"/>
                                      </p:stCondLst>
                                      <p:childTnLst>
                                        <p:set>
                                          <p:cBhvr>
                                            <p:cTn id="590" dur="1" fill="hold">
                                              <p:stCondLst>
                                                <p:cond delay="0"/>
                                              </p:stCondLst>
                                            </p:cTn>
                                            <p:tgtEl>
                                              <p:spTgt spid="419"/>
                                            </p:tgtEl>
                                            <p:attrNameLst>
                                              <p:attrName>style.visibility</p:attrName>
                                            </p:attrNameLst>
                                          </p:cBhvr>
                                          <p:to>
                                            <p:strVal val="visible"/>
                                          </p:to>
                                        </p:set>
                                        <p:anim calcmode="lin" valueType="num" p14:bounceEnd="78000">
                                          <p:cBhvr additive="base">
                                            <p:cTn id="591" dur="2000" fill="hold"/>
                                            <p:tgtEl>
                                              <p:spTgt spid="419"/>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19"/>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nodePh="1" p14:presetBounceEnd="78000">
                                      <p:stCondLst>
                                        <p:cond delay="0"/>
                                      </p:stCondLst>
                                      <p:endCondLst>
                                        <p:cond evt="begin" delay="0">
                                          <p:tn val="593"/>
                                        </p:cond>
                                      </p:endCondLst>
                                      <p:childTnLst>
                                        <p:set>
                                          <p:cBhvr>
                                            <p:cTn id="594" dur="1" fill="hold">
                                              <p:stCondLst>
                                                <p:cond delay="0"/>
                                              </p:stCondLst>
                                            </p:cTn>
                                            <p:tgtEl>
                                              <p:spTgt spid="420"/>
                                            </p:tgtEl>
                                            <p:attrNameLst>
                                              <p:attrName>style.visibility</p:attrName>
                                            </p:attrNameLst>
                                          </p:cBhvr>
                                          <p:to>
                                            <p:strVal val="visible"/>
                                          </p:to>
                                        </p:set>
                                        <p:anim calcmode="lin" valueType="num" p14:bounceEnd="78000">
                                          <p:cBhvr additive="base">
                                            <p:cTn id="595" dur="2000" fill="hold"/>
                                            <p:tgtEl>
                                              <p:spTgt spid="420"/>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20"/>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p14:presetBounceEnd="78000">
                                      <p:stCondLst>
                                        <p:cond delay="0"/>
                                      </p:stCondLst>
                                      <p:childTnLst>
                                        <p:set>
                                          <p:cBhvr>
                                            <p:cTn id="598" dur="1" fill="hold">
                                              <p:stCondLst>
                                                <p:cond delay="0"/>
                                              </p:stCondLst>
                                            </p:cTn>
                                            <p:tgtEl>
                                              <p:spTgt spid="421"/>
                                            </p:tgtEl>
                                            <p:attrNameLst>
                                              <p:attrName>style.visibility</p:attrName>
                                            </p:attrNameLst>
                                          </p:cBhvr>
                                          <p:to>
                                            <p:strVal val="visible"/>
                                          </p:to>
                                        </p:set>
                                        <p:anim calcmode="lin" valueType="num" p14:bounceEnd="78000">
                                          <p:cBhvr additive="base">
                                            <p:cTn id="599" dur="2000" fill="hold"/>
                                            <p:tgtEl>
                                              <p:spTgt spid="421"/>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1"/>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nodePh="1" p14:presetBounceEnd="78000">
                                      <p:stCondLst>
                                        <p:cond delay="0"/>
                                      </p:stCondLst>
                                      <p:endCondLst>
                                        <p:cond evt="begin" delay="0">
                                          <p:tn val="601"/>
                                        </p:cond>
                                      </p:endCondLst>
                                      <p:childTnLst>
                                        <p:set>
                                          <p:cBhvr>
                                            <p:cTn id="602" dur="1" fill="hold">
                                              <p:stCondLst>
                                                <p:cond delay="0"/>
                                              </p:stCondLst>
                                            </p:cTn>
                                            <p:tgtEl>
                                              <p:spTgt spid="422"/>
                                            </p:tgtEl>
                                            <p:attrNameLst>
                                              <p:attrName>style.visibility</p:attrName>
                                            </p:attrNameLst>
                                          </p:cBhvr>
                                          <p:to>
                                            <p:strVal val="visible"/>
                                          </p:to>
                                        </p:set>
                                        <p:anim calcmode="lin" valueType="num" p14:bounceEnd="78000">
                                          <p:cBhvr additive="base">
                                            <p:cTn id="603"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22"/>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p14:presetBounceEnd="78000">
                                      <p:stCondLst>
                                        <p:cond delay="0"/>
                                      </p:stCondLst>
                                      <p:childTnLst>
                                        <p:set>
                                          <p:cBhvr>
                                            <p:cTn id="606" dur="1" fill="hold">
                                              <p:stCondLst>
                                                <p:cond delay="0"/>
                                              </p:stCondLst>
                                            </p:cTn>
                                            <p:tgtEl>
                                              <p:spTgt spid="423"/>
                                            </p:tgtEl>
                                            <p:attrNameLst>
                                              <p:attrName>style.visibility</p:attrName>
                                            </p:attrNameLst>
                                          </p:cBhvr>
                                          <p:to>
                                            <p:strVal val="visible"/>
                                          </p:to>
                                        </p:set>
                                        <p:anim calcmode="lin" valueType="num" p14:bounceEnd="78000">
                                          <p:cBhvr additive="base">
                                            <p:cTn id="607"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23"/>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nodePh="1" p14:presetBounceEnd="78000">
                                      <p:stCondLst>
                                        <p:cond delay="0"/>
                                      </p:stCondLst>
                                      <p:endCondLst>
                                        <p:cond evt="begin" delay="0">
                                          <p:tn val="609"/>
                                        </p:cond>
                                      </p:endCondLst>
                                      <p:childTnLst>
                                        <p:set>
                                          <p:cBhvr>
                                            <p:cTn id="610" dur="1" fill="hold">
                                              <p:stCondLst>
                                                <p:cond delay="0"/>
                                              </p:stCondLst>
                                            </p:cTn>
                                            <p:tgtEl>
                                              <p:spTgt spid="424"/>
                                            </p:tgtEl>
                                            <p:attrNameLst>
                                              <p:attrName>style.visibility</p:attrName>
                                            </p:attrNameLst>
                                          </p:cBhvr>
                                          <p:to>
                                            <p:strVal val="visible"/>
                                          </p:to>
                                        </p:set>
                                        <p:anim calcmode="lin" valueType="num" p14:bounceEnd="78000">
                                          <p:cBhvr additive="base">
                                            <p:cTn id="611"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24"/>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p14:presetBounceEnd="78000">
                                      <p:stCondLst>
                                        <p:cond delay="0"/>
                                      </p:stCondLst>
                                      <p:childTnLst>
                                        <p:set>
                                          <p:cBhvr>
                                            <p:cTn id="614" dur="1" fill="hold">
                                              <p:stCondLst>
                                                <p:cond delay="0"/>
                                              </p:stCondLst>
                                            </p:cTn>
                                            <p:tgtEl>
                                              <p:spTgt spid="425"/>
                                            </p:tgtEl>
                                            <p:attrNameLst>
                                              <p:attrName>style.visibility</p:attrName>
                                            </p:attrNameLst>
                                          </p:cBhvr>
                                          <p:to>
                                            <p:strVal val="visible"/>
                                          </p:to>
                                        </p:set>
                                        <p:anim calcmode="lin" valueType="num" p14:bounceEnd="78000">
                                          <p:cBhvr additive="base">
                                            <p:cTn id="615"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25"/>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nodePh="1" p14:presetBounceEnd="78000">
                                      <p:stCondLst>
                                        <p:cond delay="0"/>
                                      </p:stCondLst>
                                      <p:endCondLst>
                                        <p:cond evt="begin" delay="0">
                                          <p:tn val="617"/>
                                        </p:cond>
                                      </p:endCondLst>
                                      <p:childTnLst>
                                        <p:set>
                                          <p:cBhvr>
                                            <p:cTn id="618" dur="1" fill="hold">
                                              <p:stCondLst>
                                                <p:cond delay="0"/>
                                              </p:stCondLst>
                                            </p:cTn>
                                            <p:tgtEl>
                                              <p:spTgt spid="426"/>
                                            </p:tgtEl>
                                            <p:attrNameLst>
                                              <p:attrName>style.visibility</p:attrName>
                                            </p:attrNameLst>
                                          </p:cBhvr>
                                          <p:to>
                                            <p:strVal val="visible"/>
                                          </p:to>
                                        </p:set>
                                        <p:anim calcmode="lin" valueType="num" p14:bounceEnd="78000">
                                          <p:cBhvr additive="base">
                                            <p:cTn id="619"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26"/>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p14:presetBounceEnd="78000">
                                      <p:stCondLst>
                                        <p:cond delay="0"/>
                                      </p:stCondLst>
                                      <p:childTnLst>
                                        <p:set>
                                          <p:cBhvr>
                                            <p:cTn id="622" dur="1" fill="hold">
                                              <p:stCondLst>
                                                <p:cond delay="0"/>
                                              </p:stCondLst>
                                            </p:cTn>
                                            <p:tgtEl>
                                              <p:spTgt spid="427"/>
                                            </p:tgtEl>
                                            <p:attrNameLst>
                                              <p:attrName>style.visibility</p:attrName>
                                            </p:attrNameLst>
                                          </p:cBhvr>
                                          <p:to>
                                            <p:strVal val="visible"/>
                                          </p:to>
                                        </p:set>
                                        <p:anim calcmode="lin" valueType="num" p14:bounceEnd="78000">
                                          <p:cBhvr additive="base">
                                            <p:cTn id="623"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27"/>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nodePh="1" p14:presetBounceEnd="78000">
                                      <p:stCondLst>
                                        <p:cond delay="0"/>
                                      </p:stCondLst>
                                      <p:endCondLst>
                                        <p:cond evt="begin" delay="0">
                                          <p:tn val="625"/>
                                        </p:cond>
                                      </p:endCondLst>
                                      <p:childTnLst>
                                        <p:set>
                                          <p:cBhvr>
                                            <p:cTn id="626" dur="1" fill="hold">
                                              <p:stCondLst>
                                                <p:cond delay="0"/>
                                              </p:stCondLst>
                                            </p:cTn>
                                            <p:tgtEl>
                                              <p:spTgt spid="428"/>
                                            </p:tgtEl>
                                            <p:attrNameLst>
                                              <p:attrName>style.visibility</p:attrName>
                                            </p:attrNameLst>
                                          </p:cBhvr>
                                          <p:to>
                                            <p:strVal val="visible"/>
                                          </p:to>
                                        </p:set>
                                        <p:anim calcmode="lin" valueType="num" p14:bounceEnd="78000">
                                          <p:cBhvr additive="base">
                                            <p:cTn id="627"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28"/>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p14:presetBounceEnd="78000">
                                      <p:stCondLst>
                                        <p:cond delay="0"/>
                                      </p:stCondLst>
                                      <p:childTnLst>
                                        <p:set>
                                          <p:cBhvr>
                                            <p:cTn id="630" dur="1" fill="hold">
                                              <p:stCondLst>
                                                <p:cond delay="0"/>
                                              </p:stCondLst>
                                            </p:cTn>
                                            <p:tgtEl>
                                              <p:spTgt spid="429"/>
                                            </p:tgtEl>
                                            <p:attrNameLst>
                                              <p:attrName>style.visibility</p:attrName>
                                            </p:attrNameLst>
                                          </p:cBhvr>
                                          <p:to>
                                            <p:strVal val="visible"/>
                                          </p:to>
                                        </p:set>
                                        <p:anim calcmode="lin" valueType="num" p14:bounceEnd="78000">
                                          <p:cBhvr additive="base">
                                            <p:cTn id="631"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29"/>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nodePh="1" p14:presetBounceEnd="78000">
                                      <p:stCondLst>
                                        <p:cond delay="0"/>
                                      </p:stCondLst>
                                      <p:endCondLst>
                                        <p:cond evt="begin" delay="0">
                                          <p:tn val="633"/>
                                        </p:cond>
                                      </p:endCondLst>
                                      <p:childTnLst>
                                        <p:set>
                                          <p:cBhvr>
                                            <p:cTn id="634" dur="1" fill="hold">
                                              <p:stCondLst>
                                                <p:cond delay="0"/>
                                              </p:stCondLst>
                                            </p:cTn>
                                            <p:tgtEl>
                                              <p:spTgt spid="430"/>
                                            </p:tgtEl>
                                            <p:attrNameLst>
                                              <p:attrName>style.visibility</p:attrName>
                                            </p:attrNameLst>
                                          </p:cBhvr>
                                          <p:to>
                                            <p:strVal val="visible"/>
                                          </p:to>
                                        </p:set>
                                        <p:anim calcmode="lin" valueType="num" p14:bounceEnd="78000">
                                          <p:cBhvr additive="base">
                                            <p:cTn id="635" dur="2000" fill="hold"/>
                                            <p:tgtEl>
                                              <p:spTgt spid="430"/>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30"/>
                                            </p:tgtEl>
                                            <p:attrNameLst>
                                              <p:attrName>ppt_y</p:attrName>
                                            </p:attrNameLst>
                                          </p:cBhvr>
                                          <p:tavLst>
                                            <p:tav tm="0">
                                              <p:val>
                                                <p:strVal val="0-#ppt_h/2"/>
                                              </p:val>
                                            </p:tav>
                                            <p:tav tm="100000">
                                              <p:val>
                                                <p:strVal val="#ppt_y"/>
                                              </p:val>
                                            </p:tav>
                                          </p:tavLst>
                                        </p:anim>
                                      </p:childTnLst>
                                    </p:cTn>
                                  </p:par>
                                  <p:par>
                                    <p:cTn id="637" presetID="2" presetClass="entr" presetSubtype="1" fill="hold" grpId="0" nodeType="withEffect" p14:presetBounceEnd="78000">
                                      <p:stCondLst>
                                        <p:cond delay="0"/>
                                      </p:stCondLst>
                                      <p:childTnLst>
                                        <p:set>
                                          <p:cBhvr>
                                            <p:cTn id="638" dur="1" fill="hold">
                                              <p:stCondLst>
                                                <p:cond delay="0"/>
                                              </p:stCondLst>
                                            </p:cTn>
                                            <p:tgtEl>
                                              <p:spTgt spid="431"/>
                                            </p:tgtEl>
                                            <p:attrNameLst>
                                              <p:attrName>style.visibility</p:attrName>
                                            </p:attrNameLst>
                                          </p:cBhvr>
                                          <p:to>
                                            <p:strVal val="visible"/>
                                          </p:to>
                                        </p:set>
                                        <p:anim calcmode="lin" valueType="num" p14:bounceEnd="78000">
                                          <p:cBhvr additive="base">
                                            <p:cTn id="639" dur="2000" fill="hold"/>
                                            <p:tgtEl>
                                              <p:spTgt spid="431"/>
                                            </p:tgtEl>
                                            <p:attrNameLst>
                                              <p:attrName>ppt_x</p:attrName>
                                            </p:attrNameLst>
                                          </p:cBhvr>
                                          <p:tavLst>
                                            <p:tav tm="0">
                                              <p:val>
                                                <p:strVal val="#ppt_x"/>
                                              </p:val>
                                            </p:tav>
                                            <p:tav tm="100000">
                                              <p:val>
                                                <p:strVal val="#ppt_x"/>
                                              </p:val>
                                            </p:tav>
                                          </p:tavLst>
                                        </p:anim>
                                        <p:anim calcmode="lin" valueType="num" p14:bounceEnd="78000">
                                          <p:cBhvr additive="base">
                                            <p:cTn id="640" dur="2000" fill="hold"/>
                                            <p:tgtEl>
                                              <p:spTgt spid="431"/>
                                            </p:tgtEl>
                                            <p:attrNameLst>
                                              <p:attrName>ppt_y</p:attrName>
                                            </p:attrNameLst>
                                          </p:cBhvr>
                                          <p:tavLst>
                                            <p:tav tm="0">
                                              <p:val>
                                                <p:strVal val="0-#ppt_h/2"/>
                                              </p:val>
                                            </p:tav>
                                            <p:tav tm="100000">
                                              <p:val>
                                                <p:strVal val="#ppt_y"/>
                                              </p:val>
                                            </p:tav>
                                          </p:tavLst>
                                        </p:anim>
                                      </p:childTnLst>
                                    </p:cTn>
                                  </p:par>
                                  <p:par>
                                    <p:cTn id="641" presetID="2" presetClass="entr" presetSubtype="2" fill="hold" grpId="0" nodeType="withEffect" nodePh="1" p14:presetBounceEnd="78000">
                                      <p:stCondLst>
                                        <p:cond delay="0"/>
                                      </p:stCondLst>
                                      <p:endCondLst>
                                        <p:cond evt="begin" delay="0">
                                          <p:tn val="641"/>
                                        </p:cond>
                                      </p:endCondLst>
                                      <p:childTnLst>
                                        <p:set>
                                          <p:cBhvr>
                                            <p:cTn id="642" dur="1" fill="hold">
                                              <p:stCondLst>
                                                <p:cond delay="0"/>
                                              </p:stCondLst>
                                            </p:cTn>
                                            <p:tgtEl>
                                              <p:spTgt spid="432"/>
                                            </p:tgtEl>
                                            <p:attrNameLst>
                                              <p:attrName>style.visibility</p:attrName>
                                            </p:attrNameLst>
                                          </p:cBhvr>
                                          <p:to>
                                            <p:strVal val="visible"/>
                                          </p:to>
                                        </p:set>
                                        <p:anim calcmode="lin" valueType="num" p14:bounceEnd="78000">
                                          <p:cBhvr additive="base">
                                            <p:cTn id="643" dur="2000" fill="hold"/>
                                            <p:tgtEl>
                                              <p:spTgt spid="432"/>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32"/>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p14:presetBounceEnd="78000">
                                      <p:stCondLst>
                                        <p:cond delay="0"/>
                                      </p:stCondLst>
                                      <p:childTnLst>
                                        <p:set>
                                          <p:cBhvr>
                                            <p:cTn id="646" dur="1" fill="hold">
                                              <p:stCondLst>
                                                <p:cond delay="0"/>
                                              </p:stCondLst>
                                            </p:cTn>
                                            <p:tgtEl>
                                              <p:spTgt spid="433"/>
                                            </p:tgtEl>
                                            <p:attrNameLst>
                                              <p:attrName>style.visibility</p:attrName>
                                            </p:attrNameLst>
                                          </p:cBhvr>
                                          <p:to>
                                            <p:strVal val="visible"/>
                                          </p:to>
                                        </p:set>
                                        <p:anim calcmode="lin" valueType="num" p14:bounceEnd="78000">
                                          <p:cBhvr additive="base">
                                            <p:cTn id="647" dur="2000" fill="hold"/>
                                            <p:tgtEl>
                                              <p:spTgt spid="433"/>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33"/>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nodePh="1" p14:presetBounceEnd="78000">
                                      <p:stCondLst>
                                        <p:cond delay="0"/>
                                      </p:stCondLst>
                                      <p:endCondLst>
                                        <p:cond evt="begin" delay="0">
                                          <p:tn val="649"/>
                                        </p:cond>
                                      </p:endCondLst>
                                      <p:childTnLst>
                                        <p:set>
                                          <p:cBhvr>
                                            <p:cTn id="650" dur="1" fill="hold">
                                              <p:stCondLst>
                                                <p:cond delay="0"/>
                                              </p:stCondLst>
                                            </p:cTn>
                                            <p:tgtEl>
                                              <p:spTgt spid="434"/>
                                            </p:tgtEl>
                                            <p:attrNameLst>
                                              <p:attrName>style.visibility</p:attrName>
                                            </p:attrNameLst>
                                          </p:cBhvr>
                                          <p:to>
                                            <p:strVal val="visible"/>
                                          </p:to>
                                        </p:set>
                                        <p:anim calcmode="lin" valueType="num" p14:bounceEnd="78000">
                                          <p:cBhvr additive="base">
                                            <p:cTn id="651" dur="2000" fill="hold"/>
                                            <p:tgtEl>
                                              <p:spTgt spid="434"/>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34"/>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p14:presetBounceEnd="78000">
                                      <p:stCondLst>
                                        <p:cond delay="0"/>
                                      </p:stCondLst>
                                      <p:childTnLst>
                                        <p:set>
                                          <p:cBhvr>
                                            <p:cTn id="654" dur="1" fill="hold">
                                              <p:stCondLst>
                                                <p:cond delay="0"/>
                                              </p:stCondLst>
                                            </p:cTn>
                                            <p:tgtEl>
                                              <p:spTgt spid="435"/>
                                            </p:tgtEl>
                                            <p:attrNameLst>
                                              <p:attrName>style.visibility</p:attrName>
                                            </p:attrNameLst>
                                          </p:cBhvr>
                                          <p:to>
                                            <p:strVal val="visible"/>
                                          </p:to>
                                        </p:set>
                                        <p:anim calcmode="lin" valueType="num" p14:bounceEnd="78000">
                                          <p:cBhvr additive="base">
                                            <p:cTn id="655" dur="2000" fill="hold"/>
                                            <p:tgtEl>
                                              <p:spTgt spid="435"/>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35"/>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nodePh="1" p14:presetBounceEnd="78000">
                                      <p:stCondLst>
                                        <p:cond delay="0"/>
                                      </p:stCondLst>
                                      <p:endCondLst>
                                        <p:cond evt="begin" delay="0">
                                          <p:tn val="657"/>
                                        </p:cond>
                                      </p:endCondLst>
                                      <p:childTnLst>
                                        <p:set>
                                          <p:cBhvr>
                                            <p:cTn id="658" dur="1" fill="hold">
                                              <p:stCondLst>
                                                <p:cond delay="0"/>
                                              </p:stCondLst>
                                            </p:cTn>
                                            <p:tgtEl>
                                              <p:spTgt spid="436"/>
                                            </p:tgtEl>
                                            <p:attrNameLst>
                                              <p:attrName>style.visibility</p:attrName>
                                            </p:attrNameLst>
                                          </p:cBhvr>
                                          <p:to>
                                            <p:strVal val="visible"/>
                                          </p:to>
                                        </p:set>
                                        <p:anim calcmode="lin" valueType="num" p14:bounceEnd="78000">
                                          <p:cBhvr additive="base">
                                            <p:cTn id="659" dur="2000" fill="hold"/>
                                            <p:tgtEl>
                                              <p:spTgt spid="436"/>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36"/>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p14:presetBounceEnd="78000">
                                      <p:stCondLst>
                                        <p:cond delay="0"/>
                                      </p:stCondLst>
                                      <p:childTnLst>
                                        <p:set>
                                          <p:cBhvr>
                                            <p:cTn id="662" dur="1" fill="hold">
                                              <p:stCondLst>
                                                <p:cond delay="0"/>
                                              </p:stCondLst>
                                            </p:cTn>
                                            <p:tgtEl>
                                              <p:spTgt spid="437"/>
                                            </p:tgtEl>
                                            <p:attrNameLst>
                                              <p:attrName>style.visibility</p:attrName>
                                            </p:attrNameLst>
                                          </p:cBhvr>
                                          <p:to>
                                            <p:strVal val="visible"/>
                                          </p:to>
                                        </p:set>
                                        <p:anim calcmode="lin" valueType="num" p14:bounceEnd="78000">
                                          <p:cBhvr additive="base">
                                            <p:cTn id="663" dur="2000" fill="hold"/>
                                            <p:tgtEl>
                                              <p:spTgt spid="437"/>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37"/>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nodePh="1" p14:presetBounceEnd="78000">
                                      <p:stCondLst>
                                        <p:cond delay="0"/>
                                      </p:stCondLst>
                                      <p:endCondLst>
                                        <p:cond evt="begin" delay="0">
                                          <p:tn val="665"/>
                                        </p:cond>
                                      </p:endCondLst>
                                      <p:childTnLst>
                                        <p:set>
                                          <p:cBhvr>
                                            <p:cTn id="666" dur="1" fill="hold">
                                              <p:stCondLst>
                                                <p:cond delay="0"/>
                                              </p:stCondLst>
                                            </p:cTn>
                                            <p:tgtEl>
                                              <p:spTgt spid="438"/>
                                            </p:tgtEl>
                                            <p:attrNameLst>
                                              <p:attrName>style.visibility</p:attrName>
                                            </p:attrNameLst>
                                          </p:cBhvr>
                                          <p:to>
                                            <p:strVal val="visible"/>
                                          </p:to>
                                        </p:set>
                                        <p:anim calcmode="lin" valueType="num" p14:bounceEnd="78000">
                                          <p:cBhvr additive="base">
                                            <p:cTn id="667" dur="2000" fill="hold"/>
                                            <p:tgtEl>
                                              <p:spTgt spid="438"/>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38"/>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p14:presetBounceEnd="78000">
                                      <p:stCondLst>
                                        <p:cond delay="0"/>
                                      </p:stCondLst>
                                      <p:childTnLst>
                                        <p:set>
                                          <p:cBhvr>
                                            <p:cTn id="670" dur="1" fill="hold">
                                              <p:stCondLst>
                                                <p:cond delay="0"/>
                                              </p:stCondLst>
                                            </p:cTn>
                                            <p:tgtEl>
                                              <p:spTgt spid="439"/>
                                            </p:tgtEl>
                                            <p:attrNameLst>
                                              <p:attrName>style.visibility</p:attrName>
                                            </p:attrNameLst>
                                          </p:cBhvr>
                                          <p:to>
                                            <p:strVal val="visible"/>
                                          </p:to>
                                        </p:set>
                                        <p:anim calcmode="lin" valueType="num" p14:bounceEnd="78000">
                                          <p:cBhvr additive="base">
                                            <p:cTn id="671"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39"/>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nodePh="1" p14:presetBounceEnd="78000">
                                      <p:stCondLst>
                                        <p:cond delay="0"/>
                                      </p:stCondLst>
                                      <p:endCondLst>
                                        <p:cond evt="begin" delay="0">
                                          <p:tn val="673"/>
                                        </p:cond>
                                      </p:endCondLst>
                                      <p:childTnLst>
                                        <p:set>
                                          <p:cBhvr>
                                            <p:cTn id="674" dur="1" fill="hold">
                                              <p:stCondLst>
                                                <p:cond delay="0"/>
                                              </p:stCondLst>
                                            </p:cTn>
                                            <p:tgtEl>
                                              <p:spTgt spid="440"/>
                                            </p:tgtEl>
                                            <p:attrNameLst>
                                              <p:attrName>style.visibility</p:attrName>
                                            </p:attrNameLst>
                                          </p:cBhvr>
                                          <p:to>
                                            <p:strVal val="visible"/>
                                          </p:to>
                                        </p:set>
                                        <p:anim calcmode="lin" valueType="num" p14:bounceEnd="78000">
                                          <p:cBhvr additive="base">
                                            <p:cTn id="675"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40"/>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p14:presetBounceEnd="78000">
                                      <p:stCondLst>
                                        <p:cond delay="0"/>
                                      </p:stCondLst>
                                      <p:childTnLst>
                                        <p:set>
                                          <p:cBhvr>
                                            <p:cTn id="678" dur="1" fill="hold">
                                              <p:stCondLst>
                                                <p:cond delay="0"/>
                                              </p:stCondLst>
                                            </p:cTn>
                                            <p:tgtEl>
                                              <p:spTgt spid="441"/>
                                            </p:tgtEl>
                                            <p:attrNameLst>
                                              <p:attrName>style.visibility</p:attrName>
                                            </p:attrNameLst>
                                          </p:cBhvr>
                                          <p:to>
                                            <p:strVal val="visible"/>
                                          </p:to>
                                        </p:set>
                                        <p:anim calcmode="lin" valueType="num" p14:bounceEnd="78000">
                                          <p:cBhvr additive="base">
                                            <p:cTn id="679" dur="2000" fill="hold"/>
                                            <p:tgtEl>
                                              <p:spTgt spid="441"/>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1"/>
                                            </p:tgtEl>
                                            <p:attrNameLst>
                                              <p:attrName>ppt_y</p:attrName>
                                            </p:attrNameLst>
                                          </p:cBhvr>
                                          <p:tavLst>
                                            <p:tav tm="0">
                                              <p:val>
                                                <p:strVal val="#ppt_y"/>
                                              </p:val>
                                            </p:tav>
                                            <p:tav tm="100000">
                                              <p:val>
                                                <p:strVal val="#ppt_y"/>
                                              </p:val>
                                            </p:tav>
                                          </p:tavLst>
                                        </p:anim>
                                      </p:childTnLst>
                                    </p:cTn>
                                  </p:par>
                                  <p:par>
                                    <p:cTn id="681" presetID="2" presetClass="entr" presetSubtype="2" fill="hold" grpId="0" nodeType="withEffect" nodePh="1" p14:presetBounceEnd="78000">
                                      <p:stCondLst>
                                        <p:cond delay="0"/>
                                      </p:stCondLst>
                                      <p:endCondLst>
                                        <p:cond evt="begin" delay="0">
                                          <p:tn val="681"/>
                                        </p:cond>
                                      </p:endCondLst>
                                      <p:childTnLst>
                                        <p:set>
                                          <p:cBhvr>
                                            <p:cTn id="682" dur="1" fill="hold">
                                              <p:stCondLst>
                                                <p:cond delay="0"/>
                                              </p:stCondLst>
                                            </p:cTn>
                                            <p:tgtEl>
                                              <p:spTgt spid="442"/>
                                            </p:tgtEl>
                                            <p:attrNameLst>
                                              <p:attrName>style.visibility</p:attrName>
                                            </p:attrNameLst>
                                          </p:cBhvr>
                                          <p:to>
                                            <p:strVal val="visible"/>
                                          </p:to>
                                        </p:set>
                                        <p:anim calcmode="lin" valueType="num" p14:bounceEnd="78000">
                                          <p:cBhvr additive="base">
                                            <p:cTn id="683" dur="2000" fill="hold"/>
                                            <p:tgtEl>
                                              <p:spTgt spid="442"/>
                                            </p:tgtEl>
                                            <p:attrNameLst>
                                              <p:attrName>ppt_x</p:attrName>
                                            </p:attrNameLst>
                                          </p:cBhvr>
                                          <p:tavLst>
                                            <p:tav tm="0">
                                              <p:val>
                                                <p:strVal val="1+#ppt_w/2"/>
                                              </p:val>
                                            </p:tav>
                                            <p:tav tm="100000">
                                              <p:val>
                                                <p:strVal val="#ppt_x"/>
                                              </p:val>
                                            </p:tav>
                                          </p:tavLst>
                                        </p:anim>
                                        <p:anim calcmode="lin" valueType="num" p14:bounceEnd="78000">
                                          <p:cBhvr additive="base">
                                            <p:cTn id="684" dur="2000" fill="hold"/>
                                            <p:tgtEl>
                                              <p:spTgt spid="442"/>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p14:presetBounceEnd="78000">
                                      <p:stCondLst>
                                        <p:cond delay="0"/>
                                      </p:stCondLst>
                                      <p:childTnLst>
                                        <p:set>
                                          <p:cBhvr>
                                            <p:cTn id="686" dur="1" fill="hold">
                                              <p:stCondLst>
                                                <p:cond delay="0"/>
                                              </p:stCondLst>
                                            </p:cTn>
                                            <p:tgtEl>
                                              <p:spTgt spid="443"/>
                                            </p:tgtEl>
                                            <p:attrNameLst>
                                              <p:attrName>style.visibility</p:attrName>
                                            </p:attrNameLst>
                                          </p:cBhvr>
                                          <p:to>
                                            <p:strVal val="visible"/>
                                          </p:to>
                                        </p:set>
                                        <p:anim calcmode="lin" valueType="num" p14:bounceEnd="78000">
                                          <p:cBhvr additive="base">
                                            <p:cTn id="687" dur="2000" fill="hold"/>
                                            <p:tgtEl>
                                              <p:spTgt spid="443"/>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43"/>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nodePh="1" p14:presetBounceEnd="78000">
                                      <p:stCondLst>
                                        <p:cond delay="0"/>
                                      </p:stCondLst>
                                      <p:endCondLst>
                                        <p:cond evt="begin" delay="0">
                                          <p:tn val="689"/>
                                        </p:cond>
                                      </p:endCondLst>
                                      <p:childTnLst>
                                        <p:set>
                                          <p:cBhvr>
                                            <p:cTn id="690" dur="1" fill="hold">
                                              <p:stCondLst>
                                                <p:cond delay="0"/>
                                              </p:stCondLst>
                                            </p:cTn>
                                            <p:tgtEl>
                                              <p:spTgt spid="444"/>
                                            </p:tgtEl>
                                            <p:attrNameLst>
                                              <p:attrName>style.visibility</p:attrName>
                                            </p:attrNameLst>
                                          </p:cBhvr>
                                          <p:to>
                                            <p:strVal val="visible"/>
                                          </p:to>
                                        </p:set>
                                        <p:anim calcmode="lin" valueType="num" p14:bounceEnd="78000">
                                          <p:cBhvr additive="base">
                                            <p:cTn id="691" dur="2000" fill="hold"/>
                                            <p:tgtEl>
                                              <p:spTgt spid="444"/>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44"/>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p14:presetBounceEnd="78000">
                                      <p:stCondLst>
                                        <p:cond delay="0"/>
                                      </p:stCondLst>
                                      <p:childTnLst>
                                        <p:set>
                                          <p:cBhvr>
                                            <p:cTn id="694" dur="1" fill="hold">
                                              <p:stCondLst>
                                                <p:cond delay="0"/>
                                              </p:stCondLst>
                                            </p:cTn>
                                            <p:tgtEl>
                                              <p:spTgt spid="445"/>
                                            </p:tgtEl>
                                            <p:attrNameLst>
                                              <p:attrName>style.visibility</p:attrName>
                                            </p:attrNameLst>
                                          </p:cBhvr>
                                          <p:to>
                                            <p:strVal val="visible"/>
                                          </p:to>
                                        </p:set>
                                        <p:anim calcmode="lin" valueType="num" p14:bounceEnd="78000">
                                          <p:cBhvr additive="base">
                                            <p:cTn id="695" dur="2000" fill="hold"/>
                                            <p:tgtEl>
                                              <p:spTgt spid="445"/>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45"/>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nodePh="1" p14:presetBounceEnd="78000">
                                      <p:stCondLst>
                                        <p:cond delay="0"/>
                                      </p:stCondLst>
                                      <p:endCondLst>
                                        <p:cond evt="begin" delay="0">
                                          <p:tn val="697"/>
                                        </p:cond>
                                      </p:endCondLst>
                                      <p:childTnLst>
                                        <p:set>
                                          <p:cBhvr>
                                            <p:cTn id="698" dur="1" fill="hold">
                                              <p:stCondLst>
                                                <p:cond delay="0"/>
                                              </p:stCondLst>
                                            </p:cTn>
                                            <p:tgtEl>
                                              <p:spTgt spid="446"/>
                                            </p:tgtEl>
                                            <p:attrNameLst>
                                              <p:attrName>style.visibility</p:attrName>
                                            </p:attrNameLst>
                                          </p:cBhvr>
                                          <p:to>
                                            <p:strVal val="visible"/>
                                          </p:to>
                                        </p:set>
                                        <p:anim calcmode="lin" valueType="num" p14:bounceEnd="78000">
                                          <p:cBhvr additive="base">
                                            <p:cTn id="699" dur="2000" fill="hold"/>
                                            <p:tgtEl>
                                              <p:spTgt spid="446"/>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46"/>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p14:presetBounceEnd="78000">
                                      <p:stCondLst>
                                        <p:cond delay="0"/>
                                      </p:stCondLst>
                                      <p:childTnLst>
                                        <p:set>
                                          <p:cBhvr>
                                            <p:cTn id="702" dur="1" fill="hold">
                                              <p:stCondLst>
                                                <p:cond delay="0"/>
                                              </p:stCondLst>
                                            </p:cTn>
                                            <p:tgtEl>
                                              <p:spTgt spid="447"/>
                                            </p:tgtEl>
                                            <p:attrNameLst>
                                              <p:attrName>style.visibility</p:attrName>
                                            </p:attrNameLst>
                                          </p:cBhvr>
                                          <p:to>
                                            <p:strVal val="visible"/>
                                          </p:to>
                                        </p:set>
                                        <p:anim calcmode="lin" valueType="num" p14:bounceEnd="78000">
                                          <p:cBhvr additive="base">
                                            <p:cTn id="703" dur="2000" fill="hold"/>
                                            <p:tgtEl>
                                              <p:spTgt spid="447"/>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47"/>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nodePh="1" p14:presetBounceEnd="78000">
                                      <p:stCondLst>
                                        <p:cond delay="0"/>
                                      </p:stCondLst>
                                      <p:endCondLst>
                                        <p:cond evt="begin" delay="0">
                                          <p:tn val="705"/>
                                        </p:cond>
                                      </p:endCondLst>
                                      <p:childTnLst>
                                        <p:set>
                                          <p:cBhvr>
                                            <p:cTn id="706" dur="1" fill="hold">
                                              <p:stCondLst>
                                                <p:cond delay="0"/>
                                              </p:stCondLst>
                                            </p:cTn>
                                            <p:tgtEl>
                                              <p:spTgt spid="448"/>
                                            </p:tgtEl>
                                            <p:attrNameLst>
                                              <p:attrName>style.visibility</p:attrName>
                                            </p:attrNameLst>
                                          </p:cBhvr>
                                          <p:to>
                                            <p:strVal val="visible"/>
                                          </p:to>
                                        </p:set>
                                        <p:anim calcmode="lin" valueType="num" p14:bounceEnd="78000">
                                          <p:cBhvr additive="base">
                                            <p:cTn id="707" dur="2000" fill="hold"/>
                                            <p:tgtEl>
                                              <p:spTgt spid="448"/>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48"/>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p14:presetBounceEnd="78000">
                                      <p:stCondLst>
                                        <p:cond delay="0"/>
                                      </p:stCondLst>
                                      <p:childTnLst>
                                        <p:set>
                                          <p:cBhvr>
                                            <p:cTn id="710" dur="1" fill="hold">
                                              <p:stCondLst>
                                                <p:cond delay="0"/>
                                              </p:stCondLst>
                                            </p:cTn>
                                            <p:tgtEl>
                                              <p:spTgt spid="449"/>
                                            </p:tgtEl>
                                            <p:attrNameLst>
                                              <p:attrName>style.visibility</p:attrName>
                                            </p:attrNameLst>
                                          </p:cBhvr>
                                          <p:to>
                                            <p:strVal val="visible"/>
                                          </p:to>
                                        </p:set>
                                        <p:anim calcmode="lin" valueType="num" p14:bounceEnd="78000">
                                          <p:cBhvr additive="base">
                                            <p:cTn id="711" dur="2000" fill="hold"/>
                                            <p:tgtEl>
                                              <p:spTgt spid="449"/>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49"/>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nodePh="1" p14:presetBounceEnd="78000">
                                      <p:stCondLst>
                                        <p:cond delay="0"/>
                                      </p:stCondLst>
                                      <p:endCondLst>
                                        <p:cond evt="begin" delay="0">
                                          <p:tn val="713"/>
                                        </p:cond>
                                      </p:endCondLst>
                                      <p:childTnLst>
                                        <p:set>
                                          <p:cBhvr>
                                            <p:cTn id="714" dur="1" fill="hold">
                                              <p:stCondLst>
                                                <p:cond delay="0"/>
                                              </p:stCondLst>
                                            </p:cTn>
                                            <p:tgtEl>
                                              <p:spTgt spid="450"/>
                                            </p:tgtEl>
                                            <p:attrNameLst>
                                              <p:attrName>style.visibility</p:attrName>
                                            </p:attrNameLst>
                                          </p:cBhvr>
                                          <p:to>
                                            <p:strVal val="visible"/>
                                          </p:to>
                                        </p:set>
                                        <p:anim calcmode="lin" valueType="num" p14:bounceEnd="78000">
                                          <p:cBhvr additive="base">
                                            <p:cTn id="715"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50"/>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p14:presetBounceEnd="78000">
                                      <p:stCondLst>
                                        <p:cond delay="0"/>
                                      </p:stCondLst>
                                      <p:childTnLst>
                                        <p:set>
                                          <p:cBhvr>
                                            <p:cTn id="718" dur="1" fill="hold">
                                              <p:stCondLst>
                                                <p:cond delay="0"/>
                                              </p:stCondLst>
                                            </p:cTn>
                                            <p:tgtEl>
                                              <p:spTgt spid="451"/>
                                            </p:tgtEl>
                                            <p:attrNameLst>
                                              <p:attrName>style.visibility</p:attrName>
                                            </p:attrNameLst>
                                          </p:cBhvr>
                                          <p:to>
                                            <p:strVal val="visible"/>
                                          </p:to>
                                        </p:set>
                                        <p:anim calcmode="lin" valueType="num" p14:bounceEnd="78000">
                                          <p:cBhvr additive="base">
                                            <p:cTn id="719"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1"/>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nodePh="1" p14:presetBounceEnd="78000">
                                      <p:stCondLst>
                                        <p:cond delay="0"/>
                                      </p:stCondLst>
                                      <p:endCondLst>
                                        <p:cond evt="begin" delay="0">
                                          <p:tn val="721"/>
                                        </p:cond>
                                      </p:endCondLst>
                                      <p:childTnLst>
                                        <p:set>
                                          <p:cBhvr>
                                            <p:cTn id="722" dur="1" fill="hold">
                                              <p:stCondLst>
                                                <p:cond delay="0"/>
                                              </p:stCondLst>
                                            </p:cTn>
                                            <p:tgtEl>
                                              <p:spTgt spid="452"/>
                                            </p:tgtEl>
                                            <p:attrNameLst>
                                              <p:attrName>style.visibility</p:attrName>
                                            </p:attrNameLst>
                                          </p:cBhvr>
                                          <p:to>
                                            <p:strVal val="visible"/>
                                          </p:to>
                                        </p:set>
                                        <p:anim calcmode="lin" valueType="num" p14:bounceEnd="78000">
                                          <p:cBhvr additive="base">
                                            <p:cTn id="723"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52"/>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p14:presetBounceEnd="78000">
                                      <p:stCondLst>
                                        <p:cond delay="0"/>
                                      </p:stCondLst>
                                      <p:childTnLst>
                                        <p:set>
                                          <p:cBhvr>
                                            <p:cTn id="726" dur="1" fill="hold">
                                              <p:stCondLst>
                                                <p:cond delay="0"/>
                                              </p:stCondLst>
                                            </p:cTn>
                                            <p:tgtEl>
                                              <p:spTgt spid="453"/>
                                            </p:tgtEl>
                                            <p:attrNameLst>
                                              <p:attrName>style.visibility</p:attrName>
                                            </p:attrNameLst>
                                          </p:cBhvr>
                                          <p:to>
                                            <p:strVal val="visible"/>
                                          </p:to>
                                        </p:set>
                                        <p:anim calcmode="lin" valueType="num" p14:bounceEnd="78000">
                                          <p:cBhvr additive="base">
                                            <p:cTn id="727"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53"/>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nodePh="1" p14:presetBounceEnd="78000">
                                      <p:stCondLst>
                                        <p:cond delay="0"/>
                                      </p:stCondLst>
                                      <p:endCondLst>
                                        <p:cond evt="begin" delay="0">
                                          <p:tn val="729"/>
                                        </p:cond>
                                      </p:endCondLst>
                                      <p:childTnLst>
                                        <p:set>
                                          <p:cBhvr>
                                            <p:cTn id="730" dur="1" fill="hold">
                                              <p:stCondLst>
                                                <p:cond delay="0"/>
                                              </p:stCondLst>
                                            </p:cTn>
                                            <p:tgtEl>
                                              <p:spTgt spid="454"/>
                                            </p:tgtEl>
                                            <p:attrNameLst>
                                              <p:attrName>style.visibility</p:attrName>
                                            </p:attrNameLst>
                                          </p:cBhvr>
                                          <p:to>
                                            <p:strVal val="visible"/>
                                          </p:to>
                                        </p:set>
                                        <p:anim calcmode="lin" valueType="num" p14:bounceEnd="78000">
                                          <p:cBhvr additive="base">
                                            <p:cTn id="731"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54"/>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p14:presetBounceEnd="78000">
                                      <p:stCondLst>
                                        <p:cond delay="0"/>
                                      </p:stCondLst>
                                      <p:childTnLst>
                                        <p:set>
                                          <p:cBhvr>
                                            <p:cTn id="734" dur="1" fill="hold">
                                              <p:stCondLst>
                                                <p:cond delay="0"/>
                                              </p:stCondLst>
                                            </p:cTn>
                                            <p:tgtEl>
                                              <p:spTgt spid="455"/>
                                            </p:tgtEl>
                                            <p:attrNameLst>
                                              <p:attrName>style.visibility</p:attrName>
                                            </p:attrNameLst>
                                          </p:cBhvr>
                                          <p:to>
                                            <p:strVal val="visible"/>
                                          </p:to>
                                        </p:set>
                                        <p:anim calcmode="lin" valueType="num" p14:bounceEnd="78000">
                                          <p:cBhvr additive="base">
                                            <p:cTn id="735"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55"/>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nodePh="1" p14:presetBounceEnd="78000">
                                      <p:stCondLst>
                                        <p:cond delay="0"/>
                                      </p:stCondLst>
                                      <p:endCondLst>
                                        <p:cond evt="begin" delay="0">
                                          <p:tn val="737"/>
                                        </p:cond>
                                      </p:endCondLst>
                                      <p:childTnLst>
                                        <p:set>
                                          <p:cBhvr>
                                            <p:cTn id="738" dur="1" fill="hold">
                                              <p:stCondLst>
                                                <p:cond delay="0"/>
                                              </p:stCondLst>
                                            </p:cTn>
                                            <p:tgtEl>
                                              <p:spTgt spid="456"/>
                                            </p:tgtEl>
                                            <p:attrNameLst>
                                              <p:attrName>style.visibility</p:attrName>
                                            </p:attrNameLst>
                                          </p:cBhvr>
                                          <p:to>
                                            <p:strVal val="visible"/>
                                          </p:to>
                                        </p:set>
                                        <p:anim calcmode="lin" valueType="num" p14:bounceEnd="78000">
                                          <p:cBhvr additive="base">
                                            <p:cTn id="739"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56"/>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p14:presetBounceEnd="78000">
                                      <p:stCondLst>
                                        <p:cond delay="0"/>
                                      </p:stCondLst>
                                      <p:childTnLst>
                                        <p:set>
                                          <p:cBhvr>
                                            <p:cTn id="742" dur="1" fill="hold">
                                              <p:stCondLst>
                                                <p:cond delay="0"/>
                                              </p:stCondLst>
                                            </p:cTn>
                                            <p:tgtEl>
                                              <p:spTgt spid="457"/>
                                            </p:tgtEl>
                                            <p:attrNameLst>
                                              <p:attrName>style.visibility</p:attrName>
                                            </p:attrNameLst>
                                          </p:cBhvr>
                                          <p:to>
                                            <p:strVal val="visible"/>
                                          </p:to>
                                        </p:set>
                                        <p:anim calcmode="lin" valueType="num" p14:bounceEnd="78000">
                                          <p:cBhvr additive="base">
                                            <p:cTn id="743" dur="2000" fill="hold"/>
                                            <p:tgtEl>
                                              <p:spTgt spid="457"/>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57"/>
                                            </p:tgtEl>
                                            <p:attrNameLst>
                                              <p:attrName>ppt_y</p:attrName>
                                            </p:attrNameLst>
                                          </p:cBhvr>
                                          <p:tavLst>
                                            <p:tav tm="0">
                                              <p:val>
                                                <p:strVal val="#ppt_y"/>
                                              </p:val>
                                            </p:tav>
                                            <p:tav tm="100000">
                                              <p:val>
                                                <p:strVal val="#ppt_y"/>
                                              </p:val>
                                            </p:tav>
                                          </p:tavLst>
                                        </p:anim>
                                      </p:childTnLst>
                                    </p:cTn>
                                  </p:par>
                                  <p:par>
                                    <p:cTn id="745" presetID="2" presetClass="entr" presetSubtype="8" fill="hold" grpId="0" nodeType="withEffect" nodePh="1" p14:presetBounceEnd="78000">
                                      <p:stCondLst>
                                        <p:cond delay="0"/>
                                      </p:stCondLst>
                                      <p:endCondLst>
                                        <p:cond evt="begin" delay="0">
                                          <p:tn val="745"/>
                                        </p:cond>
                                      </p:endCondLst>
                                      <p:childTnLst>
                                        <p:set>
                                          <p:cBhvr>
                                            <p:cTn id="746" dur="1" fill="hold">
                                              <p:stCondLst>
                                                <p:cond delay="0"/>
                                              </p:stCondLst>
                                            </p:cTn>
                                            <p:tgtEl>
                                              <p:spTgt spid="458"/>
                                            </p:tgtEl>
                                            <p:attrNameLst>
                                              <p:attrName>style.visibility</p:attrName>
                                            </p:attrNameLst>
                                          </p:cBhvr>
                                          <p:to>
                                            <p:strVal val="visible"/>
                                          </p:to>
                                        </p:set>
                                        <p:anim calcmode="lin" valueType="num" p14:bounceEnd="78000">
                                          <p:cBhvr additive="base">
                                            <p:cTn id="747" dur="2000" fill="hold"/>
                                            <p:tgtEl>
                                              <p:spTgt spid="458"/>
                                            </p:tgtEl>
                                            <p:attrNameLst>
                                              <p:attrName>ppt_x</p:attrName>
                                            </p:attrNameLst>
                                          </p:cBhvr>
                                          <p:tavLst>
                                            <p:tav tm="0">
                                              <p:val>
                                                <p:strVal val="0-#ppt_w/2"/>
                                              </p:val>
                                            </p:tav>
                                            <p:tav tm="100000">
                                              <p:val>
                                                <p:strVal val="#ppt_x"/>
                                              </p:val>
                                            </p:tav>
                                          </p:tavLst>
                                        </p:anim>
                                        <p:anim calcmode="lin" valueType="num" p14:bounceEnd="78000">
                                          <p:cBhvr additive="base">
                                            <p:cTn id="748" dur="2000" fill="hold"/>
                                            <p:tgtEl>
                                              <p:spTgt spid="458"/>
                                            </p:tgtEl>
                                            <p:attrNameLst>
                                              <p:attrName>ppt_y</p:attrName>
                                            </p:attrNameLst>
                                          </p:cBhvr>
                                          <p:tavLst>
                                            <p:tav tm="0">
                                              <p:val>
                                                <p:strVal val="#ppt_y"/>
                                              </p:val>
                                            </p:tav>
                                            <p:tav tm="100000">
                                              <p:val>
                                                <p:strVal val="#ppt_y"/>
                                              </p:val>
                                            </p:tav>
                                          </p:tavLst>
                                        </p:anim>
                                      </p:childTnLst>
                                    </p:cTn>
                                  </p:par>
                                </p:childTnLst>
                              </p:cTn>
                            </p:par>
                            <p:par>
                              <p:cTn id="749" fill="hold">
                                <p:stCondLst>
                                  <p:cond delay="2000"/>
                                </p:stCondLst>
                                <p:childTnLst>
                                  <p:par>
                                    <p:cTn id="750" presetID="14" presetClass="entr" presetSubtype="10" fill="hold" nodeType="afterEffect">
                                      <p:stCondLst>
                                        <p:cond delay="0"/>
                                      </p:stCondLst>
                                      <p:childTnLst>
                                        <p:set>
                                          <p:cBhvr>
                                            <p:cTn id="751" dur="1" fill="hold">
                                              <p:stCondLst>
                                                <p:cond delay="0"/>
                                              </p:stCondLst>
                                            </p:cTn>
                                            <p:tgtEl>
                                              <p:spTgt spid="266"/>
                                            </p:tgtEl>
                                            <p:attrNameLst>
                                              <p:attrName>style.visibility</p:attrName>
                                            </p:attrNameLst>
                                          </p:cBhvr>
                                          <p:to>
                                            <p:strVal val="visible"/>
                                          </p:to>
                                        </p:set>
                                        <p:animEffect transition="in" filter="randombar(horizontal)">
                                          <p:cBhvr>
                                            <p:cTn id="752" dur="500"/>
                                            <p:tgtEl>
                                              <p:spTgt spid="266"/>
                                            </p:tgtEl>
                                          </p:cBhvr>
                                        </p:animEffect>
                                      </p:childTnLst>
                                    </p:cTn>
                                  </p:par>
                                </p:childTnLst>
                              </p:cTn>
                            </p:par>
                            <p:par>
                              <p:cTn id="753" fill="hold">
                                <p:stCondLst>
                                  <p:cond delay="2500"/>
                                </p:stCondLst>
                                <p:childTnLst>
                                  <p:par>
                                    <p:cTn id="754" presetID="14" presetClass="entr" presetSubtype="10" fill="hold" nodeType="afterEffect">
                                      <p:stCondLst>
                                        <p:cond delay="0"/>
                                      </p:stCondLst>
                                      <p:childTnLst>
                                        <p:set>
                                          <p:cBhvr>
                                            <p:cTn id="755" dur="1" fill="hold">
                                              <p:stCondLst>
                                                <p:cond delay="0"/>
                                              </p:stCondLst>
                                            </p:cTn>
                                            <p:tgtEl>
                                              <p:spTgt spid="459"/>
                                            </p:tgtEl>
                                            <p:attrNameLst>
                                              <p:attrName>style.visibility</p:attrName>
                                            </p:attrNameLst>
                                          </p:cBhvr>
                                          <p:to>
                                            <p:strVal val="visible"/>
                                          </p:to>
                                        </p:set>
                                        <p:animEffect transition="in" filter="randombar(horizontal)">
                                          <p:cBhvr>
                                            <p:cTn id="756" dur="500"/>
                                            <p:tgtEl>
                                              <p:spTgt spid="459"/>
                                            </p:tgtEl>
                                          </p:cBhvr>
                                        </p:animEffect>
                                      </p:childTnLst>
                                    </p:cTn>
                                  </p:par>
                                </p:childTnLst>
                              </p:cTn>
                            </p:par>
                            <p:par>
                              <p:cTn id="757" fill="hold">
                                <p:stCondLst>
                                  <p:cond delay="3000"/>
                                </p:stCondLst>
                                <p:childTnLst>
                                  <p:par>
                                    <p:cTn id="758" presetID="14" presetClass="entr" presetSubtype="10" fill="hold" nodeType="afterEffect">
                                      <p:stCondLst>
                                        <p:cond delay="0"/>
                                      </p:stCondLst>
                                      <p:childTnLst>
                                        <p:set>
                                          <p:cBhvr>
                                            <p:cTn id="759" dur="1" fill="hold">
                                              <p:stCondLst>
                                                <p:cond delay="0"/>
                                              </p:stCondLst>
                                            </p:cTn>
                                            <p:tgtEl>
                                              <p:spTgt spid="295"/>
                                            </p:tgtEl>
                                            <p:attrNameLst>
                                              <p:attrName>style.visibility</p:attrName>
                                            </p:attrNameLst>
                                          </p:cBhvr>
                                          <p:to>
                                            <p:strVal val="visible"/>
                                          </p:to>
                                        </p:set>
                                        <p:animEffect transition="in" filter="randombar(horizontal)">
                                          <p:cBhvr>
                                            <p:cTn id="760" dur="500"/>
                                            <p:tgtEl>
                                              <p:spTgt spid="295"/>
                                            </p:tgtEl>
                                          </p:cBhvr>
                                        </p:animEffect>
                                      </p:childTnLst>
                                    </p:cTn>
                                  </p:par>
                                </p:childTnLst>
                              </p:cTn>
                            </p:par>
                            <p:par>
                              <p:cTn id="761" fill="hold">
                                <p:stCondLst>
                                  <p:cond delay="3500"/>
                                </p:stCondLst>
                                <p:childTnLst>
                                  <p:par>
                                    <p:cTn id="762" presetID="14" presetClass="entr" presetSubtype="10" fill="hold" grpId="0" nodeType="afterEffect">
                                      <p:stCondLst>
                                        <p:cond delay="0"/>
                                      </p:stCondLst>
                                      <p:childTnLst>
                                        <p:set>
                                          <p:cBhvr>
                                            <p:cTn id="763" dur="1" fill="hold">
                                              <p:stCondLst>
                                                <p:cond delay="0"/>
                                              </p:stCondLst>
                                            </p:cTn>
                                            <p:tgtEl>
                                              <p:spTgt spid="465"/>
                                            </p:tgtEl>
                                            <p:attrNameLst>
                                              <p:attrName>style.visibility</p:attrName>
                                            </p:attrNameLst>
                                          </p:cBhvr>
                                          <p:to>
                                            <p:strVal val="visible"/>
                                          </p:to>
                                        </p:set>
                                        <p:animEffect transition="in" filter="randombar(horizontal)">
                                          <p:cBhvr>
                                            <p:cTn id="764" dur="500"/>
                                            <p:tgtEl>
                                              <p:spTgt spid="465"/>
                                            </p:tgtEl>
                                          </p:cBhvr>
                                        </p:animEffect>
                                      </p:childTnLst>
                                    </p:cTn>
                                  </p:par>
                                </p:childTnLst>
                              </p:cTn>
                            </p:par>
                          </p:childTnLst>
                        </p:cTn>
                      </p:par>
                      <p:par>
                        <p:cTn id="765" fill="hold">
                          <p:stCondLst>
                            <p:cond delay="indefinite"/>
                          </p:stCondLst>
                          <p:childTnLst>
                            <p:par>
                              <p:cTn id="766" fill="hold">
                                <p:stCondLst>
                                  <p:cond delay="0"/>
                                </p:stCondLst>
                                <p:childTnLst>
                                  <p:par>
                                    <p:cTn id="767" presetID="38" presetClass="entr" presetSubtype="0" accel="50000" fill="hold" grpId="0" nodeType="clickEffect">
                                      <p:stCondLst>
                                        <p:cond delay="0"/>
                                      </p:stCondLst>
                                      <p:iterate type="lt">
                                        <p:tmPct val="50000"/>
                                      </p:iterate>
                                      <p:childTnLst>
                                        <p:set>
                                          <p:cBhvr>
                                            <p:cTn id="768" dur="1" fill="hold">
                                              <p:stCondLst>
                                                <p:cond delay="0"/>
                                              </p:stCondLst>
                                            </p:cTn>
                                            <p:tgtEl>
                                              <p:spTgt spid="470"/>
                                            </p:tgtEl>
                                            <p:attrNameLst>
                                              <p:attrName>style.visibility</p:attrName>
                                            </p:attrNameLst>
                                          </p:cBhvr>
                                          <p:to>
                                            <p:strVal val="visible"/>
                                          </p:to>
                                        </p:set>
                                        <p:set>
                                          <p:cBhvr>
                                            <p:cTn id="769" dur="455" fill="hold">
                                              <p:stCondLst>
                                                <p:cond delay="0"/>
                                              </p:stCondLst>
                                            </p:cTn>
                                            <p:tgtEl>
                                              <p:spTgt spid="470"/>
                                            </p:tgtEl>
                                            <p:attrNameLst>
                                              <p:attrName>style.rotation</p:attrName>
                                            </p:attrNameLst>
                                          </p:cBhvr>
                                          <p:to>
                                            <p:strVal val="-45.0"/>
                                          </p:to>
                                        </p:set>
                                        <p:anim calcmode="lin" valueType="num">
                                          <p:cBhvr>
                                            <p:cTn id="770"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71"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72"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73"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4" fill="hold">
                                <p:stCondLst>
                                  <p:cond delay="2500"/>
                                </p:stCondLst>
                                <p:childTnLst>
                                  <p:par>
                                    <p:cTn id="775" presetID="43" presetClass="entr" presetSubtype="0" fill="hold" grpId="0" nodeType="afterEffect">
                                      <p:stCondLst>
                                        <p:cond delay="0"/>
                                      </p:stCondLst>
                                      <p:iterate type="lt">
                                        <p:tmPct val="10000"/>
                                      </p:iterate>
                                      <p:childTnLst>
                                        <p:set>
                                          <p:cBhvr>
                                            <p:cTn id="776" dur="1" fill="hold">
                                              <p:stCondLst>
                                                <p:cond delay="0"/>
                                              </p:stCondLst>
                                            </p:cTn>
                                            <p:tgtEl>
                                              <p:spTgt spid="466"/>
                                            </p:tgtEl>
                                            <p:attrNameLst>
                                              <p:attrName>style.visibility</p:attrName>
                                            </p:attrNameLst>
                                          </p:cBhvr>
                                          <p:to>
                                            <p:strVal val="visible"/>
                                          </p:to>
                                        </p:set>
                                        <p:animEffect transition="in" filter="fade">
                                          <p:cBhvr>
                                            <p:cTn id="777" dur="100"/>
                                            <p:tgtEl>
                                              <p:spTgt spid="466"/>
                                            </p:tgtEl>
                                          </p:cBhvr>
                                        </p:animEffect>
                                        <p:anim calcmode="lin" valueType="num">
                                          <p:cBhvr>
                                            <p:cTn id="778" dur="400" fill="hold"/>
                                            <p:tgtEl>
                                              <p:spTgt spid="466"/>
                                            </p:tgtEl>
                                            <p:attrNameLst>
                                              <p:attrName>ppt_x</p:attrName>
                                            </p:attrNameLst>
                                          </p:cBhvr>
                                          <p:tavLst>
                                            <p:tav tm="0">
                                              <p:val>
                                                <p:strVal val="#ppt_x"/>
                                              </p:val>
                                            </p:tav>
                                            <p:tav tm="100000">
                                              <p:val>
                                                <p:strVal val="#ppt_x"/>
                                              </p:val>
                                            </p:tav>
                                          </p:tavLst>
                                        </p:anim>
                                        <p:anim calcmode="lin" valueType="num">
                                          <p:cBhvr>
                                            <p:cTn id="779" dur="400" fill="hold"/>
                                            <p:tgtEl>
                                              <p:spTgt spid="466"/>
                                            </p:tgtEl>
                                            <p:attrNameLst>
                                              <p:attrName>ppt_y</p:attrName>
                                            </p:attrNameLst>
                                          </p:cBhvr>
                                          <p:tavLst>
                                            <p:tav tm="0">
                                              <p:val>
                                                <p:strVal val="#ppt_y+0.31"/>
                                              </p:val>
                                            </p:tav>
                                            <p:tav tm="100000">
                                              <p:val>
                                                <p:strVal val="#ppt_y+0.31"/>
                                              </p:val>
                                            </p:tav>
                                          </p:tavLst>
                                        </p:anim>
                                        <p:anim calcmode="lin" valueType="num">
                                          <p:cBhvr>
                                            <p:cTn id="780"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81"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82" fill="hold">
                                <p:stCondLst>
                                  <p:cond delay="4400"/>
                                </p:stCondLst>
                                <p:childTnLst>
                                  <p:par>
                                    <p:cTn id="783" presetID="16" presetClass="entr" presetSubtype="21" fill="hold" nodeType="afterEffect">
                                      <p:stCondLst>
                                        <p:cond delay="0"/>
                                      </p:stCondLst>
                                      <p:childTnLst>
                                        <p:set>
                                          <p:cBhvr>
                                            <p:cTn id="784" dur="1" fill="hold">
                                              <p:stCondLst>
                                                <p:cond delay="0"/>
                                              </p:stCondLst>
                                            </p:cTn>
                                            <p:tgtEl>
                                              <p:spTgt spid="469"/>
                                            </p:tgtEl>
                                            <p:attrNameLst>
                                              <p:attrName>style.visibility</p:attrName>
                                            </p:attrNameLst>
                                          </p:cBhvr>
                                          <p:to>
                                            <p:strVal val="visible"/>
                                          </p:to>
                                        </p:set>
                                        <p:animEffect transition="in" filter="barn(inVertical)">
                                          <p:cBhvr>
                                            <p:cTn id="785" dur="500"/>
                                            <p:tgtEl>
                                              <p:spTgt spid="469"/>
                                            </p:tgtEl>
                                          </p:cBhvr>
                                        </p:animEffect>
                                      </p:childTnLst>
                                    </p:cTn>
                                  </p:par>
                                </p:childTnLst>
                              </p:cTn>
                            </p:par>
                            <p:par>
                              <p:cTn id="786" fill="hold">
                                <p:stCondLst>
                                  <p:cond delay="4900"/>
                                </p:stCondLst>
                                <p:childTnLst>
                                  <p:par>
                                    <p:cTn id="787" presetID="2" presetClass="entr" presetSubtype="12" fill="hold" grpId="0" nodeType="afterEffect">
                                      <p:stCondLst>
                                        <p:cond delay="0"/>
                                      </p:stCondLst>
                                      <p:iterate type="lt">
                                        <p:tmPct val="10000"/>
                                      </p:iterate>
                                      <p:childTnLst>
                                        <p:set>
                                          <p:cBhvr>
                                            <p:cTn id="788" dur="1" fill="hold">
                                              <p:stCondLst>
                                                <p:cond delay="0"/>
                                              </p:stCondLst>
                                            </p:cTn>
                                            <p:tgtEl>
                                              <p:spTgt spid="467"/>
                                            </p:tgtEl>
                                            <p:attrNameLst>
                                              <p:attrName>style.visibility</p:attrName>
                                            </p:attrNameLst>
                                          </p:cBhvr>
                                          <p:to>
                                            <p:strVal val="visible"/>
                                          </p:to>
                                        </p:set>
                                        <p:anim calcmode="lin" valueType="num">
                                          <p:cBhvr additive="base">
                                            <p:cTn id="789" dur="500" fill="hold"/>
                                            <p:tgtEl>
                                              <p:spTgt spid="467"/>
                                            </p:tgtEl>
                                            <p:attrNameLst>
                                              <p:attrName>ppt_x</p:attrName>
                                            </p:attrNameLst>
                                          </p:cBhvr>
                                          <p:tavLst>
                                            <p:tav tm="0">
                                              <p:val>
                                                <p:strVal val="0-#ppt_w/2"/>
                                              </p:val>
                                            </p:tav>
                                            <p:tav tm="100000">
                                              <p:val>
                                                <p:strVal val="#ppt_x"/>
                                              </p:val>
                                            </p:tav>
                                          </p:tavLst>
                                        </p:anim>
                                        <p:anim calcmode="lin" valueType="num">
                                          <p:cBhvr additive="base">
                                            <p:cTn id="790" dur="500" fill="hold"/>
                                            <p:tgtEl>
                                              <p:spTgt spid="467"/>
                                            </p:tgtEl>
                                            <p:attrNameLst>
                                              <p:attrName>ppt_y</p:attrName>
                                            </p:attrNameLst>
                                          </p:cBhvr>
                                          <p:tavLst>
                                            <p:tav tm="0">
                                              <p:val>
                                                <p:strVal val="1+#ppt_h/2"/>
                                              </p:val>
                                            </p:tav>
                                            <p:tav tm="100000">
                                              <p:val>
                                                <p:strVal val="#ppt_y"/>
                                              </p:val>
                                            </p:tav>
                                          </p:tavLst>
                                        </p:anim>
                                      </p:childTnLst>
                                    </p:cTn>
                                  </p:par>
                                </p:childTnLst>
                              </p:cTn>
                            </p:par>
                            <p:par>
                              <p:cTn id="791" fill="hold">
                                <p:stCondLst>
                                  <p:cond delay="6600"/>
                                </p:stCondLst>
                                <p:childTnLst>
                                  <p:par>
                                    <p:cTn id="792" presetID="41" presetClass="entr" presetSubtype="0" fill="hold" grpId="0" nodeType="afterEffect">
                                      <p:stCondLst>
                                        <p:cond delay="0"/>
                                      </p:stCondLst>
                                      <p:iterate type="lt">
                                        <p:tmPct val="10000"/>
                                      </p:iterate>
                                      <p:childTnLst>
                                        <p:set>
                                          <p:cBhvr>
                                            <p:cTn id="793" dur="1" fill="hold">
                                              <p:stCondLst>
                                                <p:cond delay="0"/>
                                              </p:stCondLst>
                                            </p:cTn>
                                            <p:tgtEl>
                                              <p:spTgt spid="468"/>
                                            </p:tgtEl>
                                            <p:attrNameLst>
                                              <p:attrName>style.visibility</p:attrName>
                                            </p:attrNameLst>
                                          </p:cBhvr>
                                          <p:to>
                                            <p:strVal val="visible"/>
                                          </p:to>
                                        </p:set>
                                        <p:anim calcmode="lin" valueType="num">
                                          <p:cBhvr>
                                            <p:cTn id="794"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5" dur="500" fill="hold"/>
                                            <p:tgtEl>
                                              <p:spTgt spid="468"/>
                                            </p:tgtEl>
                                            <p:attrNameLst>
                                              <p:attrName>ppt_y</p:attrName>
                                            </p:attrNameLst>
                                          </p:cBhvr>
                                          <p:tavLst>
                                            <p:tav tm="0">
                                              <p:val>
                                                <p:strVal val="#ppt_y"/>
                                              </p:val>
                                            </p:tav>
                                            <p:tav tm="100000">
                                              <p:val>
                                                <p:strVal val="#ppt_y"/>
                                              </p:val>
                                            </p:tav>
                                          </p:tavLst>
                                        </p:anim>
                                        <p:anim calcmode="lin" valueType="num">
                                          <p:cBhvr>
                                            <p:cTn id="796"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7"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8" dur="500" tmFilter="0,0; .5, 1; 1, 1"/>
                                            <p:tgtEl>
                                              <p:spTgt spid="468"/>
                                            </p:tgtEl>
                                          </p:cBhvr>
                                        </p:animEffect>
                                      </p:childTnLst>
                                    </p:cTn>
                                  </p:par>
                                </p:childTnLst>
                              </p:cTn>
                            </p:par>
                            <p:par>
                              <p:cTn id="799" fill="hold">
                                <p:stCondLst>
                                  <p:cond delay="7400"/>
                                </p:stCondLst>
                                <p:childTnLst>
                                  <p:par>
                                    <p:cTn id="800" presetID="16" presetClass="entr" presetSubtype="21" fill="hold" grpId="0" nodeType="afterEffect">
                                      <p:stCondLst>
                                        <p:cond delay="0"/>
                                      </p:stCondLst>
                                      <p:childTnLst>
                                        <p:set>
                                          <p:cBhvr>
                                            <p:cTn id="801" dur="1" fill="hold">
                                              <p:stCondLst>
                                                <p:cond delay="0"/>
                                              </p:stCondLst>
                                            </p:cTn>
                                            <p:tgtEl>
                                              <p:spTgt spid="471"/>
                                            </p:tgtEl>
                                            <p:attrNameLst>
                                              <p:attrName>style.visibility</p:attrName>
                                            </p:attrNameLst>
                                          </p:cBhvr>
                                          <p:to>
                                            <p:strVal val="visible"/>
                                          </p:to>
                                        </p:set>
                                        <p:animEffect transition="in" filter="barn(inVertical)">
                                          <p:cBhvr>
                                            <p:cTn id="802" dur="500"/>
                                            <p:tgtEl>
                                              <p:spTgt spid="471"/>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2"/>
                                            </p:tgtEl>
                                            <p:attrNameLst>
                                              <p:attrName>style.visibility</p:attrName>
                                            </p:attrNameLst>
                                          </p:cBhvr>
                                          <p:to>
                                            <p:strVal val="visible"/>
                                          </p:to>
                                        </p:set>
                                        <p:animEffect transition="in" filter="barn(inVertical)">
                                          <p:cBhvr>
                                            <p:cTn id="805" dur="500"/>
                                            <p:tgtEl>
                                              <p:spTgt spid="472"/>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3"/>
                                            </p:tgtEl>
                                            <p:attrNameLst>
                                              <p:attrName>style.visibility</p:attrName>
                                            </p:attrNameLst>
                                          </p:cBhvr>
                                          <p:to>
                                            <p:strVal val="visible"/>
                                          </p:to>
                                        </p:set>
                                        <p:animEffect transition="in" filter="barn(inVertical)">
                                          <p:cBhvr>
                                            <p:cTn id="808" dur="500"/>
                                            <p:tgtEl>
                                              <p:spTgt spid="473"/>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4"/>
                                            </p:tgtEl>
                                            <p:attrNameLst>
                                              <p:attrName>style.visibility</p:attrName>
                                            </p:attrNameLst>
                                          </p:cBhvr>
                                          <p:to>
                                            <p:strVal val="visible"/>
                                          </p:to>
                                        </p:set>
                                        <p:animEffect transition="in" filter="barn(inVertical)">
                                          <p:cBhvr>
                                            <p:cTn id="811" dur="500"/>
                                            <p:tgtEl>
                                              <p:spTgt spid="474"/>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5"/>
                                            </p:tgtEl>
                                            <p:attrNameLst>
                                              <p:attrName>style.visibility</p:attrName>
                                            </p:attrNameLst>
                                          </p:cBhvr>
                                          <p:to>
                                            <p:strVal val="visible"/>
                                          </p:to>
                                        </p:set>
                                        <p:animEffect transition="in" filter="barn(inVertical)">
                                          <p:cBhvr>
                                            <p:cTn id="814" dur="500"/>
                                            <p:tgtEl>
                                              <p:spTgt spid="475"/>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6"/>
                                            </p:tgtEl>
                                            <p:attrNameLst>
                                              <p:attrName>style.visibility</p:attrName>
                                            </p:attrNameLst>
                                          </p:cBhvr>
                                          <p:to>
                                            <p:strVal val="visible"/>
                                          </p:to>
                                        </p:set>
                                        <p:animEffect transition="in" filter="barn(inVertical)">
                                          <p:cBhvr>
                                            <p:cTn id="817" dur="500"/>
                                            <p:tgtEl>
                                              <p:spTgt spid="476"/>
                                            </p:tgtEl>
                                          </p:cBhvr>
                                        </p:animEffect>
                                      </p:childTnLst>
                                    </p:cTn>
                                  </p:par>
                                  <p:par>
                                    <p:cTn id="818" presetID="16" presetClass="entr" presetSubtype="21" fill="hold" grpId="0" nodeType="withEffect">
                                      <p:stCondLst>
                                        <p:cond delay="0"/>
                                      </p:stCondLst>
                                      <p:childTnLst>
                                        <p:set>
                                          <p:cBhvr>
                                            <p:cTn id="819" dur="1" fill="hold">
                                              <p:stCondLst>
                                                <p:cond delay="0"/>
                                              </p:stCondLst>
                                            </p:cTn>
                                            <p:tgtEl>
                                              <p:spTgt spid="477"/>
                                            </p:tgtEl>
                                            <p:attrNameLst>
                                              <p:attrName>style.visibility</p:attrName>
                                            </p:attrNameLst>
                                          </p:cBhvr>
                                          <p:to>
                                            <p:strVal val="visible"/>
                                          </p:to>
                                        </p:set>
                                        <p:animEffect transition="in" filter="barn(inVertical)">
                                          <p:cBhvr>
                                            <p:cTn id="820" dur="500"/>
                                            <p:tgtEl>
                                              <p:spTgt spid="477"/>
                                            </p:tgtEl>
                                          </p:cBhvr>
                                        </p:animEffect>
                                      </p:childTnLst>
                                    </p:cTn>
                                  </p:par>
                                  <p:par>
                                    <p:cTn id="821" presetID="16" presetClass="entr" presetSubtype="21" fill="hold" grpId="0" nodeType="withEffect" nodePh="1">
                                      <p:stCondLst>
                                        <p:cond delay="0"/>
                                      </p:stCondLst>
                                      <p:endCondLst>
                                        <p:cond evt="begin" delay="0">
                                          <p:tn val="821"/>
                                        </p:cond>
                                      </p:endCondLst>
                                      <p:childTnLst>
                                        <p:set>
                                          <p:cBhvr>
                                            <p:cTn id="822" dur="1" fill="hold">
                                              <p:stCondLst>
                                                <p:cond delay="0"/>
                                              </p:stCondLst>
                                            </p:cTn>
                                            <p:tgtEl>
                                              <p:spTgt spid="478"/>
                                            </p:tgtEl>
                                            <p:attrNameLst>
                                              <p:attrName>style.visibility</p:attrName>
                                            </p:attrNameLst>
                                          </p:cBhvr>
                                          <p:to>
                                            <p:strVal val="visible"/>
                                          </p:to>
                                        </p:set>
                                        <p:animEffect transition="in" filter="barn(inVertical)">
                                          <p:cBhvr>
                                            <p:cTn id="823" dur="500"/>
                                            <p:tgtEl>
                                              <p:spTgt spid="478"/>
                                            </p:tgtEl>
                                          </p:cBhvr>
                                        </p:animEffect>
                                      </p:childTnLst>
                                    </p:cTn>
                                  </p:par>
                                  <p:par>
                                    <p:cTn id="824" presetID="16" presetClass="entr" presetSubtype="21" fill="hold" grpId="0" nodeType="withEffect">
                                      <p:stCondLst>
                                        <p:cond delay="0"/>
                                      </p:stCondLst>
                                      <p:childTnLst>
                                        <p:set>
                                          <p:cBhvr>
                                            <p:cTn id="825" dur="1" fill="hold">
                                              <p:stCondLst>
                                                <p:cond delay="0"/>
                                              </p:stCondLst>
                                            </p:cTn>
                                            <p:tgtEl>
                                              <p:spTgt spid="479"/>
                                            </p:tgtEl>
                                            <p:attrNameLst>
                                              <p:attrName>style.visibility</p:attrName>
                                            </p:attrNameLst>
                                          </p:cBhvr>
                                          <p:to>
                                            <p:strVal val="visible"/>
                                          </p:to>
                                        </p:set>
                                        <p:animEffect transition="in" filter="barn(inVertical)">
                                          <p:cBhvr>
                                            <p:cTn id="826" dur="500"/>
                                            <p:tgtEl>
                                              <p:spTgt spid="479"/>
                                            </p:tgtEl>
                                          </p:cBhvr>
                                        </p:animEffect>
                                      </p:childTnLst>
                                    </p:cTn>
                                  </p:par>
                                  <p:par>
                                    <p:cTn id="827" presetID="16" presetClass="entr" presetSubtype="21" fill="hold" grpId="0" nodeType="withEffect" nodePh="1">
                                      <p:stCondLst>
                                        <p:cond delay="0"/>
                                      </p:stCondLst>
                                      <p:endCondLst>
                                        <p:cond evt="begin" delay="0">
                                          <p:tn val="827"/>
                                        </p:cond>
                                      </p:endCondLst>
                                      <p:childTnLst>
                                        <p:set>
                                          <p:cBhvr>
                                            <p:cTn id="828" dur="1" fill="hold">
                                              <p:stCondLst>
                                                <p:cond delay="0"/>
                                              </p:stCondLst>
                                            </p:cTn>
                                            <p:tgtEl>
                                              <p:spTgt spid="480"/>
                                            </p:tgtEl>
                                            <p:attrNameLst>
                                              <p:attrName>style.visibility</p:attrName>
                                            </p:attrNameLst>
                                          </p:cBhvr>
                                          <p:to>
                                            <p:strVal val="visible"/>
                                          </p:to>
                                        </p:set>
                                        <p:animEffect transition="in" filter="barn(inVertical)">
                                          <p:cBhvr>
                                            <p:cTn id="829" dur="500"/>
                                            <p:tgtEl>
                                              <p:spTgt spid="480"/>
                                            </p:tgtEl>
                                          </p:cBhvr>
                                        </p:animEffect>
                                      </p:childTnLst>
                                    </p:cTn>
                                  </p:par>
                                </p:childTnLst>
                              </p:cTn>
                            </p:par>
                            <p:par>
                              <p:cTn id="830" fill="hold">
                                <p:stCondLst>
                                  <p:cond delay="7900"/>
                                </p:stCondLst>
                                <p:childTnLst>
                                  <p:par>
                                    <p:cTn id="831" presetID="2" presetClass="entr" presetSubtype="2" fill="hold" grpId="0" nodeType="afterEffect">
                                      <p:stCondLst>
                                        <p:cond delay="0"/>
                                      </p:stCondLst>
                                      <p:childTnLst>
                                        <p:set>
                                          <p:cBhvr>
                                            <p:cTn id="832" dur="1" fill="hold">
                                              <p:stCondLst>
                                                <p:cond delay="0"/>
                                              </p:stCondLst>
                                            </p:cTn>
                                            <p:tgtEl>
                                              <p:spTgt spid="481"/>
                                            </p:tgtEl>
                                            <p:attrNameLst>
                                              <p:attrName>style.visibility</p:attrName>
                                            </p:attrNameLst>
                                          </p:cBhvr>
                                          <p:to>
                                            <p:strVal val="visible"/>
                                          </p:to>
                                        </p:set>
                                        <p:anim calcmode="lin" valueType="num">
                                          <p:cBhvr additive="base">
                                            <p:cTn id="833" dur="1500" fill="hold"/>
                                            <p:tgtEl>
                                              <p:spTgt spid="481"/>
                                            </p:tgtEl>
                                            <p:attrNameLst>
                                              <p:attrName>ppt_x</p:attrName>
                                            </p:attrNameLst>
                                          </p:cBhvr>
                                          <p:tavLst>
                                            <p:tav tm="0">
                                              <p:val>
                                                <p:strVal val="1+#ppt_w/2"/>
                                              </p:val>
                                            </p:tav>
                                            <p:tav tm="100000">
                                              <p:val>
                                                <p:strVal val="#ppt_x"/>
                                              </p:val>
                                            </p:tav>
                                          </p:tavLst>
                                        </p:anim>
                                        <p:anim calcmode="lin" valueType="num">
                                          <p:cBhvr additive="base">
                                            <p:cTn id="834" dur="1500" fill="hold"/>
                                            <p:tgtEl>
                                              <p:spTgt spid="481"/>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nodePh="1">
                                      <p:stCondLst>
                                        <p:cond delay="0"/>
                                      </p:stCondLst>
                                      <p:endCondLst>
                                        <p:cond evt="begin" delay="0">
                                          <p:tn val="835"/>
                                        </p:cond>
                                      </p:endCondLst>
                                      <p:childTnLst>
                                        <p:set>
                                          <p:cBhvr>
                                            <p:cTn id="836" dur="1" fill="hold">
                                              <p:stCondLst>
                                                <p:cond delay="0"/>
                                              </p:stCondLst>
                                            </p:cTn>
                                            <p:tgtEl>
                                              <p:spTgt spid="482"/>
                                            </p:tgtEl>
                                            <p:attrNameLst>
                                              <p:attrName>style.visibility</p:attrName>
                                            </p:attrNameLst>
                                          </p:cBhvr>
                                          <p:to>
                                            <p:strVal val="visible"/>
                                          </p:to>
                                        </p:set>
                                        <p:anim calcmode="lin" valueType="num">
                                          <p:cBhvr additive="base">
                                            <p:cTn id="837" dur="1500" fill="hold"/>
                                            <p:tgtEl>
                                              <p:spTgt spid="482"/>
                                            </p:tgtEl>
                                            <p:attrNameLst>
                                              <p:attrName>ppt_x</p:attrName>
                                            </p:attrNameLst>
                                          </p:cBhvr>
                                          <p:tavLst>
                                            <p:tav tm="0">
                                              <p:val>
                                                <p:strVal val="1+#ppt_w/2"/>
                                              </p:val>
                                            </p:tav>
                                            <p:tav tm="100000">
                                              <p:val>
                                                <p:strVal val="#ppt_x"/>
                                              </p:val>
                                            </p:tav>
                                          </p:tavLst>
                                        </p:anim>
                                        <p:anim calcmode="lin" valueType="num">
                                          <p:cBhvr additive="base">
                                            <p:cTn id="838" dur="1500" fill="hold"/>
                                            <p:tgtEl>
                                              <p:spTgt spid="482"/>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p:stCondLst>
                                        <p:cond delay="0"/>
                                      </p:stCondLst>
                                      <p:childTnLst>
                                        <p:set>
                                          <p:cBhvr>
                                            <p:cTn id="840" dur="1" fill="hold">
                                              <p:stCondLst>
                                                <p:cond delay="0"/>
                                              </p:stCondLst>
                                            </p:cTn>
                                            <p:tgtEl>
                                              <p:spTgt spid="483"/>
                                            </p:tgtEl>
                                            <p:attrNameLst>
                                              <p:attrName>style.visibility</p:attrName>
                                            </p:attrNameLst>
                                          </p:cBhvr>
                                          <p:to>
                                            <p:strVal val="visible"/>
                                          </p:to>
                                        </p:set>
                                        <p:anim calcmode="lin" valueType="num">
                                          <p:cBhvr additive="base">
                                            <p:cTn id="841" dur="1500" fill="hold"/>
                                            <p:tgtEl>
                                              <p:spTgt spid="483"/>
                                            </p:tgtEl>
                                            <p:attrNameLst>
                                              <p:attrName>ppt_x</p:attrName>
                                            </p:attrNameLst>
                                          </p:cBhvr>
                                          <p:tavLst>
                                            <p:tav tm="0">
                                              <p:val>
                                                <p:strVal val="1+#ppt_w/2"/>
                                              </p:val>
                                            </p:tav>
                                            <p:tav tm="100000">
                                              <p:val>
                                                <p:strVal val="#ppt_x"/>
                                              </p:val>
                                            </p:tav>
                                          </p:tavLst>
                                        </p:anim>
                                        <p:anim calcmode="lin" valueType="num">
                                          <p:cBhvr additive="base">
                                            <p:cTn id="842" dur="1500" fill="hold"/>
                                            <p:tgtEl>
                                              <p:spTgt spid="483"/>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nodePh="1">
                                      <p:stCondLst>
                                        <p:cond delay="0"/>
                                      </p:stCondLst>
                                      <p:endCondLst>
                                        <p:cond evt="begin" delay="0">
                                          <p:tn val="843"/>
                                        </p:cond>
                                      </p:endCondLst>
                                      <p:childTnLst>
                                        <p:set>
                                          <p:cBhvr>
                                            <p:cTn id="844" dur="1" fill="hold">
                                              <p:stCondLst>
                                                <p:cond delay="0"/>
                                              </p:stCondLst>
                                            </p:cTn>
                                            <p:tgtEl>
                                              <p:spTgt spid="484"/>
                                            </p:tgtEl>
                                            <p:attrNameLst>
                                              <p:attrName>style.visibility</p:attrName>
                                            </p:attrNameLst>
                                          </p:cBhvr>
                                          <p:to>
                                            <p:strVal val="visible"/>
                                          </p:to>
                                        </p:set>
                                        <p:anim calcmode="lin" valueType="num">
                                          <p:cBhvr additive="base">
                                            <p:cTn id="845" dur="1500" fill="hold"/>
                                            <p:tgtEl>
                                              <p:spTgt spid="484"/>
                                            </p:tgtEl>
                                            <p:attrNameLst>
                                              <p:attrName>ppt_x</p:attrName>
                                            </p:attrNameLst>
                                          </p:cBhvr>
                                          <p:tavLst>
                                            <p:tav tm="0">
                                              <p:val>
                                                <p:strVal val="1+#ppt_w/2"/>
                                              </p:val>
                                            </p:tav>
                                            <p:tav tm="100000">
                                              <p:val>
                                                <p:strVal val="#ppt_x"/>
                                              </p:val>
                                            </p:tav>
                                          </p:tavLst>
                                        </p:anim>
                                        <p:anim calcmode="lin" valueType="num">
                                          <p:cBhvr additive="base">
                                            <p:cTn id="846" dur="1500" fill="hold"/>
                                            <p:tgtEl>
                                              <p:spTgt spid="484"/>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p:stCondLst>
                                        <p:cond delay="0"/>
                                      </p:stCondLst>
                                      <p:childTnLst>
                                        <p:set>
                                          <p:cBhvr>
                                            <p:cTn id="848" dur="1" fill="hold">
                                              <p:stCondLst>
                                                <p:cond delay="0"/>
                                              </p:stCondLst>
                                            </p:cTn>
                                            <p:tgtEl>
                                              <p:spTgt spid="485"/>
                                            </p:tgtEl>
                                            <p:attrNameLst>
                                              <p:attrName>style.visibility</p:attrName>
                                            </p:attrNameLst>
                                          </p:cBhvr>
                                          <p:to>
                                            <p:strVal val="visible"/>
                                          </p:to>
                                        </p:set>
                                        <p:anim calcmode="lin" valueType="num">
                                          <p:cBhvr additive="base">
                                            <p:cTn id="849" dur="1500" fill="hold"/>
                                            <p:tgtEl>
                                              <p:spTgt spid="485"/>
                                            </p:tgtEl>
                                            <p:attrNameLst>
                                              <p:attrName>ppt_x</p:attrName>
                                            </p:attrNameLst>
                                          </p:cBhvr>
                                          <p:tavLst>
                                            <p:tav tm="0">
                                              <p:val>
                                                <p:strVal val="1+#ppt_w/2"/>
                                              </p:val>
                                            </p:tav>
                                            <p:tav tm="100000">
                                              <p:val>
                                                <p:strVal val="#ppt_x"/>
                                              </p:val>
                                            </p:tav>
                                          </p:tavLst>
                                        </p:anim>
                                        <p:anim calcmode="lin" valueType="num">
                                          <p:cBhvr additive="base">
                                            <p:cTn id="850" dur="1500" fill="hold"/>
                                            <p:tgtEl>
                                              <p:spTgt spid="485"/>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nodePh="1">
                                      <p:stCondLst>
                                        <p:cond delay="0"/>
                                      </p:stCondLst>
                                      <p:endCondLst>
                                        <p:cond evt="begin" delay="0">
                                          <p:tn val="851"/>
                                        </p:cond>
                                      </p:endCondLst>
                                      <p:childTnLst>
                                        <p:set>
                                          <p:cBhvr>
                                            <p:cTn id="852" dur="1" fill="hold">
                                              <p:stCondLst>
                                                <p:cond delay="0"/>
                                              </p:stCondLst>
                                            </p:cTn>
                                            <p:tgtEl>
                                              <p:spTgt spid="486"/>
                                            </p:tgtEl>
                                            <p:attrNameLst>
                                              <p:attrName>style.visibility</p:attrName>
                                            </p:attrNameLst>
                                          </p:cBhvr>
                                          <p:to>
                                            <p:strVal val="visible"/>
                                          </p:to>
                                        </p:set>
                                        <p:anim calcmode="lin" valueType="num">
                                          <p:cBhvr additive="base">
                                            <p:cTn id="853" dur="1500" fill="hold"/>
                                            <p:tgtEl>
                                              <p:spTgt spid="486"/>
                                            </p:tgtEl>
                                            <p:attrNameLst>
                                              <p:attrName>ppt_x</p:attrName>
                                            </p:attrNameLst>
                                          </p:cBhvr>
                                          <p:tavLst>
                                            <p:tav tm="0">
                                              <p:val>
                                                <p:strVal val="1+#ppt_w/2"/>
                                              </p:val>
                                            </p:tav>
                                            <p:tav tm="100000">
                                              <p:val>
                                                <p:strVal val="#ppt_x"/>
                                              </p:val>
                                            </p:tav>
                                          </p:tavLst>
                                        </p:anim>
                                        <p:anim calcmode="lin" valueType="num">
                                          <p:cBhvr additive="base">
                                            <p:cTn id="854" dur="1500" fill="hold"/>
                                            <p:tgtEl>
                                              <p:spTgt spid="486"/>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p:stCondLst>
                                        <p:cond delay="0"/>
                                      </p:stCondLst>
                                      <p:childTnLst>
                                        <p:set>
                                          <p:cBhvr>
                                            <p:cTn id="856" dur="1" fill="hold">
                                              <p:stCondLst>
                                                <p:cond delay="0"/>
                                              </p:stCondLst>
                                            </p:cTn>
                                            <p:tgtEl>
                                              <p:spTgt spid="487"/>
                                            </p:tgtEl>
                                            <p:attrNameLst>
                                              <p:attrName>style.visibility</p:attrName>
                                            </p:attrNameLst>
                                          </p:cBhvr>
                                          <p:to>
                                            <p:strVal val="visible"/>
                                          </p:to>
                                        </p:set>
                                        <p:anim calcmode="lin" valueType="num">
                                          <p:cBhvr additive="base">
                                            <p:cTn id="857" dur="1500" fill="hold"/>
                                            <p:tgtEl>
                                              <p:spTgt spid="487"/>
                                            </p:tgtEl>
                                            <p:attrNameLst>
                                              <p:attrName>ppt_x</p:attrName>
                                            </p:attrNameLst>
                                          </p:cBhvr>
                                          <p:tavLst>
                                            <p:tav tm="0">
                                              <p:val>
                                                <p:strVal val="1+#ppt_w/2"/>
                                              </p:val>
                                            </p:tav>
                                            <p:tav tm="100000">
                                              <p:val>
                                                <p:strVal val="#ppt_x"/>
                                              </p:val>
                                            </p:tav>
                                          </p:tavLst>
                                        </p:anim>
                                        <p:anim calcmode="lin" valueType="num">
                                          <p:cBhvr additive="base">
                                            <p:cTn id="858" dur="1500" fill="hold"/>
                                            <p:tgtEl>
                                              <p:spTgt spid="487"/>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nodePh="1">
                                      <p:stCondLst>
                                        <p:cond delay="0"/>
                                      </p:stCondLst>
                                      <p:endCondLst>
                                        <p:cond evt="begin" delay="0">
                                          <p:tn val="859"/>
                                        </p:cond>
                                      </p:endCondLst>
                                      <p:childTnLst>
                                        <p:set>
                                          <p:cBhvr>
                                            <p:cTn id="860" dur="1" fill="hold">
                                              <p:stCondLst>
                                                <p:cond delay="0"/>
                                              </p:stCondLst>
                                            </p:cTn>
                                            <p:tgtEl>
                                              <p:spTgt spid="488"/>
                                            </p:tgtEl>
                                            <p:attrNameLst>
                                              <p:attrName>style.visibility</p:attrName>
                                            </p:attrNameLst>
                                          </p:cBhvr>
                                          <p:to>
                                            <p:strVal val="visible"/>
                                          </p:to>
                                        </p:set>
                                        <p:anim calcmode="lin" valueType="num">
                                          <p:cBhvr additive="base">
                                            <p:cTn id="861" dur="1500" fill="hold"/>
                                            <p:tgtEl>
                                              <p:spTgt spid="488"/>
                                            </p:tgtEl>
                                            <p:attrNameLst>
                                              <p:attrName>ppt_x</p:attrName>
                                            </p:attrNameLst>
                                          </p:cBhvr>
                                          <p:tavLst>
                                            <p:tav tm="0">
                                              <p:val>
                                                <p:strVal val="1+#ppt_w/2"/>
                                              </p:val>
                                            </p:tav>
                                            <p:tav tm="100000">
                                              <p:val>
                                                <p:strVal val="#ppt_x"/>
                                              </p:val>
                                            </p:tav>
                                          </p:tavLst>
                                        </p:anim>
                                        <p:anim calcmode="lin" valueType="num">
                                          <p:cBhvr additive="base">
                                            <p:cTn id="862" dur="1500" fill="hold"/>
                                            <p:tgtEl>
                                              <p:spTgt spid="488"/>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p:stCondLst>
                                        <p:cond delay="0"/>
                                      </p:stCondLst>
                                      <p:childTnLst>
                                        <p:set>
                                          <p:cBhvr>
                                            <p:cTn id="864" dur="1" fill="hold">
                                              <p:stCondLst>
                                                <p:cond delay="0"/>
                                              </p:stCondLst>
                                            </p:cTn>
                                            <p:tgtEl>
                                              <p:spTgt spid="489"/>
                                            </p:tgtEl>
                                            <p:attrNameLst>
                                              <p:attrName>style.visibility</p:attrName>
                                            </p:attrNameLst>
                                          </p:cBhvr>
                                          <p:to>
                                            <p:strVal val="visible"/>
                                          </p:to>
                                        </p:set>
                                        <p:anim calcmode="lin" valueType="num">
                                          <p:cBhvr additive="base">
                                            <p:cTn id="865" dur="1500" fill="hold"/>
                                            <p:tgtEl>
                                              <p:spTgt spid="489"/>
                                            </p:tgtEl>
                                            <p:attrNameLst>
                                              <p:attrName>ppt_x</p:attrName>
                                            </p:attrNameLst>
                                          </p:cBhvr>
                                          <p:tavLst>
                                            <p:tav tm="0">
                                              <p:val>
                                                <p:strVal val="1+#ppt_w/2"/>
                                              </p:val>
                                            </p:tav>
                                            <p:tav tm="100000">
                                              <p:val>
                                                <p:strVal val="#ppt_x"/>
                                              </p:val>
                                            </p:tav>
                                          </p:tavLst>
                                        </p:anim>
                                        <p:anim calcmode="lin" valueType="num">
                                          <p:cBhvr additive="base">
                                            <p:cTn id="866" dur="1500" fill="hold"/>
                                            <p:tgtEl>
                                              <p:spTgt spid="489"/>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nodePh="1">
                                      <p:stCondLst>
                                        <p:cond delay="0"/>
                                      </p:stCondLst>
                                      <p:endCondLst>
                                        <p:cond evt="begin" delay="0">
                                          <p:tn val="867"/>
                                        </p:cond>
                                      </p:endCondLst>
                                      <p:childTnLst>
                                        <p:set>
                                          <p:cBhvr>
                                            <p:cTn id="868" dur="1" fill="hold">
                                              <p:stCondLst>
                                                <p:cond delay="0"/>
                                              </p:stCondLst>
                                            </p:cTn>
                                            <p:tgtEl>
                                              <p:spTgt spid="490"/>
                                            </p:tgtEl>
                                            <p:attrNameLst>
                                              <p:attrName>style.visibility</p:attrName>
                                            </p:attrNameLst>
                                          </p:cBhvr>
                                          <p:to>
                                            <p:strVal val="visible"/>
                                          </p:to>
                                        </p:set>
                                        <p:anim calcmode="lin" valueType="num">
                                          <p:cBhvr additive="base">
                                            <p:cTn id="869" dur="1500" fill="hold"/>
                                            <p:tgtEl>
                                              <p:spTgt spid="490"/>
                                            </p:tgtEl>
                                            <p:attrNameLst>
                                              <p:attrName>ppt_x</p:attrName>
                                            </p:attrNameLst>
                                          </p:cBhvr>
                                          <p:tavLst>
                                            <p:tav tm="0">
                                              <p:val>
                                                <p:strVal val="1+#ppt_w/2"/>
                                              </p:val>
                                            </p:tav>
                                            <p:tav tm="100000">
                                              <p:val>
                                                <p:strVal val="#ppt_x"/>
                                              </p:val>
                                            </p:tav>
                                          </p:tavLst>
                                        </p:anim>
                                        <p:anim calcmode="lin" valueType="num">
                                          <p:cBhvr additive="base">
                                            <p:cTn id="870" dur="1500" fill="hold"/>
                                            <p:tgtEl>
                                              <p:spTgt spid="490"/>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p:stCondLst>
                                        <p:cond delay="0"/>
                                      </p:stCondLst>
                                      <p:childTnLst>
                                        <p:set>
                                          <p:cBhvr>
                                            <p:cTn id="872" dur="1" fill="hold">
                                              <p:stCondLst>
                                                <p:cond delay="0"/>
                                              </p:stCondLst>
                                            </p:cTn>
                                            <p:tgtEl>
                                              <p:spTgt spid="491"/>
                                            </p:tgtEl>
                                            <p:attrNameLst>
                                              <p:attrName>style.visibility</p:attrName>
                                            </p:attrNameLst>
                                          </p:cBhvr>
                                          <p:to>
                                            <p:strVal val="visible"/>
                                          </p:to>
                                        </p:set>
                                        <p:anim calcmode="lin" valueType="num">
                                          <p:cBhvr additive="base">
                                            <p:cTn id="873" dur="1500" fill="hold"/>
                                            <p:tgtEl>
                                              <p:spTgt spid="491"/>
                                            </p:tgtEl>
                                            <p:attrNameLst>
                                              <p:attrName>ppt_x</p:attrName>
                                            </p:attrNameLst>
                                          </p:cBhvr>
                                          <p:tavLst>
                                            <p:tav tm="0">
                                              <p:val>
                                                <p:strVal val="1+#ppt_w/2"/>
                                              </p:val>
                                            </p:tav>
                                            <p:tav tm="100000">
                                              <p:val>
                                                <p:strVal val="#ppt_x"/>
                                              </p:val>
                                            </p:tav>
                                          </p:tavLst>
                                        </p:anim>
                                        <p:anim calcmode="lin" valueType="num">
                                          <p:cBhvr additive="base">
                                            <p:cTn id="874" dur="1500" fill="hold"/>
                                            <p:tgtEl>
                                              <p:spTgt spid="491"/>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nodePh="1">
                                      <p:stCondLst>
                                        <p:cond delay="0"/>
                                      </p:stCondLst>
                                      <p:endCondLst>
                                        <p:cond evt="begin" delay="0">
                                          <p:tn val="875"/>
                                        </p:cond>
                                      </p:endCondLst>
                                      <p:childTnLst>
                                        <p:set>
                                          <p:cBhvr>
                                            <p:cTn id="876" dur="1" fill="hold">
                                              <p:stCondLst>
                                                <p:cond delay="0"/>
                                              </p:stCondLst>
                                            </p:cTn>
                                            <p:tgtEl>
                                              <p:spTgt spid="492"/>
                                            </p:tgtEl>
                                            <p:attrNameLst>
                                              <p:attrName>style.visibility</p:attrName>
                                            </p:attrNameLst>
                                          </p:cBhvr>
                                          <p:to>
                                            <p:strVal val="visible"/>
                                          </p:to>
                                        </p:set>
                                        <p:anim calcmode="lin" valueType="num">
                                          <p:cBhvr additive="base">
                                            <p:cTn id="877" dur="1500" fill="hold"/>
                                            <p:tgtEl>
                                              <p:spTgt spid="492"/>
                                            </p:tgtEl>
                                            <p:attrNameLst>
                                              <p:attrName>ppt_x</p:attrName>
                                            </p:attrNameLst>
                                          </p:cBhvr>
                                          <p:tavLst>
                                            <p:tav tm="0">
                                              <p:val>
                                                <p:strVal val="1+#ppt_w/2"/>
                                              </p:val>
                                            </p:tav>
                                            <p:tav tm="100000">
                                              <p:val>
                                                <p:strVal val="#ppt_x"/>
                                              </p:val>
                                            </p:tav>
                                          </p:tavLst>
                                        </p:anim>
                                        <p:anim calcmode="lin" valueType="num">
                                          <p:cBhvr additive="base">
                                            <p:cTn id="878" dur="1500" fill="hold"/>
                                            <p:tgtEl>
                                              <p:spTgt spid="492"/>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p:stCondLst>
                                        <p:cond delay="0"/>
                                      </p:stCondLst>
                                      <p:childTnLst>
                                        <p:set>
                                          <p:cBhvr>
                                            <p:cTn id="880" dur="1" fill="hold">
                                              <p:stCondLst>
                                                <p:cond delay="0"/>
                                              </p:stCondLst>
                                            </p:cTn>
                                            <p:tgtEl>
                                              <p:spTgt spid="493"/>
                                            </p:tgtEl>
                                            <p:attrNameLst>
                                              <p:attrName>style.visibility</p:attrName>
                                            </p:attrNameLst>
                                          </p:cBhvr>
                                          <p:to>
                                            <p:strVal val="visible"/>
                                          </p:to>
                                        </p:set>
                                        <p:anim calcmode="lin" valueType="num">
                                          <p:cBhvr additive="base">
                                            <p:cTn id="881" dur="1500" fill="hold"/>
                                            <p:tgtEl>
                                              <p:spTgt spid="493"/>
                                            </p:tgtEl>
                                            <p:attrNameLst>
                                              <p:attrName>ppt_x</p:attrName>
                                            </p:attrNameLst>
                                          </p:cBhvr>
                                          <p:tavLst>
                                            <p:tav tm="0">
                                              <p:val>
                                                <p:strVal val="1+#ppt_w/2"/>
                                              </p:val>
                                            </p:tav>
                                            <p:tav tm="100000">
                                              <p:val>
                                                <p:strVal val="#ppt_x"/>
                                              </p:val>
                                            </p:tav>
                                          </p:tavLst>
                                        </p:anim>
                                        <p:anim calcmode="lin" valueType="num">
                                          <p:cBhvr additive="base">
                                            <p:cTn id="882" dur="1500" fill="hold"/>
                                            <p:tgtEl>
                                              <p:spTgt spid="493"/>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nodePh="1">
                                      <p:stCondLst>
                                        <p:cond delay="0"/>
                                      </p:stCondLst>
                                      <p:endCondLst>
                                        <p:cond evt="begin" delay="0">
                                          <p:tn val="883"/>
                                        </p:cond>
                                      </p:endCondLst>
                                      <p:childTnLst>
                                        <p:set>
                                          <p:cBhvr>
                                            <p:cTn id="884" dur="1" fill="hold">
                                              <p:stCondLst>
                                                <p:cond delay="0"/>
                                              </p:stCondLst>
                                            </p:cTn>
                                            <p:tgtEl>
                                              <p:spTgt spid="494"/>
                                            </p:tgtEl>
                                            <p:attrNameLst>
                                              <p:attrName>style.visibility</p:attrName>
                                            </p:attrNameLst>
                                          </p:cBhvr>
                                          <p:to>
                                            <p:strVal val="visible"/>
                                          </p:to>
                                        </p:set>
                                        <p:anim calcmode="lin" valueType="num">
                                          <p:cBhvr additive="base">
                                            <p:cTn id="885" dur="1500" fill="hold"/>
                                            <p:tgtEl>
                                              <p:spTgt spid="494"/>
                                            </p:tgtEl>
                                            <p:attrNameLst>
                                              <p:attrName>ppt_x</p:attrName>
                                            </p:attrNameLst>
                                          </p:cBhvr>
                                          <p:tavLst>
                                            <p:tav tm="0">
                                              <p:val>
                                                <p:strVal val="1+#ppt_w/2"/>
                                              </p:val>
                                            </p:tav>
                                            <p:tav tm="100000">
                                              <p:val>
                                                <p:strVal val="#ppt_x"/>
                                              </p:val>
                                            </p:tav>
                                          </p:tavLst>
                                        </p:anim>
                                        <p:anim calcmode="lin" valueType="num">
                                          <p:cBhvr additive="base">
                                            <p:cTn id="886" dur="1500" fill="hold"/>
                                            <p:tgtEl>
                                              <p:spTgt spid="494"/>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p:stCondLst>
                                        <p:cond delay="0"/>
                                      </p:stCondLst>
                                      <p:childTnLst>
                                        <p:set>
                                          <p:cBhvr>
                                            <p:cTn id="888" dur="1" fill="hold">
                                              <p:stCondLst>
                                                <p:cond delay="0"/>
                                              </p:stCondLst>
                                            </p:cTn>
                                            <p:tgtEl>
                                              <p:spTgt spid="495"/>
                                            </p:tgtEl>
                                            <p:attrNameLst>
                                              <p:attrName>style.visibility</p:attrName>
                                            </p:attrNameLst>
                                          </p:cBhvr>
                                          <p:to>
                                            <p:strVal val="visible"/>
                                          </p:to>
                                        </p:set>
                                        <p:anim calcmode="lin" valueType="num">
                                          <p:cBhvr additive="base">
                                            <p:cTn id="889" dur="1500" fill="hold"/>
                                            <p:tgtEl>
                                              <p:spTgt spid="495"/>
                                            </p:tgtEl>
                                            <p:attrNameLst>
                                              <p:attrName>ppt_x</p:attrName>
                                            </p:attrNameLst>
                                          </p:cBhvr>
                                          <p:tavLst>
                                            <p:tav tm="0">
                                              <p:val>
                                                <p:strVal val="1+#ppt_w/2"/>
                                              </p:val>
                                            </p:tav>
                                            <p:tav tm="100000">
                                              <p:val>
                                                <p:strVal val="#ppt_x"/>
                                              </p:val>
                                            </p:tav>
                                          </p:tavLst>
                                        </p:anim>
                                        <p:anim calcmode="lin" valueType="num">
                                          <p:cBhvr additive="base">
                                            <p:cTn id="890" dur="1500" fill="hold"/>
                                            <p:tgtEl>
                                              <p:spTgt spid="495"/>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nodePh="1">
                                      <p:stCondLst>
                                        <p:cond delay="0"/>
                                      </p:stCondLst>
                                      <p:endCondLst>
                                        <p:cond evt="begin" delay="0">
                                          <p:tn val="891"/>
                                        </p:cond>
                                      </p:endCondLst>
                                      <p:childTnLst>
                                        <p:set>
                                          <p:cBhvr>
                                            <p:cTn id="892" dur="1" fill="hold">
                                              <p:stCondLst>
                                                <p:cond delay="0"/>
                                              </p:stCondLst>
                                            </p:cTn>
                                            <p:tgtEl>
                                              <p:spTgt spid="496"/>
                                            </p:tgtEl>
                                            <p:attrNameLst>
                                              <p:attrName>style.visibility</p:attrName>
                                            </p:attrNameLst>
                                          </p:cBhvr>
                                          <p:to>
                                            <p:strVal val="visible"/>
                                          </p:to>
                                        </p:set>
                                        <p:anim calcmode="lin" valueType="num">
                                          <p:cBhvr additive="base">
                                            <p:cTn id="893" dur="1500" fill="hold"/>
                                            <p:tgtEl>
                                              <p:spTgt spid="496"/>
                                            </p:tgtEl>
                                            <p:attrNameLst>
                                              <p:attrName>ppt_x</p:attrName>
                                            </p:attrNameLst>
                                          </p:cBhvr>
                                          <p:tavLst>
                                            <p:tav tm="0">
                                              <p:val>
                                                <p:strVal val="1+#ppt_w/2"/>
                                              </p:val>
                                            </p:tav>
                                            <p:tav tm="100000">
                                              <p:val>
                                                <p:strVal val="#ppt_x"/>
                                              </p:val>
                                            </p:tav>
                                          </p:tavLst>
                                        </p:anim>
                                        <p:anim calcmode="lin" valueType="num">
                                          <p:cBhvr additive="base">
                                            <p:cTn id="894" dur="1500" fill="hold"/>
                                            <p:tgtEl>
                                              <p:spTgt spid="496"/>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p:stCondLst>
                                        <p:cond delay="0"/>
                                      </p:stCondLst>
                                      <p:childTnLst>
                                        <p:set>
                                          <p:cBhvr>
                                            <p:cTn id="896" dur="1" fill="hold">
                                              <p:stCondLst>
                                                <p:cond delay="0"/>
                                              </p:stCondLst>
                                            </p:cTn>
                                            <p:tgtEl>
                                              <p:spTgt spid="497"/>
                                            </p:tgtEl>
                                            <p:attrNameLst>
                                              <p:attrName>style.visibility</p:attrName>
                                            </p:attrNameLst>
                                          </p:cBhvr>
                                          <p:to>
                                            <p:strVal val="visible"/>
                                          </p:to>
                                        </p:set>
                                        <p:anim calcmode="lin" valueType="num">
                                          <p:cBhvr additive="base">
                                            <p:cTn id="897" dur="1500" fill="hold"/>
                                            <p:tgtEl>
                                              <p:spTgt spid="497"/>
                                            </p:tgtEl>
                                            <p:attrNameLst>
                                              <p:attrName>ppt_x</p:attrName>
                                            </p:attrNameLst>
                                          </p:cBhvr>
                                          <p:tavLst>
                                            <p:tav tm="0">
                                              <p:val>
                                                <p:strVal val="1+#ppt_w/2"/>
                                              </p:val>
                                            </p:tav>
                                            <p:tav tm="100000">
                                              <p:val>
                                                <p:strVal val="#ppt_x"/>
                                              </p:val>
                                            </p:tav>
                                          </p:tavLst>
                                        </p:anim>
                                        <p:anim calcmode="lin" valueType="num">
                                          <p:cBhvr additive="base">
                                            <p:cTn id="898" dur="1500" fill="hold"/>
                                            <p:tgtEl>
                                              <p:spTgt spid="497"/>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nodePh="1">
                                      <p:stCondLst>
                                        <p:cond delay="0"/>
                                      </p:stCondLst>
                                      <p:endCondLst>
                                        <p:cond evt="begin" delay="0">
                                          <p:tn val="899"/>
                                        </p:cond>
                                      </p:endCondLst>
                                      <p:childTnLst>
                                        <p:set>
                                          <p:cBhvr>
                                            <p:cTn id="900" dur="1" fill="hold">
                                              <p:stCondLst>
                                                <p:cond delay="0"/>
                                              </p:stCondLst>
                                            </p:cTn>
                                            <p:tgtEl>
                                              <p:spTgt spid="498"/>
                                            </p:tgtEl>
                                            <p:attrNameLst>
                                              <p:attrName>style.visibility</p:attrName>
                                            </p:attrNameLst>
                                          </p:cBhvr>
                                          <p:to>
                                            <p:strVal val="visible"/>
                                          </p:to>
                                        </p:set>
                                        <p:anim calcmode="lin" valueType="num">
                                          <p:cBhvr additive="base">
                                            <p:cTn id="901" dur="1500" fill="hold"/>
                                            <p:tgtEl>
                                              <p:spTgt spid="498"/>
                                            </p:tgtEl>
                                            <p:attrNameLst>
                                              <p:attrName>ppt_x</p:attrName>
                                            </p:attrNameLst>
                                          </p:cBhvr>
                                          <p:tavLst>
                                            <p:tav tm="0">
                                              <p:val>
                                                <p:strVal val="1+#ppt_w/2"/>
                                              </p:val>
                                            </p:tav>
                                            <p:tav tm="100000">
                                              <p:val>
                                                <p:strVal val="#ppt_x"/>
                                              </p:val>
                                            </p:tav>
                                          </p:tavLst>
                                        </p:anim>
                                        <p:anim calcmode="lin" valueType="num">
                                          <p:cBhvr additive="base">
                                            <p:cTn id="902" dur="1500" fill="hold"/>
                                            <p:tgtEl>
                                              <p:spTgt spid="498"/>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p:stCondLst>
                                        <p:cond delay="0"/>
                                      </p:stCondLst>
                                      <p:childTnLst>
                                        <p:set>
                                          <p:cBhvr>
                                            <p:cTn id="904" dur="1" fill="hold">
                                              <p:stCondLst>
                                                <p:cond delay="0"/>
                                              </p:stCondLst>
                                            </p:cTn>
                                            <p:tgtEl>
                                              <p:spTgt spid="499"/>
                                            </p:tgtEl>
                                            <p:attrNameLst>
                                              <p:attrName>style.visibility</p:attrName>
                                            </p:attrNameLst>
                                          </p:cBhvr>
                                          <p:to>
                                            <p:strVal val="visible"/>
                                          </p:to>
                                        </p:set>
                                        <p:anim calcmode="lin" valueType="num">
                                          <p:cBhvr additive="base">
                                            <p:cTn id="905" dur="1500" fill="hold"/>
                                            <p:tgtEl>
                                              <p:spTgt spid="499"/>
                                            </p:tgtEl>
                                            <p:attrNameLst>
                                              <p:attrName>ppt_x</p:attrName>
                                            </p:attrNameLst>
                                          </p:cBhvr>
                                          <p:tavLst>
                                            <p:tav tm="0">
                                              <p:val>
                                                <p:strVal val="1+#ppt_w/2"/>
                                              </p:val>
                                            </p:tav>
                                            <p:tav tm="100000">
                                              <p:val>
                                                <p:strVal val="#ppt_x"/>
                                              </p:val>
                                            </p:tav>
                                          </p:tavLst>
                                        </p:anim>
                                        <p:anim calcmode="lin" valueType="num">
                                          <p:cBhvr additive="base">
                                            <p:cTn id="906" dur="1500" fill="hold"/>
                                            <p:tgtEl>
                                              <p:spTgt spid="499"/>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nodePh="1">
                                      <p:stCondLst>
                                        <p:cond delay="0"/>
                                      </p:stCondLst>
                                      <p:endCondLst>
                                        <p:cond evt="begin" delay="0">
                                          <p:tn val="907"/>
                                        </p:cond>
                                      </p:endCondLst>
                                      <p:childTnLst>
                                        <p:set>
                                          <p:cBhvr>
                                            <p:cTn id="908" dur="1" fill="hold">
                                              <p:stCondLst>
                                                <p:cond delay="0"/>
                                              </p:stCondLst>
                                            </p:cTn>
                                            <p:tgtEl>
                                              <p:spTgt spid="500"/>
                                            </p:tgtEl>
                                            <p:attrNameLst>
                                              <p:attrName>style.visibility</p:attrName>
                                            </p:attrNameLst>
                                          </p:cBhvr>
                                          <p:to>
                                            <p:strVal val="visible"/>
                                          </p:to>
                                        </p:set>
                                        <p:anim calcmode="lin" valueType="num">
                                          <p:cBhvr additive="base">
                                            <p:cTn id="909" dur="1500" fill="hold"/>
                                            <p:tgtEl>
                                              <p:spTgt spid="500"/>
                                            </p:tgtEl>
                                            <p:attrNameLst>
                                              <p:attrName>ppt_x</p:attrName>
                                            </p:attrNameLst>
                                          </p:cBhvr>
                                          <p:tavLst>
                                            <p:tav tm="0">
                                              <p:val>
                                                <p:strVal val="1+#ppt_w/2"/>
                                              </p:val>
                                            </p:tav>
                                            <p:tav tm="100000">
                                              <p:val>
                                                <p:strVal val="#ppt_x"/>
                                              </p:val>
                                            </p:tav>
                                          </p:tavLst>
                                        </p:anim>
                                        <p:anim calcmode="lin" valueType="num">
                                          <p:cBhvr additive="base">
                                            <p:cTn id="910" dur="1500" fill="hold"/>
                                            <p:tgtEl>
                                              <p:spTgt spid="500"/>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p:stCondLst>
                                        <p:cond delay="0"/>
                                      </p:stCondLst>
                                      <p:childTnLst>
                                        <p:set>
                                          <p:cBhvr>
                                            <p:cTn id="912" dur="1" fill="hold">
                                              <p:stCondLst>
                                                <p:cond delay="0"/>
                                              </p:stCondLst>
                                            </p:cTn>
                                            <p:tgtEl>
                                              <p:spTgt spid="501"/>
                                            </p:tgtEl>
                                            <p:attrNameLst>
                                              <p:attrName>style.visibility</p:attrName>
                                            </p:attrNameLst>
                                          </p:cBhvr>
                                          <p:to>
                                            <p:strVal val="visible"/>
                                          </p:to>
                                        </p:set>
                                        <p:anim calcmode="lin" valueType="num">
                                          <p:cBhvr additive="base">
                                            <p:cTn id="913" dur="1500" fill="hold"/>
                                            <p:tgtEl>
                                              <p:spTgt spid="501"/>
                                            </p:tgtEl>
                                            <p:attrNameLst>
                                              <p:attrName>ppt_x</p:attrName>
                                            </p:attrNameLst>
                                          </p:cBhvr>
                                          <p:tavLst>
                                            <p:tav tm="0">
                                              <p:val>
                                                <p:strVal val="1+#ppt_w/2"/>
                                              </p:val>
                                            </p:tav>
                                            <p:tav tm="100000">
                                              <p:val>
                                                <p:strVal val="#ppt_x"/>
                                              </p:val>
                                            </p:tav>
                                          </p:tavLst>
                                        </p:anim>
                                        <p:anim calcmode="lin" valueType="num">
                                          <p:cBhvr additive="base">
                                            <p:cTn id="914" dur="1500" fill="hold"/>
                                            <p:tgtEl>
                                              <p:spTgt spid="501"/>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2"/>
                                            </p:tgtEl>
                                            <p:attrNameLst>
                                              <p:attrName>style.visibility</p:attrName>
                                            </p:attrNameLst>
                                          </p:cBhvr>
                                          <p:to>
                                            <p:strVal val="visible"/>
                                          </p:to>
                                        </p:set>
                                        <p:anim calcmode="lin" valueType="num">
                                          <p:cBhvr additive="base">
                                            <p:cTn id="917" dur="1500" fill="hold"/>
                                            <p:tgtEl>
                                              <p:spTgt spid="502"/>
                                            </p:tgtEl>
                                            <p:attrNameLst>
                                              <p:attrName>ppt_x</p:attrName>
                                            </p:attrNameLst>
                                          </p:cBhvr>
                                          <p:tavLst>
                                            <p:tav tm="0">
                                              <p:val>
                                                <p:strVal val="1+#ppt_w/2"/>
                                              </p:val>
                                            </p:tav>
                                            <p:tav tm="100000">
                                              <p:val>
                                                <p:strVal val="#ppt_x"/>
                                              </p:val>
                                            </p:tav>
                                          </p:tavLst>
                                        </p:anim>
                                        <p:anim calcmode="lin" valueType="num">
                                          <p:cBhvr additive="base">
                                            <p:cTn id="918" dur="1500" fill="hold"/>
                                            <p:tgtEl>
                                              <p:spTgt spid="502"/>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3"/>
                                            </p:tgtEl>
                                            <p:attrNameLst>
                                              <p:attrName>style.visibility</p:attrName>
                                            </p:attrNameLst>
                                          </p:cBhvr>
                                          <p:to>
                                            <p:strVal val="visible"/>
                                          </p:to>
                                        </p:set>
                                        <p:anim calcmode="lin" valueType="num">
                                          <p:cBhvr additive="base">
                                            <p:cTn id="921" dur="1500" fill="hold"/>
                                            <p:tgtEl>
                                              <p:spTgt spid="503"/>
                                            </p:tgtEl>
                                            <p:attrNameLst>
                                              <p:attrName>ppt_x</p:attrName>
                                            </p:attrNameLst>
                                          </p:cBhvr>
                                          <p:tavLst>
                                            <p:tav tm="0">
                                              <p:val>
                                                <p:strVal val="1+#ppt_w/2"/>
                                              </p:val>
                                            </p:tav>
                                            <p:tav tm="100000">
                                              <p:val>
                                                <p:strVal val="#ppt_x"/>
                                              </p:val>
                                            </p:tav>
                                          </p:tavLst>
                                        </p:anim>
                                        <p:anim calcmode="lin" valueType="num">
                                          <p:cBhvr additive="base">
                                            <p:cTn id="922" dur="1500" fill="hold"/>
                                            <p:tgtEl>
                                              <p:spTgt spid="503"/>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4"/>
                                            </p:tgtEl>
                                            <p:attrNameLst>
                                              <p:attrName>style.visibility</p:attrName>
                                            </p:attrNameLst>
                                          </p:cBhvr>
                                          <p:to>
                                            <p:strVal val="visible"/>
                                          </p:to>
                                        </p:set>
                                        <p:anim calcmode="lin" valueType="num">
                                          <p:cBhvr additive="base">
                                            <p:cTn id="925" dur="1500" fill="hold"/>
                                            <p:tgtEl>
                                              <p:spTgt spid="504"/>
                                            </p:tgtEl>
                                            <p:attrNameLst>
                                              <p:attrName>ppt_x</p:attrName>
                                            </p:attrNameLst>
                                          </p:cBhvr>
                                          <p:tavLst>
                                            <p:tav tm="0">
                                              <p:val>
                                                <p:strVal val="1+#ppt_w/2"/>
                                              </p:val>
                                            </p:tav>
                                            <p:tav tm="100000">
                                              <p:val>
                                                <p:strVal val="#ppt_x"/>
                                              </p:val>
                                            </p:tav>
                                          </p:tavLst>
                                        </p:anim>
                                        <p:anim calcmode="lin" valueType="num">
                                          <p:cBhvr additive="base">
                                            <p:cTn id="926" dur="1500" fill="hold"/>
                                            <p:tgtEl>
                                              <p:spTgt spid="504"/>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nodePh="1">
                                      <p:stCondLst>
                                        <p:cond delay="0"/>
                                      </p:stCondLst>
                                      <p:endCondLst>
                                        <p:cond evt="begin" delay="0">
                                          <p:tn val="927"/>
                                        </p:cond>
                                      </p:endCondLst>
                                      <p:childTnLst>
                                        <p:set>
                                          <p:cBhvr>
                                            <p:cTn id="928" dur="1" fill="hold">
                                              <p:stCondLst>
                                                <p:cond delay="0"/>
                                              </p:stCondLst>
                                            </p:cTn>
                                            <p:tgtEl>
                                              <p:spTgt spid="505"/>
                                            </p:tgtEl>
                                            <p:attrNameLst>
                                              <p:attrName>style.visibility</p:attrName>
                                            </p:attrNameLst>
                                          </p:cBhvr>
                                          <p:to>
                                            <p:strVal val="visible"/>
                                          </p:to>
                                        </p:set>
                                        <p:anim calcmode="lin" valueType="num">
                                          <p:cBhvr additive="base">
                                            <p:cTn id="929" dur="1500" fill="hold"/>
                                            <p:tgtEl>
                                              <p:spTgt spid="505"/>
                                            </p:tgtEl>
                                            <p:attrNameLst>
                                              <p:attrName>ppt_x</p:attrName>
                                            </p:attrNameLst>
                                          </p:cBhvr>
                                          <p:tavLst>
                                            <p:tav tm="0">
                                              <p:val>
                                                <p:strVal val="1+#ppt_w/2"/>
                                              </p:val>
                                            </p:tav>
                                            <p:tav tm="100000">
                                              <p:val>
                                                <p:strVal val="#ppt_x"/>
                                              </p:val>
                                            </p:tav>
                                          </p:tavLst>
                                        </p:anim>
                                        <p:anim calcmode="lin" valueType="num">
                                          <p:cBhvr additive="base">
                                            <p:cTn id="930" dur="1500" fill="hold"/>
                                            <p:tgtEl>
                                              <p:spTgt spid="505"/>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p:stCondLst>
                                        <p:cond delay="0"/>
                                      </p:stCondLst>
                                      <p:childTnLst>
                                        <p:set>
                                          <p:cBhvr>
                                            <p:cTn id="932" dur="1" fill="hold">
                                              <p:stCondLst>
                                                <p:cond delay="0"/>
                                              </p:stCondLst>
                                            </p:cTn>
                                            <p:tgtEl>
                                              <p:spTgt spid="506"/>
                                            </p:tgtEl>
                                            <p:attrNameLst>
                                              <p:attrName>style.visibility</p:attrName>
                                            </p:attrNameLst>
                                          </p:cBhvr>
                                          <p:to>
                                            <p:strVal val="visible"/>
                                          </p:to>
                                        </p:set>
                                        <p:anim calcmode="lin" valueType="num">
                                          <p:cBhvr additive="base">
                                            <p:cTn id="933" dur="1500" fill="hold"/>
                                            <p:tgtEl>
                                              <p:spTgt spid="506"/>
                                            </p:tgtEl>
                                            <p:attrNameLst>
                                              <p:attrName>ppt_x</p:attrName>
                                            </p:attrNameLst>
                                          </p:cBhvr>
                                          <p:tavLst>
                                            <p:tav tm="0">
                                              <p:val>
                                                <p:strVal val="1+#ppt_w/2"/>
                                              </p:val>
                                            </p:tav>
                                            <p:tav tm="100000">
                                              <p:val>
                                                <p:strVal val="#ppt_x"/>
                                              </p:val>
                                            </p:tav>
                                          </p:tavLst>
                                        </p:anim>
                                        <p:anim calcmode="lin" valueType="num">
                                          <p:cBhvr additive="base">
                                            <p:cTn id="934" dur="1500" fill="hold"/>
                                            <p:tgtEl>
                                              <p:spTgt spid="506"/>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nodePh="1">
                                      <p:stCondLst>
                                        <p:cond delay="0"/>
                                      </p:stCondLst>
                                      <p:endCondLst>
                                        <p:cond evt="begin" delay="0">
                                          <p:tn val="935"/>
                                        </p:cond>
                                      </p:endCondLst>
                                      <p:childTnLst>
                                        <p:set>
                                          <p:cBhvr>
                                            <p:cTn id="936" dur="1" fill="hold">
                                              <p:stCondLst>
                                                <p:cond delay="0"/>
                                              </p:stCondLst>
                                            </p:cTn>
                                            <p:tgtEl>
                                              <p:spTgt spid="507"/>
                                            </p:tgtEl>
                                            <p:attrNameLst>
                                              <p:attrName>style.visibility</p:attrName>
                                            </p:attrNameLst>
                                          </p:cBhvr>
                                          <p:to>
                                            <p:strVal val="visible"/>
                                          </p:to>
                                        </p:set>
                                        <p:anim calcmode="lin" valueType="num">
                                          <p:cBhvr additive="base">
                                            <p:cTn id="937" dur="1500" fill="hold"/>
                                            <p:tgtEl>
                                              <p:spTgt spid="507"/>
                                            </p:tgtEl>
                                            <p:attrNameLst>
                                              <p:attrName>ppt_x</p:attrName>
                                            </p:attrNameLst>
                                          </p:cBhvr>
                                          <p:tavLst>
                                            <p:tav tm="0">
                                              <p:val>
                                                <p:strVal val="1+#ppt_w/2"/>
                                              </p:val>
                                            </p:tav>
                                            <p:tav tm="100000">
                                              <p:val>
                                                <p:strVal val="#ppt_x"/>
                                              </p:val>
                                            </p:tav>
                                          </p:tavLst>
                                        </p:anim>
                                        <p:anim calcmode="lin" valueType="num">
                                          <p:cBhvr additive="base">
                                            <p:cTn id="938" dur="1500" fill="hold"/>
                                            <p:tgtEl>
                                              <p:spTgt spid="507"/>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p:stCondLst>
                                        <p:cond delay="0"/>
                                      </p:stCondLst>
                                      <p:childTnLst>
                                        <p:set>
                                          <p:cBhvr>
                                            <p:cTn id="940" dur="1" fill="hold">
                                              <p:stCondLst>
                                                <p:cond delay="0"/>
                                              </p:stCondLst>
                                            </p:cTn>
                                            <p:tgtEl>
                                              <p:spTgt spid="508"/>
                                            </p:tgtEl>
                                            <p:attrNameLst>
                                              <p:attrName>style.visibility</p:attrName>
                                            </p:attrNameLst>
                                          </p:cBhvr>
                                          <p:to>
                                            <p:strVal val="visible"/>
                                          </p:to>
                                        </p:set>
                                        <p:anim calcmode="lin" valueType="num">
                                          <p:cBhvr additive="base">
                                            <p:cTn id="941" dur="1500" fill="hold"/>
                                            <p:tgtEl>
                                              <p:spTgt spid="508"/>
                                            </p:tgtEl>
                                            <p:attrNameLst>
                                              <p:attrName>ppt_x</p:attrName>
                                            </p:attrNameLst>
                                          </p:cBhvr>
                                          <p:tavLst>
                                            <p:tav tm="0">
                                              <p:val>
                                                <p:strVal val="1+#ppt_w/2"/>
                                              </p:val>
                                            </p:tav>
                                            <p:tav tm="100000">
                                              <p:val>
                                                <p:strVal val="#ppt_x"/>
                                              </p:val>
                                            </p:tav>
                                          </p:tavLst>
                                        </p:anim>
                                        <p:anim calcmode="lin" valueType="num">
                                          <p:cBhvr additive="base">
                                            <p:cTn id="942" dur="1500" fill="hold"/>
                                            <p:tgtEl>
                                              <p:spTgt spid="508"/>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nodePh="1">
                                      <p:stCondLst>
                                        <p:cond delay="0"/>
                                      </p:stCondLst>
                                      <p:endCondLst>
                                        <p:cond evt="begin" delay="0">
                                          <p:tn val="943"/>
                                        </p:cond>
                                      </p:endCondLst>
                                      <p:childTnLst>
                                        <p:set>
                                          <p:cBhvr>
                                            <p:cTn id="944" dur="1" fill="hold">
                                              <p:stCondLst>
                                                <p:cond delay="0"/>
                                              </p:stCondLst>
                                            </p:cTn>
                                            <p:tgtEl>
                                              <p:spTgt spid="509"/>
                                            </p:tgtEl>
                                            <p:attrNameLst>
                                              <p:attrName>style.visibility</p:attrName>
                                            </p:attrNameLst>
                                          </p:cBhvr>
                                          <p:to>
                                            <p:strVal val="visible"/>
                                          </p:to>
                                        </p:set>
                                        <p:anim calcmode="lin" valueType="num">
                                          <p:cBhvr additive="base">
                                            <p:cTn id="945" dur="1500" fill="hold"/>
                                            <p:tgtEl>
                                              <p:spTgt spid="509"/>
                                            </p:tgtEl>
                                            <p:attrNameLst>
                                              <p:attrName>ppt_x</p:attrName>
                                            </p:attrNameLst>
                                          </p:cBhvr>
                                          <p:tavLst>
                                            <p:tav tm="0">
                                              <p:val>
                                                <p:strVal val="1+#ppt_w/2"/>
                                              </p:val>
                                            </p:tav>
                                            <p:tav tm="100000">
                                              <p:val>
                                                <p:strVal val="#ppt_x"/>
                                              </p:val>
                                            </p:tav>
                                          </p:tavLst>
                                        </p:anim>
                                        <p:anim calcmode="lin" valueType="num">
                                          <p:cBhvr additive="base">
                                            <p:cTn id="946" dur="1500" fill="hold"/>
                                            <p:tgtEl>
                                              <p:spTgt spid="509"/>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p:stCondLst>
                                        <p:cond delay="0"/>
                                      </p:stCondLst>
                                      <p:childTnLst>
                                        <p:set>
                                          <p:cBhvr>
                                            <p:cTn id="948" dur="1" fill="hold">
                                              <p:stCondLst>
                                                <p:cond delay="0"/>
                                              </p:stCondLst>
                                            </p:cTn>
                                            <p:tgtEl>
                                              <p:spTgt spid="510"/>
                                            </p:tgtEl>
                                            <p:attrNameLst>
                                              <p:attrName>style.visibility</p:attrName>
                                            </p:attrNameLst>
                                          </p:cBhvr>
                                          <p:to>
                                            <p:strVal val="visible"/>
                                          </p:to>
                                        </p:set>
                                        <p:anim calcmode="lin" valueType="num">
                                          <p:cBhvr additive="base">
                                            <p:cTn id="949" dur="1500" fill="hold"/>
                                            <p:tgtEl>
                                              <p:spTgt spid="510"/>
                                            </p:tgtEl>
                                            <p:attrNameLst>
                                              <p:attrName>ppt_x</p:attrName>
                                            </p:attrNameLst>
                                          </p:cBhvr>
                                          <p:tavLst>
                                            <p:tav tm="0">
                                              <p:val>
                                                <p:strVal val="1+#ppt_w/2"/>
                                              </p:val>
                                            </p:tav>
                                            <p:tav tm="100000">
                                              <p:val>
                                                <p:strVal val="#ppt_x"/>
                                              </p:val>
                                            </p:tav>
                                          </p:tavLst>
                                        </p:anim>
                                        <p:anim calcmode="lin" valueType="num">
                                          <p:cBhvr additive="base">
                                            <p:cTn id="950" dur="1500" fill="hold"/>
                                            <p:tgtEl>
                                              <p:spTgt spid="510"/>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1"/>
                                            </p:tgtEl>
                                            <p:attrNameLst>
                                              <p:attrName>style.visibility</p:attrName>
                                            </p:attrNameLst>
                                          </p:cBhvr>
                                          <p:to>
                                            <p:strVal val="visible"/>
                                          </p:to>
                                        </p:set>
                                        <p:anim calcmode="lin" valueType="num">
                                          <p:cBhvr additive="base">
                                            <p:cTn id="953" dur="1500" fill="hold"/>
                                            <p:tgtEl>
                                              <p:spTgt spid="511"/>
                                            </p:tgtEl>
                                            <p:attrNameLst>
                                              <p:attrName>ppt_x</p:attrName>
                                            </p:attrNameLst>
                                          </p:cBhvr>
                                          <p:tavLst>
                                            <p:tav tm="0">
                                              <p:val>
                                                <p:strVal val="1+#ppt_w/2"/>
                                              </p:val>
                                            </p:tav>
                                            <p:tav tm="100000">
                                              <p:val>
                                                <p:strVal val="#ppt_x"/>
                                              </p:val>
                                            </p:tav>
                                          </p:tavLst>
                                        </p:anim>
                                        <p:anim calcmode="lin" valueType="num">
                                          <p:cBhvr additive="base">
                                            <p:cTn id="954" dur="1500" fill="hold"/>
                                            <p:tgtEl>
                                              <p:spTgt spid="511"/>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2"/>
                                            </p:tgtEl>
                                            <p:attrNameLst>
                                              <p:attrName>style.visibility</p:attrName>
                                            </p:attrNameLst>
                                          </p:cBhvr>
                                          <p:to>
                                            <p:strVal val="visible"/>
                                          </p:to>
                                        </p:set>
                                        <p:anim calcmode="lin" valueType="num">
                                          <p:cBhvr additive="base">
                                            <p:cTn id="957" dur="1500" fill="hold"/>
                                            <p:tgtEl>
                                              <p:spTgt spid="512"/>
                                            </p:tgtEl>
                                            <p:attrNameLst>
                                              <p:attrName>ppt_x</p:attrName>
                                            </p:attrNameLst>
                                          </p:cBhvr>
                                          <p:tavLst>
                                            <p:tav tm="0">
                                              <p:val>
                                                <p:strVal val="1+#ppt_w/2"/>
                                              </p:val>
                                            </p:tav>
                                            <p:tav tm="100000">
                                              <p:val>
                                                <p:strVal val="#ppt_x"/>
                                              </p:val>
                                            </p:tav>
                                          </p:tavLst>
                                        </p:anim>
                                        <p:anim calcmode="lin" valueType="num">
                                          <p:cBhvr additive="base">
                                            <p:cTn id="958" dur="1500" fill="hold"/>
                                            <p:tgtEl>
                                              <p:spTgt spid="512"/>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3"/>
                                            </p:tgtEl>
                                            <p:attrNameLst>
                                              <p:attrName>style.visibility</p:attrName>
                                            </p:attrNameLst>
                                          </p:cBhvr>
                                          <p:to>
                                            <p:strVal val="visible"/>
                                          </p:to>
                                        </p:set>
                                        <p:anim calcmode="lin" valueType="num">
                                          <p:cBhvr additive="base">
                                            <p:cTn id="961" dur="1500" fill="hold"/>
                                            <p:tgtEl>
                                              <p:spTgt spid="513"/>
                                            </p:tgtEl>
                                            <p:attrNameLst>
                                              <p:attrName>ppt_x</p:attrName>
                                            </p:attrNameLst>
                                          </p:cBhvr>
                                          <p:tavLst>
                                            <p:tav tm="0">
                                              <p:val>
                                                <p:strVal val="1+#ppt_w/2"/>
                                              </p:val>
                                            </p:tav>
                                            <p:tav tm="100000">
                                              <p:val>
                                                <p:strVal val="#ppt_x"/>
                                              </p:val>
                                            </p:tav>
                                          </p:tavLst>
                                        </p:anim>
                                        <p:anim calcmode="lin" valueType="num">
                                          <p:cBhvr additive="base">
                                            <p:cTn id="962" dur="1500" fill="hold"/>
                                            <p:tgtEl>
                                              <p:spTgt spid="513"/>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nodePh="1">
                                      <p:stCondLst>
                                        <p:cond delay="0"/>
                                      </p:stCondLst>
                                      <p:endCondLst>
                                        <p:cond evt="begin" delay="0">
                                          <p:tn val="963"/>
                                        </p:cond>
                                      </p:endCondLst>
                                      <p:childTnLst>
                                        <p:set>
                                          <p:cBhvr>
                                            <p:cTn id="964" dur="1" fill="hold">
                                              <p:stCondLst>
                                                <p:cond delay="0"/>
                                              </p:stCondLst>
                                            </p:cTn>
                                            <p:tgtEl>
                                              <p:spTgt spid="514"/>
                                            </p:tgtEl>
                                            <p:attrNameLst>
                                              <p:attrName>style.visibility</p:attrName>
                                            </p:attrNameLst>
                                          </p:cBhvr>
                                          <p:to>
                                            <p:strVal val="visible"/>
                                          </p:to>
                                        </p:set>
                                        <p:anim calcmode="lin" valueType="num">
                                          <p:cBhvr additive="base">
                                            <p:cTn id="965" dur="1500" fill="hold"/>
                                            <p:tgtEl>
                                              <p:spTgt spid="514"/>
                                            </p:tgtEl>
                                            <p:attrNameLst>
                                              <p:attrName>ppt_x</p:attrName>
                                            </p:attrNameLst>
                                          </p:cBhvr>
                                          <p:tavLst>
                                            <p:tav tm="0">
                                              <p:val>
                                                <p:strVal val="1+#ppt_w/2"/>
                                              </p:val>
                                            </p:tav>
                                            <p:tav tm="100000">
                                              <p:val>
                                                <p:strVal val="#ppt_x"/>
                                              </p:val>
                                            </p:tav>
                                          </p:tavLst>
                                        </p:anim>
                                        <p:anim calcmode="lin" valueType="num">
                                          <p:cBhvr additive="base">
                                            <p:cTn id="966" dur="1500" fill="hold"/>
                                            <p:tgtEl>
                                              <p:spTgt spid="514"/>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p:stCondLst>
                                        <p:cond delay="0"/>
                                      </p:stCondLst>
                                      <p:childTnLst>
                                        <p:set>
                                          <p:cBhvr>
                                            <p:cTn id="968" dur="1" fill="hold">
                                              <p:stCondLst>
                                                <p:cond delay="0"/>
                                              </p:stCondLst>
                                            </p:cTn>
                                            <p:tgtEl>
                                              <p:spTgt spid="515"/>
                                            </p:tgtEl>
                                            <p:attrNameLst>
                                              <p:attrName>style.visibility</p:attrName>
                                            </p:attrNameLst>
                                          </p:cBhvr>
                                          <p:to>
                                            <p:strVal val="visible"/>
                                          </p:to>
                                        </p:set>
                                        <p:anim calcmode="lin" valueType="num">
                                          <p:cBhvr additive="base">
                                            <p:cTn id="969" dur="1500" fill="hold"/>
                                            <p:tgtEl>
                                              <p:spTgt spid="515"/>
                                            </p:tgtEl>
                                            <p:attrNameLst>
                                              <p:attrName>ppt_x</p:attrName>
                                            </p:attrNameLst>
                                          </p:cBhvr>
                                          <p:tavLst>
                                            <p:tav tm="0">
                                              <p:val>
                                                <p:strVal val="1+#ppt_w/2"/>
                                              </p:val>
                                            </p:tav>
                                            <p:tav tm="100000">
                                              <p:val>
                                                <p:strVal val="#ppt_x"/>
                                              </p:val>
                                            </p:tav>
                                          </p:tavLst>
                                        </p:anim>
                                        <p:anim calcmode="lin" valueType="num">
                                          <p:cBhvr additive="base">
                                            <p:cTn id="970" dur="1500" fill="hold"/>
                                            <p:tgtEl>
                                              <p:spTgt spid="515"/>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nodePh="1">
                                      <p:stCondLst>
                                        <p:cond delay="0"/>
                                      </p:stCondLst>
                                      <p:endCondLst>
                                        <p:cond evt="begin" delay="0">
                                          <p:tn val="971"/>
                                        </p:cond>
                                      </p:endCondLst>
                                      <p:childTnLst>
                                        <p:set>
                                          <p:cBhvr>
                                            <p:cTn id="972" dur="1" fill="hold">
                                              <p:stCondLst>
                                                <p:cond delay="0"/>
                                              </p:stCondLst>
                                            </p:cTn>
                                            <p:tgtEl>
                                              <p:spTgt spid="516"/>
                                            </p:tgtEl>
                                            <p:attrNameLst>
                                              <p:attrName>style.visibility</p:attrName>
                                            </p:attrNameLst>
                                          </p:cBhvr>
                                          <p:to>
                                            <p:strVal val="visible"/>
                                          </p:to>
                                        </p:set>
                                        <p:anim calcmode="lin" valueType="num">
                                          <p:cBhvr additive="base">
                                            <p:cTn id="973" dur="1500" fill="hold"/>
                                            <p:tgtEl>
                                              <p:spTgt spid="516"/>
                                            </p:tgtEl>
                                            <p:attrNameLst>
                                              <p:attrName>ppt_x</p:attrName>
                                            </p:attrNameLst>
                                          </p:cBhvr>
                                          <p:tavLst>
                                            <p:tav tm="0">
                                              <p:val>
                                                <p:strVal val="1+#ppt_w/2"/>
                                              </p:val>
                                            </p:tav>
                                            <p:tav tm="100000">
                                              <p:val>
                                                <p:strVal val="#ppt_x"/>
                                              </p:val>
                                            </p:tav>
                                          </p:tavLst>
                                        </p:anim>
                                        <p:anim calcmode="lin" valueType="num">
                                          <p:cBhvr additive="base">
                                            <p:cTn id="974" dur="1500" fill="hold"/>
                                            <p:tgtEl>
                                              <p:spTgt spid="516"/>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p:stCondLst>
                                        <p:cond delay="0"/>
                                      </p:stCondLst>
                                      <p:childTnLst>
                                        <p:set>
                                          <p:cBhvr>
                                            <p:cTn id="976" dur="1" fill="hold">
                                              <p:stCondLst>
                                                <p:cond delay="0"/>
                                              </p:stCondLst>
                                            </p:cTn>
                                            <p:tgtEl>
                                              <p:spTgt spid="517"/>
                                            </p:tgtEl>
                                            <p:attrNameLst>
                                              <p:attrName>style.visibility</p:attrName>
                                            </p:attrNameLst>
                                          </p:cBhvr>
                                          <p:to>
                                            <p:strVal val="visible"/>
                                          </p:to>
                                        </p:set>
                                        <p:anim calcmode="lin" valueType="num">
                                          <p:cBhvr additive="base">
                                            <p:cTn id="977" dur="1500" fill="hold"/>
                                            <p:tgtEl>
                                              <p:spTgt spid="517"/>
                                            </p:tgtEl>
                                            <p:attrNameLst>
                                              <p:attrName>ppt_x</p:attrName>
                                            </p:attrNameLst>
                                          </p:cBhvr>
                                          <p:tavLst>
                                            <p:tav tm="0">
                                              <p:val>
                                                <p:strVal val="1+#ppt_w/2"/>
                                              </p:val>
                                            </p:tav>
                                            <p:tav tm="100000">
                                              <p:val>
                                                <p:strVal val="#ppt_x"/>
                                              </p:val>
                                            </p:tav>
                                          </p:tavLst>
                                        </p:anim>
                                        <p:anim calcmode="lin" valueType="num">
                                          <p:cBhvr additive="base">
                                            <p:cTn id="978" dur="1500" fill="hold"/>
                                            <p:tgtEl>
                                              <p:spTgt spid="517"/>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nodePh="1">
                                      <p:stCondLst>
                                        <p:cond delay="0"/>
                                      </p:stCondLst>
                                      <p:endCondLst>
                                        <p:cond evt="begin" delay="0">
                                          <p:tn val="979"/>
                                        </p:cond>
                                      </p:endCondLst>
                                      <p:childTnLst>
                                        <p:set>
                                          <p:cBhvr>
                                            <p:cTn id="980" dur="1" fill="hold">
                                              <p:stCondLst>
                                                <p:cond delay="0"/>
                                              </p:stCondLst>
                                            </p:cTn>
                                            <p:tgtEl>
                                              <p:spTgt spid="518"/>
                                            </p:tgtEl>
                                            <p:attrNameLst>
                                              <p:attrName>style.visibility</p:attrName>
                                            </p:attrNameLst>
                                          </p:cBhvr>
                                          <p:to>
                                            <p:strVal val="visible"/>
                                          </p:to>
                                        </p:set>
                                        <p:anim calcmode="lin" valueType="num">
                                          <p:cBhvr additive="base">
                                            <p:cTn id="981" dur="1500" fill="hold"/>
                                            <p:tgtEl>
                                              <p:spTgt spid="518"/>
                                            </p:tgtEl>
                                            <p:attrNameLst>
                                              <p:attrName>ppt_x</p:attrName>
                                            </p:attrNameLst>
                                          </p:cBhvr>
                                          <p:tavLst>
                                            <p:tav tm="0">
                                              <p:val>
                                                <p:strVal val="1+#ppt_w/2"/>
                                              </p:val>
                                            </p:tav>
                                            <p:tav tm="100000">
                                              <p:val>
                                                <p:strVal val="#ppt_x"/>
                                              </p:val>
                                            </p:tav>
                                          </p:tavLst>
                                        </p:anim>
                                        <p:anim calcmode="lin" valueType="num">
                                          <p:cBhvr additive="base">
                                            <p:cTn id="982" dur="1500" fill="hold"/>
                                            <p:tgtEl>
                                              <p:spTgt spid="518"/>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p:stCondLst>
                                        <p:cond delay="0"/>
                                      </p:stCondLst>
                                      <p:childTnLst>
                                        <p:set>
                                          <p:cBhvr>
                                            <p:cTn id="984" dur="1" fill="hold">
                                              <p:stCondLst>
                                                <p:cond delay="0"/>
                                              </p:stCondLst>
                                            </p:cTn>
                                            <p:tgtEl>
                                              <p:spTgt spid="519"/>
                                            </p:tgtEl>
                                            <p:attrNameLst>
                                              <p:attrName>style.visibility</p:attrName>
                                            </p:attrNameLst>
                                          </p:cBhvr>
                                          <p:to>
                                            <p:strVal val="visible"/>
                                          </p:to>
                                        </p:set>
                                        <p:anim calcmode="lin" valueType="num">
                                          <p:cBhvr additive="base">
                                            <p:cTn id="985" dur="1500" fill="hold"/>
                                            <p:tgtEl>
                                              <p:spTgt spid="519"/>
                                            </p:tgtEl>
                                            <p:attrNameLst>
                                              <p:attrName>ppt_x</p:attrName>
                                            </p:attrNameLst>
                                          </p:cBhvr>
                                          <p:tavLst>
                                            <p:tav tm="0">
                                              <p:val>
                                                <p:strVal val="1+#ppt_w/2"/>
                                              </p:val>
                                            </p:tav>
                                            <p:tav tm="100000">
                                              <p:val>
                                                <p:strVal val="#ppt_x"/>
                                              </p:val>
                                            </p:tav>
                                          </p:tavLst>
                                        </p:anim>
                                        <p:anim calcmode="lin" valueType="num">
                                          <p:cBhvr additive="base">
                                            <p:cTn id="986" dur="1500" fill="hold"/>
                                            <p:tgtEl>
                                              <p:spTgt spid="519"/>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nodePh="1">
                                      <p:stCondLst>
                                        <p:cond delay="0"/>
                                      </p:stCondLst>
                                      <p:endCondLst>
                                        <p:cond evt="begin" delay="0">
                                          <p:tn val="987"/>
                                        </p:cond>
                                      </p:endCondLst>
                                      <p:childTnLst>
                                        <p:set>
                                          <p:cBhvr>
                                            <p:cTn id="988" dur="1" fill="hold">
                                              <p:stCondLst>
                                                <p:cond delay="0"/>
                                              </p:stCondLst>
                                            </p:cTn>
                                            <p:tgtEl>
                                              <p:spTgt spid="520"/>
                                            </p:tgtEl>
                                            <p:attrNameLst>
                                              <p:attrName>style.visibility</p:attrName>
                                            </p:attrNameLst>
                                          </p:cBhvr>
                                          <p:to>
                                            <p:strVal val="visible"/>
                                          </p:to>
                                        </p:set>
                                        <p:anim calcmode="lin" valueType="num">
                                          <p:cBhvr additive="base">
                                            <p:cTn id="989" dur="1500" fill="hold"/>
                                            <p:tgtEl>
                                              <p:spTgt spid="520"/>
                                            </p:tgtEl>
                                            <p:attrNameLst>
                                              <p:attrName>ppt_x</p:attrName>
                                            </p:attrNameLst>
                                          </p:cBhvr>
                                          <p:tavLst>
                                            <p:tav tm="0">
                                              <p:val>
                                                <p:strVal val="1+#ppt_w/2"/>
                                              </p:val>
                                            </p:tav>
                                            <p:tav tm="100000">
                                              <p:val>
                                                <p:strVal val="#ppt_x"/>
                                              </p:val>
                                            </p:tav>
                                          </p:tavLst>
                                        </p:anim>
                                        <p:anim calcmode="lin" valueType="num">
                                          <p:cBhvr additive="base">
                                            <p:cTn id="990" dur="1500" fill="hold"/>
                                            <p:tgtEl>
                                              <p:spTgt spid="520"/>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p:stCondLst>
                                        <p:cond delay="0"/>
                                      </p:stCondLst>
                                      <p:childTnLst>
                                        <p:set>
                                          <p:cBhvr>
                                            <p:cTn id="992" dur="1" fill="hold">
                                              <p:stCondLst>
                                                <p:cond delay="0"/>
                                              </p:stCondLst>
                                            </p:cTn>
                                            <p:tgtEl>
                                              <p:spTgt spid="521"/>
                                            </p:tgtEl>
                                            <p:attrNameLst>
                                              <p:attrName>style.visibility</p:attrName>
                                            </p:attrNameLst>
                                          </p:cBhvr>
                                          <p:to>
                                            <p:strVal val="visible"/>
                                          </p:to>
                                        </p:set>
                                        <p:anim calcmode="lin" valueType="num">
                                          <p:cBhvr additive="base">
                                            <p:cTn id="993" dur="1500" fill="hold"/>
                                            <p:tgtEl>
                                              <p:spTgt spid="521"/>
                                            </p:tgtEl>
                                            <p:attrNameLst>
                                              <p:attrName>ppt_x</p:attrName>
                                            </p:attrNameLst>
                                          </p:cBhvr>
                                          <p:tavLst>
                                            <p:tav tm="0">
                                              <p:val>
                                                <p:strVal val="1+#ppt_w/2"/>
                                              </p:val>
                                            </p:tav>
                                            <p:tav tm="100000">
                                              <p:val>
                                                <p:strVal val="#ppt_x"/>
                                              </p:val>
                                            </p:tav>
                                          </p:tavLst>
                                        </p:anim>
                                        <p:anim calcmode="lin" valueType="num">
                                          <p:cBhvr additive="base">
                                            <p:cTn id="994" dur="1500" fill="hold"/>
                                            <p:tgtEl>
                                              <p:spTgt spid="521"/>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nodePh="1">
                                      <p:stCondLst>
                                        <p:cond delay="0"/>
                                      </p:stCondLst>
                                      <p:endCondLst>
                                        <p:cond evt="begin" delay="0">
                                          <p:tn val="995"/>
                                        </p:cond>
                                      </p:endCondLst>
                                      <p:childTnLst>
                                        <p:set>
                                          <p:cBhvr>
                                            <p:cTn id="996" dur="1" fill="hold">
                                              <p:stCondLst>
                                                <p:cond delay="0"/>
                                              </p:stCondLst>
                                            </p:cTn>
                                            <p:tgtEl>
                                              <p:spTgt spid="522"/>
                                            </p:tgtEl>
                                            <p:attrNameLst>
                                              <p:attrName>style.visibility</p:attrName>
                                            </p:attrNameLst>
                                          </p:cBhvr>
                                          <p:to>
                                            <p:strVal val="visible"/>
                                          </p:to>
                                        </p:set>
                                        <p:anim calcmode="lin" valueType="num">
                                          <p:cBhvr additive="base">
                                            <p:cTn id="997" dur="1500" fill="hold"/>
                                            <p:tgtEl>
                                              <p:spTgt spid="522"/>
                                            </p:tgtEl>
                                            <p:attrNameLst>
                                              <p:attrName>ppt_x</p:attrName>
                                            </p:attrNameLst>
                                          </p:cBhvr>
                                          <p:tavLst>
                                            <p:tav tm="0">
                                              <p:val>
                                                <p:strVal val="1+#ppt_w/2"/>
                                              </p:val>
                                            </p:tav>
                                            <p:tav tm="100000">
                                              <p:val>
                                                <p:strVal val="#ppt_x"/>
                                              </p:val>
                                            </p:tav>
                                          </p:tavLst>
                                        </p:anim>
                                        <p:anim calcmode="lin" valueType="num">
                                          <p:cBhvr additive="base">
                                            <p:cTn id="998" dur="1500" fill="hold"/>
                                            <p:tgtEl>
                                              <p:spTgt spid="522"/>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p:stCondLst>
                                        <p:cond delay="0"/>
                                      </p:stCondLst>
                                      <p:childTnLst>
                                        <p:set>
                                          <p:cBhvr>
                                            <p:cTn id="1000" dur="1" fill="hold">
                                              <p:stCondLst>
                                                <p:cond delay="0"/>
                                              </p:stCondLst>
                                            </p:cTn>
                                            <p:tgtEl>
                                              <p:spTgt spid="523"/>
                                            </p:tgtEl>
                                            <p:attrNameLst>
                                              <p:attrName>style.visibility</p:attrName>
                                            </p:attrNameLst>
                                          </p:cBhvr>
                                          <p:to>
                                            <p:strVal val="visible"/>
                                          </p:to>
                                        </p:set>
                                        <p:anim calcmode="lin" valueType="num">
                                          <p:cBhvr additive="base">
                                            <p:cTn id="1001" dur="1500" fill="hold"/>
                                            <p:tgtEl>
                                              <p:spTgt spid="523"/>
                                            </p:tgtEl>
                                            <p:attrNameLst>
                                              <p:attrName>ppt_x</p:attrName>
                                            </p:attrNameLst>
                                          </p:cBhvr>
                                          <p:tavLst>
                                            <p:tav tm="0">
                                              <p:val>
                                                <p:strVal val="1+#ppt_w/2"/>
                                              </p:val>
                                            </p:tav>
                                            <p:tav tm="100000">
                                              <p:val>
                                                <p:strVal val="#ppt_x"/>
                                              </p:val>
                                            </p:tav>
                                          </p:tavLst>
                                        </p:anim>
                                        <p:anim calcmode="lin" valueType="num">
                                          <p:cBhvr additive="base">
                                            <p:cTn id="1002" dur="1500" fill="hold"/>
                                            <p:tgtEl>
                                              <p:spTgt spid="523"/>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4"/>
                                            </p:tgtEl>
                                            <p:attrNameLst>
                                              <p:attrName>style.visibility</p:attrName>
                                            </p:attrNameLst>
                                          </p:cBhvr>
                                          <p:to>
                                            <p:strVal val="visible"/>
                                          </p:to>
                                        </p:set>
                                        <p:anim calcmode="lin" valueType="num">
                                          <p:cBhvr additive="base">
                                            <p:cTn id="1005" dur="1500" fill="hold"/>
                                            <p:tgtEl>
                                              <p:spTgt spid="524"/>
                                            </p:tgtEl>
                                            <p:attrNameLst>
                                              <p:attrName>ppt_x</p:attrName>
                                            </p:attrNameLst>
                                          </p:cBhvr>
                                          <p:tavLst>
                                            <p:tav tm="0">
                                              <p:val>
                                                <p:strVal val="1+#ppt_w/2"/>
                                              </p:val>
                                            </p:tav>
                                            <p:tav tm="100000">
                                              <p:val>
                                                <p:strVal val="#ppt_x"/>
                                              </p:val>
                                            </p:tav>
                                          </p:tavLst>
                                        </p:anim>
                                        <p:anim calcmode="lin" valueType="num">
                                          <p:cBhvr additive="base">
                                            <p:cTn id="1006" dur="1500" fill="hold"/>
                                            <p:tgtEl>
                                              <p:spTgt spid="524"/>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p:stCondLst>
                                        <p:cond delay="0"/>
                                      </p:stCondLst>
                                      <p:childTnLst>
                                        <p:set>
                                          <p:cBhvr>
                                            <p:cTn id="1008" dur="1" fill="hold">
                                              <p:stCondLst>
                                                <p:cond delay="0"/>
                                              </p:stCondLst>
                                            </p:cTn>
                                            <p:tgtEl>
                                              <p:spTgt spid="525"/>
                                            </p:tgtEl>
                                            <p:attrNameLst>
                                              <p:attrName>style.visibility</p:attrName>
                                            </p:attrNameLst>
                                          </p:cBhvr>
                                          <p:to>
                                            <p:strVal val="visible"/>
                                          </p:to>
                                        </p:set>
                                        <p:anim calcmode="lin" valueType="num">
                                          <p:cBhvr additive="base">
                                            <p:cTn id="1009" dur="1500" fill="hold"/>
                                            <p:tgtEl>
                                              <p:spTgt spid="525"/>
                                            </p:tgtEl>
                                            <p:attrNameLst>
                                              <p:attrName>ppt_x</p:attrName>
                                            </p:attrNameLst>
                                          </p:cBhvr>
                                          <p:tavLst>
                                            <p:tav tm="0">
                                              <p:val>
                                                <p:strVal val="1+#ppt_w/2"/>
                                              </p:val>
                                            </p:tav>
                                            <p:tav tm="100000">
                                              <p:val>
                                                <p:strVal val="#ppt_x"/>
                                              </p:val>
                                            </p:tav>
                                          </p:tavLst>
                                        </p:anim>
                                        <p:anim calcmode="lin" valueType="num">
                                          <p:cBhvr additive="base">
                                            <p:cTn id="1010" dur="1500" fill="hold"/>
                                            <p:tgtEl>
                                              <p:spTgt spid="525"/>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6"/>
                                            </p:tgtEl>
                                            <p:attrNameLst>
                                              <p:attrName>style.visibility</p:attrName>
                                            </p:attrNameLst>
                                          </p:cBhvr>
                                          <p:to>
                                            <p:strVal val="visible"/>
                                          </p:to>
                                        </p:set>
                                        <p:anim calcmode="lin" valueType="num">
                                          <p:cBhvr additive="base">
                                            <p:cTn id="1013" dur="1500" fill="hold"/>
                                            <p:tgtEl>
                                              <p:spTgt spid="526"/>
                                            </p:tgtEl>
                                            <p:attrNameLst>
                                              <p:attrName>ppt_x</p:attrName>
                                            </p:attrNameLst>
                                          </p:cBhvr>
                                          <p:tavLst>
                                            <p:tav tm="0">
                                              <p:val>
                                                <p:strVal val="1+#ppt_w/2"/>
                                              </p:val>
                                            </p:tav>
                                            <p:tav tm="100000">
                                              <p:val>
                                                <p:strVal val="#ppt_x"/>
                                              </p:val>
                                            </p:tav>
                                          </p:tavLst>
                                        </p:anim>
                                        <p:anim calcmode="lin" valueType="num">
                                          <p:cBhvr additive="base">
                                            <p:cTn id="1014" dur="1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2000" fill="hold"/>
                                            <p:tgtEl>
                                              <p:spTgt spid="271"/>
                                            </p:tgtEl>
                                            <p:attrNameLst>
                                              <p:attrName>ppt_x</p:attrName>
                                            </p:attrNameLst>
                                          </p:cBhvr>
                                          <p:tavLst>
                                            <p:tav tm="0">
                                              <p:val>
                                                <p:strVal val="#ppt_x"/>
                                              </p:val>
                                            </p:tav>
                                            <p:tav tm="100000">
                                              <p:val>
                                                <p:strVal val="#ppt_x"/>
                                              </p:val>
                                            </p:tav>
                                          </p:tavLst>
                                        </p:anim>
                                        <p:anim calcmode="lin" valueType="num">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cBhvr additive="base">
                                            <p:cTn id="11" dur="2000" fill="hold"/>
                                            <p:tgtEl>
                                              <p:spTgt spid="272"/>
                                            </p:tgtEl>
                                            <p:attrNameLst>
                                              <p:attrName>ppt_x</p:attrName>
                                            </p:attrNameLst>
                                          </p:cBhvr>
                                          <p:tavLst>
                                            <p:tav tm="0">
                                              <p:val>
                                                <p:strVal val="#ppt_x"/>
                                              </p:val>
                                            </p:tav>
                                            <p:tav tm="100000">
                                              <p:val>
                                                <p:strVal val="#ppt_x"/>
                                              </p:val>
                                            </p:tav>
                                          </p:tavLst>
                                        </p:anim>
                                        <p:anim calcmode="lin" valueType="num">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cBhvr additive="base">
                                            <p:cTn id="15" dur="2000" fill="hold"/>
                                            <p:tgtEl>
                                              <p:spTgt spid="273"/>
                                            </p:tgtEl>
                                            <p:attrNameLst>
                                              <p:attrName>ppt_x</p:attrName>
                                            </p:attrNameLst>
                                          </p:cBhvr>
                                          <p:tavLst>
                                            <p:tav tm="0">
                                              <p:val>
                                                <p:strVal val="#ppt_x"/>
                                              </p:val>
                                            </p:tav>
                                            <p:tav tm="100000">
                                              <p:val>
                                                <p:strVal val="#ppt_x"/>
                                              </p:val>
                                            </p:tav>
                                          </p:tavLst>
                                        </p:anim>
                                        <p:anim calcmode="lin" valueType="num">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cBhvr additive="base">
                                            <p:cTn id="19" dur="2000" fill="hold"/>
                                            <p:tgtEl>
                                              <p:spTgt spid="274"/>
                                            </p:tgtEl>
                                            <p:attrNameLst>
                                              <p:attrName>ppt_x</p:attrName>
                                            </p:attrNameLst>
                                          </p:cBhvr>
                                          <p:tavLst>
                                            <p:tav tm="0">
                                              <p:val>
                                                <p:strVal val="#ppt_x"/>
                                              </p:val>
                                            </p:tav>
                                            <p:tav tm="100000">
                                              <p:val>
                                                <p:strVal val="#ppt_x"/>
                                              </p:val>
                                            </p:tav>
                                          </p:tavLst>
                                        </p:anim>
                                        <p:anim calcmode="lin" valueType="num">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cBhvr additive="base">
                                            <p:cTn id="23" dur="2000" fill="hold"/>
                                            <p:tgtEl>
                                              <p:spTgt spid="275"/>
                                            </p:tgtEl>
                                            <p:attrNameLst>
                                              <p:attrName>ppt_x</p:attrName>
                                            </p:attrNameLst>
                                          </p:cBhvr>
                                          <p:tavLst>
                                            <p:tav tm="0">
                                              <p:val>
                                                <p:strVal val="#ppt_x"/>
                                              </p:val>
                                            </p:tav>
                                            <p:tav tm="100000">
                                              <p:val>
                                                <p:strVal val="#ppt_x"/>
                                              </p:val>
                                            </p:tav>
                                          </p:tavLst>
                                        </p:anim>
                                        <p:anim calcmode="lin" valueType="num">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cBhvr additive="base">
                                            <p:cTn id="27" dur="2000" fill="hold"/>
                                            <p:tgtEl>
                                              <p:spTgt spid="276"/>
                                            </p:tgtEl>
                                            <p:attrNameLst>
                                              <p:attrName>ppt_x</p:attrName>
                                            </p:attrNameLst>
                                          </p:cBhvr>
                                          <p:tavLst>
                                            <p:tav tm="0">
                                              <p:val>
                                                <p:strVal val="#ppt_x"/>
                                              </p:val>
                                            </p:tav>
                                            <p:tav tm="100000">
                                              <p:val>
                                                <p:strVal val="#ppt_x"/>
                                              </p:val>
                                            </p:tav>
                                          </p:tavLst>
                                        </p:anim>
                                        <p:anim calcmode="lin" valueType="num">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cBhvr additive="base">
                                            <p:cTn id="31" dur="2000" fill="hold"/>
                                            <p:tgtEl>
                                              <p:spTgt spid="277"/>
                                            </p:tgtEl>
                                            <p:attrNameLst>
                                              <p:attrName>ppt_x</p:attrName>
                                            </p:attrNameLst>
                                          </p:cBhvr>
                                          <p:tavLst>
                                            <p:tav tm="0">
                                              <p:val>
                                                <p:strVal val="#ppt_x"/>
                                              </p:val>
                                            </p:tav>
                                            <p:tav tm="100000">
                                              <p:val>
                                                <p:strVal val="#ppt_x"/>
                                              </p:val>
                                            </p:tav>
                                          </p:tavLst>
                                        </p:anim>
                                        <p:anim calcmode="lin" valueType="num">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cBhvr additive="base">
                                            <p:cTn id="35" dur="2000" fill="hold"/>
                                            <p:tgtEl>
                                              <p:spTgt spid="278"/>
                                            </p:tgtEl>
                                            <p:attrNameLst>
                                              <p:attrName>ppt_x</p:attrName>
                                            </p:attrNameLst>
                                          </p:cBhvr>
                                          <p:tavLst>
                                            <p:tav tm="0">
                                              <p:val>
                                                <p:strVal val="#ppt_x"/>
                                              </p:val>
                                            </p:tav>
                                            <p:tav tm="100000">
                                              <p:val>
                                                <p:strVal val="#ppt_x"/>
                                              </p:val>
                                            </p:tav>
                                          </p:tavLst>
                                        </p:anim>
                                        <p:anim calcmode="lin" valueType="num">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cBhvr additive="base">
                                            <p:cTn id="39" dur="2000" fill="hold"/>
                                            <p:tgtEl>
                                              <p:spTgt spid="279"/>
                                            </p:tgtEl>
                                            <p:attrNameLst>
                                              <p:attrName>ppt_x</p:attrName>
                                            </p:attrNameLst>
                                          </p:cBhvr>
                                          <p:tavLst>
                                            <p:tav tm="0">
                                              <p:val>
                                                <p:strVal val="#ppt_x"/>
                                              </p:val>
                                            </p:tav>
                                            <p:tav tm="100000">
                                              <p:val>
                                                <p:strVal val="#ppt_x"/>
                                              </p:val>
                                            </p:tav>
                                          </p:tavLst>
                                        </p:anim>
                                        <p:anim calcmode="lin" valueType="num">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cBhvr additive="base">
                                            <p:cTn id="43" dur="2000" fill="hold"/>
                                            <p:tgtEl>
                                              <p:spTgt spid="280"/>
                                            </p:tgtEl>
                                            <p:attrNameLst>
                                              <p:attrName>ppt_x</p:attrName>
                                            </p:attrNameLst>
                                          </p:cBhvr>
                                          <p:tavLst>
                                            <p:tav tm="0">
                                              <p:val>
                                                <p:strVal val="#ppt_x"/>
                                              </p:val>
                                            </p:tav>
                                            <p:tav tm="100000">
                                              <p:val>
                                                <p:strVal val="#ppt_x"/>
                                              </p:val>
                                            </p:tav>
                                          </p:tavLst>
                                        </p:anim>
                                        <p:anim calcmode="lin" valueType="num">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cBhvr additive="base">
                                            <p:cTn id="47" dur="2000" fill="hold"/>
                                            <p:tgtEl>
                                              <p:spTgt spid="281"/>
                                            </p:tgtEl>
                                            <p:attrNameLst>
                                              <p:attrName>ppt_x</p:attrName>
                                            </p:attrNameLst>
                                          </p:cBhvr>
                                          <p:tavLst>
                                            <p:tav tm="0">
                                              <p:val>
                                                <p:strVal val="#ppt_x"/>
                                              </p:val>
                                            </p:tav>
                                            <p:tav tm="100000">
                                              <p:val>
                                                <p:strVal val="#ppt_x"/>
                                              </p:val>
                                            </p:tav>
                                          </p:tavLst>
                                        </p:anim>
                                        <p:anim calcmode="lin" valueType="num">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cBhvr additive="base">
                                            <p:cTn id="51" dur="2000" fill="hold"/>
                                            <p:tgtEl>
                                              <p:spTgt spid="282"/>
                                            </p:tgtEl>
                                            <p:attrNameLst>
                                              <p:attrName>ppt_x</p:attrName>
                                            </p:attrNameLst>
                                          </p:cBhvr>
                                          <p:tavLst>
                                            <p:tav tm="0">
                                              <p:val>
                                                <p:strVal val="#ppt_x"/>
                                              </p:val>
                                            </p:tav>
                                            <p:tav tm="100000">
                                              <p:val>
                                                <p:strVal val="#ppt_x"/>
                                              </p:val>
                                            </p:tav>
                                          </p:tavLst>
                                        </p:anim>
                                        <p:anim calcmode="lin" valueType="num">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cBhvr additive="base">
                                            <p:cTn id="55" dur="2000" fill="hold"/>
                                            <p:tgtEl>
                                              <p:spTgt spid="283"/>
                                            </p:tgtEl>
                                            <p:attrNameLst>
                                              <p:attrName>ppt_x</p:attrName>
                                            </p:attrNameLst>
                                          </p:cBhvr>
                                          <p:tavLst>
                                            <p:tav tm="0">
                                              <p:val>
                                                <p:strVal val="#ppt_x"/>
                                              </p:val>
                                            </p:tav>
                                            <p:tav tm="100000">
                                              <p:val>
                                                <p:strVal val="#ppt_x"/>
                                              </p:val>
                                            </p:tav>
                                          </p:tavLst>
                                        </p:anim>
                                        <p:anim calcmode="lin" valueType="num">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cBhvr additive="base">
                                            <p:cTn id="59" dur="2000" fill="hold"/>
                                            <p:tgtEl>
                                              <p:spTgt spid="284"/>
                                            </p:tgtEl>
                                            <p:attrNameLst>
                                              <p:attrName>ppt_x</p:attrName>
                                            </p:attrNameLst>
                                          </p:cBhvr>
                                          <p:tavLst>
                                            <p:tav tm="0">
                                              <p:val>
                                                <p:strVal val="#ppt_x"/>
                                              </p:val>
                                            </p:tav>
                                            <p:tav tm="100000">
                                              <p:val>
                                                <p:strVal val="#ppt_x"/>
                                              </p:val>
                                            </p:tav>
                                          </p:tavLst>
                                        </p:anim>
                                        <p:anim calcmode="lin" valueType="num">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cBhvr additive="base">
                                            <p:cTn id="63" dur="2000" fill="hold"/>
                                            <p:tgtEl>
                                              <p:spTgt spid="285"/>
                                            </p:tgtEl>
                                            <p:attrNameLst>
                                              <p:attrName>ppt_x</p:attrName>
                                            </p:attrNameLst>
                                          </p:cBhvr>
                                          <p:tavLst>
                                            <p:tav tm="0">
                                              <p:val>
                                                <p:strVal val="#ppt_x"/>
                                              </p:val>
                                            </p:tav>
                                            <p:tav tm="100000">
                                              <p:val>
                                                <p:strVal val="#ppt_x"/>
                                              </p:val>
                                            </p:tav>
                                          </p:tavLst>
                                        </p:anim>
                                        <p:anim calcmode="lin" valueType="num">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cBhvr additive="base">
                                            <p:cTn id="67" dur="2000" fill="hold"/>
                                            <p:tgtEl>
                                              <p:spTgt spid="286"/>
                                            </p:tgtEl>
                                            <p:attrNameLst>
                                              <p:attrName>ppt_x</p:attrName>
                                            </p:attrNameLst>
                                          </p:cBhvr>
                                          <p:tavLst>
                                            <p:tav tm="0">
                                              <p:val>
                                                <p:strVal val="#ppt_x"/>
                                              </p:val>
                                            </p:tav>
                                            <p:tav tm="100000">
                                              <p:val>
                                                <p:strVal val="#ppt_x"/>
                                              </p:val>
                                            </p:tav>
                                          </p:tavLst>
                                        </p:anim>
                                        <p:anim calcmode="lin" valueType="num">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cBhvr additive="base">
                                            <p:cTn id="71" dur="2000" fill="hold"/>
                                            <p:tgtEl>
                                              <p:spTgt spid="287"/>
                                            </p:tgtEl>
                                            <p:attrNameLst>
                                              <p:attrName>ppt_x</p:attrName>
                                            </p:attrNameLst>
                                          </p:cBhvr>
                                          <p:tavLst>
                                            <p:tav tm="0">
                                              <p:val>
                                                <p:strVal val="#ppt_x"/>
                                              </p:val>
                                            </p:tav>
                                            <p:tav tm="100000">
                                              <p:val>
                                                <p:strVal val="#ppt_x"/>
                                              </p:val>
                                            </p:tav>
                                          </p:tavLst>
                                        </p:anim>
                                        <p:anim calcmode="lin" valueType="num">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cBhvr additive="base">
                                            <p:cTn id="75" dur="2000" fill="hold"/>
                                            <p:tgtEl>
                                              <p:spTgt spid="288"/>
                                            </p:tgtEl>
                                            <p:attrNameLst>
                                              <p:attrName>ppt_x</p:attrName>
                                            </p:attrNameLst>
                                          </p:cBhvr>
                                          <p:tavLst>
                                            <p:tav tm="0">
                                              <p:val>
                                                <p:strVal val="#ppt_x"/>
                                              </p:val>
                                            </p:tav>
                                            <p:tav tm="100000">
                                              <p:val>
                                                <p:strVal val="#ppt_x"/>
                                              </p:val>
                                            </p:tav>
                                          </p:tavLst>
                                        </p:anim>
                                        <p:anim calcmode="lin" valueType="num">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cBhvr additive="base">
                                            <p:cTn id="79" dur="2000" fill="hold"/>
                                            <p:tgtEl>
                                              <p:spTgt spid="289"/>
                                            </p:tgtEl>
                                            <p:attrNameLst>
                                              <p:attrName>ppt_x</p:attrName>
                                            </p:attrNameLst>
                                          </p:cBhvr>
                                          <p:tavLst>
                                            <p:tav tm="0">
                                              <p:val>
                                                <p:strVal val="#ppt_x"/>
                                              </p:val>
                                            </p:tav>
                                            <p:tav tm="100000">
                                              <p:val>
                                                <p:strVal val="#ppt_x"/>
                                              </p:val>
                                            </p:tav>
                                          </p:tavLst>
                                        </p:anim>
                                        <p:anim calcmode="lin" valueType="num">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cBhvr additive="base">
                                            <p:cTn id="83" dur="2000" fill="hold"/>
                                            <p:tgtEl>
                                              <p:spTgt spid="290"/>
                                            </p:tgtEl>
                                            <p:attrNameLst>
                                              <p:attrName>ppt_x</p:attrName>
                                            </p:attrNameLst>
                                          </p:cBhvr>
                                          <p:tavLst>
                                            <p:tav tm="0">
                                              <p:val>
                                                <p:strVal val="#ppt_x"/>
                                              </p:val>
                                            </p:tav>
                                            <p:tav tm="100000">
                                              <p:val>
                                                <p:strVal val="#ppt_x"/>
                                              </p:val>
                                            </p:tav>
                                          </p:tavLst>
                                        </p:anim>
                                        <p:anim calcmode="lin" valueType="num">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cBhvr additive="base">
                                            <p:cTn id="87" dur="2000" fill="hold"/>
                                            <p:tgtEl>
                                              <p:spTgt spid="291"/>
                                            </p:tgtEl>
                                            <p:attrNameLst>
                                              <p:attrName>ppt_x</p:attrName>
                                            </p:attrNameLst>
                                          </p:cBhvr>
                                          <p:tavLst>
                                            <p:tav tm="0">
                                              <p:val>
                                                <p:strVal val="#ppt_x"/>
                                              </p:val>
                                            </p:tav>
                                            <p:tav tm="100000">
                                              <p:val>
                                                <p:strVal val="#ppt_x"/>
                                              </p:val>
                                            </p:tav>
                                          </p:tavLst>
                                        </p:anim>
                                        <p:anim calcmode="lin" valueType="num">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cBhvr additive="base">
                                            <p:cTn id="91" dur="2000" fill="hold"/>
                                            <p:tgtEl>
                                              <p:spTgt spid="292"/>
                                            </p:tgtEl>
                                            <p:attrNameLst>
                                              <p:attrName>ppt_x</p:attrName>
                                            </p:attrNameLst>
                                          </p:cBhvr>
                                          <p:tavLst>
                                            <p:tav tm="0">
                                              <p:val>
                                                <p:strVal val="#ppt_x"/>
                                              </p:val>
                                            </p:tav>
                                            <p:tav tm="100000">
                                              <p:val>
                                                <p:strVal val="#ppt_x"/>
                                              </p:val>
                                            </p:tav>
                                          </p:tavLst>
                                        </p:anim>
                                        <p:anim calcmode="lin" valueType="num">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cBhvr additive="base">
                                            <p:cTn id="95" dur="2000" fill="hold"/>
                                            <p:tgtEl>
                                              <p:spTgt spid="293"/>
                                            </p:tgtEl>
                                            <p:attrNameLst>
                                              <p:attrName>ppt_x</p:attrName>
                                            </p:attrNameLst>
                                          </p:cBhvr>
                                          <p:tavLst>
                                            <p:tav tm="0">
                                              <p:val>
                                                <p:strVal val="0-#ppt_w/2"/>
                                              </p:val>
                                            </p:tav>
                                            <p:tav tm="100000">
                                              <p:val>
                                                <p:strVal val="#ppt_x"/>
                                              </p:val>
                                            </p:tav>
                                          </p:tavLst>
                                        </p:anim>
                                        <p:anim calcmode="lin" valueType="num">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cBhvr additive="base">
                                            <p:cTn id="99" dur="2000" fill="hold"/>
                                            <p:tgtEl>
                                              <p:spTgt spid="294"/>
                                            </p:tgtEl>
                                            <p:attrNameLst>
                                              <p:attrName>ppt_x</p:attrName>
                                            </p:attrNameLst>
                                          </p:cBhvr>
                                          <p:tavLst>
                                            <p:tav tm="0">
                                              <p:val>
                                                <p:strVal val="0-#ppt_w/2"/>
                                              </p:val>
                                            </p:tav>
                                            <p:tav tm="100000">
                                              <p:val>
                                                <p:strVal val="#ppt_x"/>
                                              </p:val>
                                            </p:tav>
                                          </p:tavLst>
                                        </p:anim>
                                        <p:anim calcmode="lin" valueType="num">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cBhvr additive="base">
                                            <p:cTn id="103" dur="2000" fill="hold"/>
                                            <p:tgtEl>
                                              <p:spTgt spid="298"/>
                                            </p:tgtEl>
                                            <p:attrNameLst>
                                              <p:attrName>ppt_x</p:attrName>
                                            </p:attrNameLst>
                                          </p:cBhvr>
                                          <p:tavLst>
                                            <p:tav tm="0">
                                              <p:val>
                                                <p:strVal val="0-#ppt_w/2"/>
                                              </p:val>
                                            </p:tav>
                                            <p:tav tm="100000">
                                              <p:val>
                                                <p:strVal val="#ppt_x"/>
                                              </p:val>
                                            </p:tav>
                                          </p:tavLst>
                                        </p:anim>
                                        <p:anim calcmode="lin" valueType="num">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cBhvr additive="base">
                                            <p:cTn id="107" dur="2000" fill="hold"/>
                                            <p:tgtEl>
                                              <p:spTgt spid="299"/>
                                            </p:tgtEl>
                                            <p:attrNameLst>
                                              <p:attrName>ppt_x</p:attrName>
                                            </p:attrNameLst>
                                          </p:cBhvr>
                                          <p:tavLst>
                                            <p:tav tm="0">
                                              <p:val>
                                                <p:strVal val="0-#ppt_w/2"/>
                                              </p:val>
                                            </p:tav>
                                            <p:tav tm="100000">
                                              <p:val>
                                                <p:strVal val="#ppt_x"/>
                                              </p:val>
                                            </p:tav>
                                          </p:tavLst>
                                        </p:anim>
                                        <p:anim calcmode="lin" valueType="num">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cBhvr additive="base">
                                            <p:cTn id="111" dur="2000" fill="hold"/>
                                            <p:tgtEl>
                                              <p:spTgt spid="300"/>
                                            </p:tgtEl>
                                            <p:attrNameLst>
                                              <p:attrName>ppt_x</p:attrName>
                                            </p:attrNameLst>
                                          </p:cBhvr>
                                          <p:tavLst>
                                            <p:tav tm="0">
                                              <p:val>
                                                <p:strVal val="0-#ppt_w/2"/>
                                              </p:val>
                                            </p:tav>
                                            <p:tav tm="100000">
                                              <p:val>
                                                <p:strVal val="#ppt_x"/>
                                              </p:val>
                                            </p:tav>
                                          </p:tavLst>
                                        </p:anim>
                                        <p:anim calcmode="lin" valueType="num">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cBhvr additive="base">
                                            <p:cTn id="115" dur="2000" fill="hold"/>
                                            <p:tgtEl>
                                              <p:spTgt spid="301"/>
                                            </p:tgtEl>
                                            <p:attrNameLst>
                                              <p:attrName>ppt_x</p:attrName>
                                            </p:attrNameLst>
                                          </p:cBhvr>
                                          <p:tavLst>
                                            <p:tav tm="0">
                                              <p:val>
                                                <p:strVal val="0-#ppt_w/2"/>
                                              </p:val>
                                            </p:tav>
                                            <p:tav tm="100000">
                                              <p:val>
                                                <p:strVal val="#ppt_x"/>
                                              </p:val>
                                            </p:tav>
                                          </p:tavLst>
                                        </p:anim>
                                        <p:anim calcmode="lin" valueType="num">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cBhvr additive="base">
                                            <p:cTn id="119" dur="2000" fill="hold"/>
                                            <p:tgtEl>
                                              <p:spTgt spid="302"/>
                                            </p:tgtEl>
                                            <p:attrNameLst>
                                              <p:attrName>ppt_x</p:attrName>
                                            </p:attrNameLst>
                                          </p:cBhvr>
                                          <p:tavLst>
                                            <p:tav tm="0">
                                              <p:val>
                                                <p:strVal val="0-#ppt_w/2"/>
                                              </p:val>
                                            </p:tav>
                                            <p:tav tm="100000">
                                              <p:val>
                                                <p:strVal val="#ppt_x"/>
                                              </p:val>
                                            </p:tav>
                                          </p:tavLst>
                                        </p:anim>
                                        <p:anim calcmode="lin" valueType="num">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cBhvr additive="base">
                                            <p:cTn id="123" dur="2000" fill="hold"/>
                                            <p:tgtEl>
                                              <p:spTgt spid="303"/>
                                            </p:tgtEl>
                                            <p:attrNameLst>
                                              <p:attrName>ppt_x</p:attrName>
                                            </p:attrNameLst>
                                          </p:cBhvr>
                                          <p:tavLst>
                                            <p:tav tm="0">
                                              <p:val>
                                                <p:strVal val="0-#ppt_w/2"/>
                                              </p:val>
                                            </p:tav>
                                            <p:tav tm="100000">
                                              <p:val>
                                                <p:strVal val="#ppt_x"/>
                                              </p:val>
                                            </p:tav>
                                          </p:tavLst>
                                        </p:anim>
                                        <p:anim calcmode="lin" valueType="num">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cBhvr additive="base">
                                            <p:cTn id="127" dur="2000" fill="hold"/>
                                            <p:tgtEl>
                                              <p:spTgt spid="304"/>
                                            </p:tgtEl>
                                            <p:attrNameLst>
                                              <p:attrName>ppt_x</p:attrName>
                                            </p:attrNameLst>
                                          </p:cBhvr>
                                          <p:tavLst>
                                            <p:tav tm="0">
                                              <p:val>
                                                <p:strVal val="0-#ppt_w/2"/>
                                              </p:val>
                                            </p:tav>
                                            <p:tav tm="100000">
                                              <p:val>
                                                <p:strVal val="#ppt_x"/>
                                              </p:val>
                                            </p:tav>
                                          </p:tavLst>
                                        </p:anim>
                                        <p:anim calcmode="lin" valueType="num">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cBhvr additive="base">
                                            <p:cTn id="131" dur="2000" fill="hold"/>
                                            <p:tgtEl>
                                              <p:spTgt spid="305"/>
                                            </p:tgtEl>
                                            <p:attrNameLst>
                                              <p:attrName>ppt_x</p:attrName>
                                            </p:attrNameLst>
                                          </p:cBhvr>
                                          <p:tavLst>
                                            <p:tav tm="0">
                                              <p:val>
                                                <p:strVal val="0-#ppt_w/2"/>
                                              </p:val>
                                            </p:tav>
                                            <p:tav tm="100000">
                                              <p:val>
                                                <p:strVal val="#ppt_x"/>
                                              </p:val>
                                            </p:tav>
                                          </p:tavLst>
                                        </p:anim>
                                        <p:anim calcmode="lin" valueType="num">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cBhvr additive="base">
                                            <p:cTn id="135" dur="2000" fill="hold"/>
                                            <p:tgtEl>
                                              <p:spTgt spid="306"/>
                                            </p:tgtEl>
                                            <p:attrNameLst>
                                              <p:attrName>ppt_x</p:attrName>
                                            </p:attrNameLst>
                                          </p:cBhvr>
                                          <p:tavLst>
                                            <p:tav tm="0">
                                              <p:val>
                                                <p:strVal val="0-#ppt_w/2"/>
                                              </p:val>
                                            </p:tav>
                                            <p:tav tm="100000">
                                              <p:val>
                                                <p:strVal val="#ppt_x"/>
                                              </p:val>
                                            </p:tav>
                                          </p:tavLst>
                                        </p:anim>
                                        <p:anim calcmode="lin" valueType="num">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cBhvr additive="base">
                                            <p:cTn id="139" dur="2000" fill="hold"/>
                                            <p:tgtEl>
                                              <p:spTgt spid="307"/>
                                            </p:tgtEl>
                                            <p:attrNameLst>
                                              <p:attrName>ppt_x</p:attrName>
                                            </p:attrNameLst>
                                          </p:cBhvr>
                                          <p:tavLst>
                                            <p:tav tm="0">
                                              <p:val>
                                                <p:strVal val="0-#ppt_w/2"/>
                                              </p:val>
                                            </p:tav>
                                            <p:tav tm="100000">
                                              <p:val>
                                                <p:strVal val="#ppt_x"/>
                                              </p:val>
                                            </p:tav>
                                          </p:tavLst>
                                        </p:anim>
                                        <p:anim calcmode="lin" valueType="num">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cBhvr additive="base">
                                            <p:cTn id="143" dur="2000" fill="hold"/>
                                            <p:tgtEl>
                                              <p:spTgt spid="308"/>
                                            </p:tgtEl>
                                            <p:attrNameLst>
                                              <p:attrName>ppt_x</p:attrName>
                                            </p:attrNameLst>
                                          </p:cBhvr>
                                          <p:tavLst>
                                            <p:tav tm="0">
                                              <p:val>
                                                <p:strVal val="0-#ppt_w/2"/>
                                              </p:val>
                                            </p:tav>
                                            <p:tav tm="100000">
                                              <p:val>
                                                <p:strVal val="#ppt_x"/>
                                              </p:val>
                                            </p:tav>
                                          </p:tavLst>
                                        </p:anim>
                                        <p:anim calcmode="lin" valueType="num">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cBhvr additive="base">
                                            <p:cTn id="147" dur="2000" fill="hold"/>
                                            <p:tgtEl>
                                              <p:spTgt spid="309"/>
                                            </p:tgtEl>
                                            <p:attrNameLst>
                                              <p:attrName>ppt_x</p:attrName>
                                            </p:attrNameLst>
                                          </p:cBhvr>
                                          <p:tavLst>
                                            <p:tav tm="0">
                                              <p:val>
                                                <p:strVal val="0-#ppt_w/2"/>
                                              </p:val>
                                            </p:tav>
                                            <p:tav tm="100000">
                                              <p:val>
                                                <p:strVal val="#ppt_x"/>
                                              </p:val>
                                            </p:tav>
                                          </p:tavLst>
                                        </p:anim>
                                        <p:anim calcmode="lin" valueType="num">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cBhvr additive="base">
                                            <p:cTn id="151" dur="2000" fill="hold"/>
                                            <p:tgtEl>
                                              <p:spTgt spid="310"/>
                                            </p:tgtEl>
                                            <p:attrNameLst>
                                              <p:attrName>ppt_x</p:attrName>
                                            </p:attrNameLst>
                                          </p:cBhvr>
                                          <p:tavLst>
                                            <p:tav tm="0">
                                              <p:val>
                                                <p:strVal val="0-#ppt_w/2"/>
                                              </p:val>
                                            </p:tav>
                                            <p:tav tm="100000">
                                              <p:val>
                                                <p:strVal val="#ppt_x"/>
                                              </p:val>
                                            </p:tav>
                                          </p:tavLst>
                                        </p:anim>
                                        <p:anim calcmode="lin" valueType="num">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cBhvr additive="base">
                                            <p:cTn id="155" dur="2000" fill="hold"/>
                                            <p:tgtEl>
                                              <p:spTgt spid="311"/>
                                            </p:tgtEl>
                                            <p:attrNameLst>
                                              <p:attrName>ppt_x</p:attrName>
                                            </p:attrNameLst>
                                          </p:cBhvr>
                                          <p:tavLst>
                                            <p:tav tm="0">
                                              <p:val>
                                                <p:strVal val="0-#ppt_w/2"/>
                                              </p:val>
                                            </p:tav>
                                            <p:tav tm="100000">
                                              <p:val>
                                                <p:strVal val="#ppt_x"/>
                                              </p:val>
                                            </p:tav>
                                          </p:tavLst>
                                        </p:anim>
                                        <p:anim calcmode="lin" valueType="num">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cBhvr additive="base">
                                            <p:cTn id="159" dur="2000" fill="hold"/>
                                            <p:tgtEl>
                                              <p:spTgt spid="312"/>
                                            </p:tgtEl>
                                            <p:attrNameLst>
                                              <p:attrName>ppt_x</p:attrName>
                                            </p:attrNameLst>
                                          </p:cBhvr>
                                          <p:tavLst>
                                            <p:tav tm="0">
                                              <p:val>
                                                <p:strVal val="0-#ppt_w/2"/>
                                              </p:val>
                                            </p:tav>
                                            <p:tav tm="100000">
                                              <p:val>
                                                <p:strVal val="#ppt_x"/>
                                              </p:val>
                                            </p:tav>
                                          </p:tavLst>
                                        </p:anim>
                                        <p:anim calcmode="lin" valueType="num">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cBhvr additive="base">
                                            <p:cTn id="163" dur="2000" fill="hold"/>
                                            <p:tgtEl>
                                              <p:spTgt spid="313"/>
                                            </p:tgtEl>
                                            <p:attrNameLst>
                                              <p:attrName>ppt_x</p:attrName>
                                            </p:attrNameLst>
                                          </p:cBhvr>
                                          <p:tavLst>
                                            <p:tav tm="0">
                                              <p:val>
                                                <p:strVal val="0-#ppt_w/2"/>
                                              </p:val>
                                            </p:tav>
                                            <p:tav tm="100000">
                                              <p:val>
                                                <p:strVal val="#ppt_x"/>
                                              </p:val>
                                            </p:tav>
                                          </p:tavLst>
                                        </p:anim>
                                        <p:anim calcmode="lin" valueType="num">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cBhvr additive="base">
                                            <p:cTn id="167" dur="2000" fill="hold"/>
                                            <p:tgtEl>
                                              <p:spTgt spid="314"/>
                                            </p:tgtEl>
                                            <p:attrNameLst>
                                              <p:attrName>ppt_x</p:attrName>
                                            </p:attrNameLst>
                                          </p:cBhvr>
                                          <p:tavLst>
                                            <p:tav tm="0">
                                              <p:val>
                                                <p:strVal val="0-#ppt_w/2"/>
                                              </p:val>
                                            </p:tav>
                                            <p:tav tm="100000">
                                              <p:val>
                                                <p:strVal val="#ppt_x"/>
                                              </p:val>
                                            </p:tav>
                                          </p:tavLst>
                                        </p:anim>
                                        <p:anim calcmode="lin" valueType="num">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cBhvr additive="base">
                                            <p:cTn id="171" dur="2000" fill="hold"/>
                                            <p:tgtEl>
                                              <p:spTgt spid="315"/>
                                            </p:tgtEl>
                                            <p:attrNameLst>
                                              <p:attrName>ppt_x</p:attrName>
                                            </p:attrNameLst>
                                          </p:cBhvr>
                                          <p:tavLst>
                                            <p:tav tm="0">
                                              <p:val>
                                                <p:strVal val="0-#ppt_w/2"/>
                                              </p:val>
                                            </p:tav>
                                            <p:tav tm="100000">
                                              <p:val>
                                                <p:strVal val="#ppt_x"/>
                                              </p:val>
                                            </p:tav>
                                          </p:tavLst>
                                        </p:anim>
                                        <p:anim calcmode="lin" valueType="num">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cBhvr additive="base">
                                            <p:cTn id="175" dur="2000" fill="hold"/>
                                            <p:tgtEl>
                                              <p:spTgt spid="316"/>
                                            </p:tgtEl>
                                            <p:attrNameLst>
                                              <p:attrName>ppt_x</p:attrName>
                                            </p:attrNameLst>
                                          </p:cBhvr>
                                          <p:tavLst>
                                            <p:tav tm="0">
                                              <p:val>
                                                <p:strVal val="0-#ppt_w/2"/>
                                              </p:val>
                                            </p:tav>
                                            <p:tav tm="100000">
                                              <p:val>
                                                <p:strVal val="#ppt_x"/>
                                              </p:val>
                                            </p:tav>
                                          </p:tavLst>
                                        </p:anim>
                                        <p:anim calcmode="lin" valueType="num">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cBhvr additive="base">
                                            <p:cTn id="179" dur="2000" fill="hold"/>
                                            <p:tgtEl>
                                              <p:spTgt spid="317"/>
                                            </p:tgtEl>
                                            <p:attrNameLst>
                                              <p:attrName>ppt_x</p:attrName>
                                            </p:attrNameLst>
                                          </p:cBhvr>
                                          <p:tavLst>
                                            <p:tav tm="0">
                                              <p:val>
                                                <p:strVal val="0-#ppt_w/2"/>
                                              </p:val>
                                            </p:tav>
                                            <p:tav tm="100000">
                                              <p:val>
                                                <p:strVal val="#ppt_x"/>
                                              </p:val>
                                            </p:tav>
                                          </p:tavLst>
                                        </p:anim>
                                        <p:anim calcmode="lin" valueType="num">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cBhvr additive="base">
                                            <p:cTn id="183" dur="2000" fill="hold"/>
                                            <p:tgtEl>
                                              <p:spTgt spid="318"/>
                                            </p:tgtEl>
                                            <p:attrNameLst>
                                              <p:attrName>ppt_x</p:attrName>
                                            </p:attrNameLst>
                                          </p:cBhvr>
                                          <p:tavLst>
                                            <p:tav tm="0">
                                              <p:val>
                                                <p:strVal val="0-#ppt_w/2"/>
                                              </p:val>
                                            </p:tav>
                                            <p:tav tm="100000">
                                              <p:val>
                                                <p:strVal val="#ppt_x"/>
                                              </p:val>
                                            </p:tav>
                                          </p:tavLst>
                                        </p:anim>
                                        <p:anim calcmode="lin" valueType="num">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cBhvr additive="base">
                                            <p:cTn id="187" dur="2000" fill="hold"/>
                                            <p:tgtEl>
                                              <p:spTgt spid="319"/>
                                            </p:tgtEl>
                                            <p:attrNameLst>
                                              <p:attrName>ppt_x</p:attrName>
                                            </p:attrNameLst>
                                          </p:cBhvr>
                                          <p:tavLst>
                                            <p:tav tm="0">
                                              <p:val>
                                                <p:strVal val="0-#ppt_w/2"/>
                                              </p:val>
                                            </p:tav>
                                            <p:tav tm="100000">
                                              <p:val>
                                                <p:strVal val="#ppt_x"/>
                                              </p:val>
                                            </p:tav>
                                          </p:tavLst>
                                        </p:anim>
                                        <p:anim calcmode="lin" valueType="num">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cBhvr additive="base">
                                            <p:cTn id="191" dur="2000" fill="hold"/>
                                            <p:tgtEl>
                                              <p:spTgt spid="320"/>
                                            </p:tgtEl>
                                            <p:attrNameLst>
                                              <p:attrName>ppt_x</p:attrName>
                                            </p:attrNameLst>
                                          </p:cBhvr>
                                          <p:tavLst>
                                            <p:tav tm="0">
                                              <p:val>
                                                <p:strVal val="0-#ppt_w/2"/>
                                              </p:val>
                                            </p:tav>
                                            <p:tav tm="100000">
                                              <p:val>
                                                <p:strVal val="#ppt_x"/>
                                              </p:val>
                                            </p:tav>
                                          </p:tavLst>
                                        </p:anim>
                                        <p:anim calcmode="lin" valueType="num">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cBhvr additive="base">
                                            <p:cTn id="195" dur="2000" fill="hold"/>
                                            <p:tgtEl>
                                              <p:spTgt spid="321"/>
                                            </p:tgtEl>
                                            <p:attrNameLst>
                                              <p:attrName>ppt_x</p:attrName>
                                            </p:attrNameLst>
                                          </p:cBhvr>
                                          <p:tavLst>
                                            <p:tav tm="0">
                                              <p:val>
                                                <p:strVal val="0-#ppt_w/2"/>
                                              </p:val>
                                            </p:tav>
                                            <p:tav tm="100000">
                                              <p:val>
                                                <p:strVal val="#ppt_x"/>
                                              </p:val>
                                            </p:tav>
                                          </p:tavLst>
                                        </p:anim>
                                        <p:anim calcmode="lin" valueType="num">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cBhvr additive="base">
                                            <p:cTn id="199" dur="2000" fill="hold"/>
                                            <p:tgtEl>
                                              <p:spTgt spid="322"/>
                                            </p:tgtEl>
                                            <p:attrNameLst>
                                              <p:attrName>ppt_x</p:attrName>
                                            </p:attrNameLst>
                                          </p:cBhvr>
                                          <p:tavLst>
                                            <p:tav tm="0">
                                              <p:val>
                                                <p:strVal val="0-#ppt_w/2"/>
                                              </p:val>
                                            </p:tav>
                                            <p:tav tm="100000">
                                              <p:val>
                                                <p:strVal val="#ppt_x"/>
                                              </p:val>
                                            </p:tav>
                                          </p:tavLst>
                                        </p:anim>
                                        <p:anim calcmode="lin" valueType="num">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cBhvr additive="base">
                                            <p:cTn id="203" dur="2000" fill="hold"/>
                                            <p:tgtEl>
                                              <p:spTgt spid="323"/>
                                            </p:tgtEl>
                                            <p:attrNameLst>
                                              <p:attrName>ppt_x</p:attrName>
                                            </p:attrNameLst>
                                          </p:cBhvr>
                                          <p:tavLst>
                                            <p:tav tm="0">
                                              <p:val>
                                                <p:strVal val="0-#ppt_w/2"/>
                                              </p:val>
                                            </p:tav>
                                            <p:tav tm="100000">
                                              <p:val>
                                                <p:strVal val="#ppt_x"/>
                                              </p:val>
                                            </p:tav>
                                          </p:tavLst>
                                        </p:anim>
                                        <p:anim calcmode="lin" valueType="num">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cBhvr additive="base">
                                            <p:cTn id="207" dur="2000" fill="hold"/>
                                            <p:tgtEl>
                                              <p:spTgt spid="324"/>
                                            </p:tgtEl>
                                            <p:attrNameLst>
                                              <p:attrName>ppt_x</p:attrName>
                                            </p:attrNameLst>
                                          </p:cBhvr>
                                          <p:tavLst>
                                            <p:tav tm="0">
                                              <p:val>
                                                <p:strVal val="0-#ppt_w/2"/>
                                              </p:val>
                                            </p:tav>
                                            <p:tav tm="100000">
                                              <p:val>
                                                <p:strVal val="#ppt_x"/>
                                              </p:val>
                                            </p:tav>
                                          </p:tavLst>
                                        </p:anim>
                                        <p:anim calcmode="lin" valueType="num">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cBhvr additive="base">
                                            <p:cTn id="211" dur="2000" fill="hold"/>
                                            <p:tgtEl>
                                              <p:spTgt spid="325"/>
                                            </p:tgtEl>
                                            <p:attrNameLst>
                                              <p:attrName>ppt_x</p:attrName>
                                            </p:attrNameLst>
                                          </p:cBhvr>
                                          <p:tavLst>
                                            <p:tav tm="0">
                                              <p:val>
                                                <p:strVal val="0-#ppt_w/2"/>
                                              </p:val>
                                            </p:tav>
                                            <p:tav tm="100000">
                                              <p:val>
                                                <p:strVal val="#ppt_x"/>
                                              </p:val>
                                            </p:tav>
                                          </p:tavLst>
                                        </p:anim>
                                        <p:anim calcmode="lin" valueType="num">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cBhvr additive="base">
                                            <p:cTn id="215" dur="2000" fill="hold"/>
                                            <p:tgtEl>
                                              <p:spTgt spid="326"/>
                                            </p:tgtEl>
                                            <p:attrNameLst>
                                              <p:attrName>ppt_x</p:attrName>
                                            </p:attrNameLst>
                                          </p:cBhvr>
                                          <p:tavLst>
                                            <p:tav tm="0">
                                              <p:val>
                                                <p:strVal val="0-#ppt_w/2"/>
                                              </p:val>
                                            </p:tav>
                                            <p:tav tm="100000">
                                              <p:val>
                                                <p:strVal val="#ppt_x"/>
                                              </p:val>
                                            </p:tav>
                                          </p:tavLst>
                                        </p:anim>
                                        <p:anim calcmode="lin" valueType="num">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cBhvr additive="base">
                                            <p:cTn id="219" dur="2000" fill="hold"/>
                                            <p:tgtEl>
                                              <p:spTgt spid="327"/>
                                            </p:tgtEl>
                                            <p:attrNameLst>
                                              <p:attrName>ppt_x</p:attrName>
                                            </p:attrNameLst>
                                          </p:cBhvr>
                                          <p:tavLst>
                                            <p:tav tm="0">
                                              <p:val>
                                                <p:strVal val="0-#ppt_w/2"/>
                                              </p:val>
                                            </p:tav>
                                            <p:tav tm="100000">
                                              <p:val>
                                                <p:strVal val="#ppt_x"/>
                                              </p:val>
                                            </p:tav>
                                          </p:tavLst>
                                        </p:anim>
                                        <p:anim calcmode="lin" valueType="num">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cBhvr additive="base">
                                            <p:cTn id="223" dur="2000" fill="hold"/>
                                            <p:tgtEl>
                                              <p:spTgt spid="328"/>
                                            </p:tgtEl>
                                            <p:attrNameLst>
                                              <p:attrName>ppt_x</p:attrName>
                                            </p:attrNameLst>
                                          </p:cBhvr>
                                          <p:tavLst>
                                            <p:tav tm="0">
                                              <p:val>
                                                <p:strVal val="0-#ppt_w/2"/>
                                              </p:val>
                                            </p:tav>
                                            <p:tav tm="100000">
                                              <p:val>
                                                <p:strVal val="#ppt_x"/>
                                              </p:val>
                                            </p:tav>
                                          </p:tavLst>
                                        </p:anim>
                                        <p:anim calcmode="lin" valueType="num">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cBhvr additive="base">
                                            <p:cTn id="227" dur="2000" fill="hold"/>
                                            <p:tgtEl>
                                              <p:spTgt spid="329"/>
                                            </p:tgtEl>
                                            <p:attrNameLst>
                                              <p:attrName>ppt_x</p:attrName>
                                            </p:attrNameLst>
                                          </p:cBhvr>
                                          <p:tavLst>
                                            <p:tav tm="0">
                                              <p:val>
                                                <p:strVal val="0-#ppt_w/2"/>
                                              </p:val>
                                            </p:tav>
                                            <p:tav tm="100000">
                                              <p:val>
                                                <p:strVal val="#ppt_x"/>
                                              </p:val>
                                            </p:tav>
                                          </p:tavLst>
                                        </p:anim>
                                        <p:anim calcmode="lin" valueType="num">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cBhvr additive="base">
                                            <p:cTn id="231" dur="2000" fill="hold"/>
                                            <p:tgtEl>
                                              <p:spTgt spid="330"/>
                                            </p:tgtEl>
                                            <p:attrNameLst>
                                              <p:attrName>ppt_x</p:attrName>
                                            </p:attrNameLst>
                                          </p:cBhvr>
                                          <p:tavLst>
                                            <p:tav tm="0">
                                              <p:val>
                                                <p:strVal val="0-#ppt_w/2"/>
                                              </p:val>
                                            </p:tav>
                                            <p:tav tm="100000">
                                              <p:val>
                                                <p:strVal val="#ppt_x"/>
                                              </p:val>
                                            </p:tav>
                                          </p:tavLst>
                                        </p:anim>
                                        <p:anim calcmode="lin" valueType="num">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cBhvr additive="base">
                                            <p:cTn id="235" dur="2000" fill="hold"/>
                                            <p:tgtEl>
                                              <p:spTgt spid="331"/>
                                            </p:tgtEl>
                                            <p:attrNameLst>
                                              <p:attrName>ppt_x</p:attrName>
                                            </p:attrNameLst>
                                          </p:cBhvr>
                                          <p:tavLst>
                                            <p:tav tm="0">
                                              <p:val>
                                                <p:strVal val="0-#ppt_w/2"/>
                                              </p:val>
                                            </p:tav>
                                            <p:tav tm="100000">
                                              <p:val>
                                                <p:strVal val="#ppt_x"/>
                                              </p:val>
                                            </p:tav>
                                          </p:tavLst>
                                        </p:anim>
                                        <p:anim calcmode="lin" valueType="num">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cBhvr additive="base">
                                            <p:cTn id="239" dur="2000" fill="hold"/>
                                            <p:tgtEl>
                                              <p:spTgt spid="332"/>
                                            </p:tgtEl>
                                            <p:attrNameLst>
                                              <p:attrName>ppt_x</p:attrName>
                                            </p:attrNameLst>
                                          </p:cBhvr>
                                          <p:tavLst>
                                            <p:tav tm="0">
                                              <p:val>
                                                <p:strVal val="0-#ppt_w/2"/>
                                              </p:val>
                                            </p:tav>
                                            <p:tav tm="100000">
                                              <p:val>
                                                <p:strVal val="#ppt_x"/>
                                              </p:val>
                                            </p:tav>
                                          </p:tavLst>
                                        </p:anim>
                                        <p:anim calcmode="lin" valueType="num">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cBhvr additive="base">
                                            <p:cTn id="243" dur="2000" fill="hold"/>
                                            <p:tgtEl>
                                              <p:spTgt spid="333"/>
                                            </p:tgtEl>
                                            <p:attrNameLst>
                                              <p:attrName>ppt_x</p:attrName>
                                            </p:attrNameLst>
                                          </p:cBhvr>
                                          <p:tavLst>
                                            <p:tav tm="0">
                                              <p:val>
                                                <p:strVal val="0-#ppt_w/2"/>
                                              </p:val>
                                            </p:tav>
                                            <p:tav tm="100000">
                                              <p:val>
                                                <p:strVal val="#ppt_x"/>
                                              </p:val>
                                            </p:tav>
                                          </p:tavLst>
                                        </p:anim>
                                        <p:anim calcmode="lin" valueType="num">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cBhvr additive="base">
                                            <p:cTn id="247" dur="2000" fill="hold"/>
                                            <p:tgtEl>
                                              <p:spTgt spid="334"/>
                                            </p:tgtEl>
                                            <p:attrNameLst>
                                              <p:attrName>ppt_x</p:attrName>
                                            </p:attrNameLst>
                                          </p:cBhvr>
                                          <p:tavLst>
                                            <p:tav tm="0">
                                              <p:val>
                                                <p:strVal val="0-#ppt_w/2"/>
                                              </p:val>
                                            </p:tav>
                                            <p:tav tm="100000">
                                              <p:val>
                                                <p:strVal val="#ppt_x"/>
                                              </p:val>
                                            </p:tav>
                                          </p:tavLst>
                                        </p:anim>
                                        <p:anim calcmode="lin" valueType="num">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cBhvr additive="base">
                                            <p:cTn id="251" dur="2000" fill="hold"/>
                                            <p:tgtEl>
                                              <p:spTgt spid="335"/>
                                            </p:tgtEl>
                                            <p:attrNameLst>
                                              <p:attrName>ppt_x</p:attrName>
                                            </p:attrNameLst>
                                          </p:cBhvr>
                                          <p:tavLst>
                                            <p:tav tm="0">
                                              <p:val>
                                                <p:strVal val="0-#ppt_w/2"/>
                                              </p:val>
                                            </p:tav>
                                            <p:tav tm="100000">
                                              <p:val>
                                                <p:strVal val="#ppt_x"/>
                                              </p:val>
                                            </p:tav>
                                          </p:tavLst>
                                        </p:anim>
                                        <p:anim calcmode="lin" valueType="num">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cBhvr additive="base">
                                            <p:cTn id="255" dur="2000" fill="hold"/>
                                            <p:tgtEl>
                                              <p:spTgt spid="336"/>
                                            </p:tgtEl>
                                            <p:attrNameLst>
                                              <p:attrName>ppt_x</p:attrName>
                                            </p:attrNameLst>
                                          </p:cBhvr>
                                          <p:tavLst>
                                            <p:tav tm="0">
                                              <p:val>
                                                <p:strVal val="0-#ppt_w/2"/>
                                              </p:val>
                                            </p:tav>
                                            <p:tav tm="100000">
                                              <p:val>
                                                <p:strVal val="#ppt_x"/>
                                              </p:val>
                                            </p:tav>
                                          </p:tavLst>
                                        </p:anim>
                                        <p:anim calcmode="lin" valueType="num">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cBhvr additive="base">
                                            <p:cTn id="259" dur="2000" fill="hold"/>
                                            <p:tgtEl>
                                              <p:spTgt spid="337"/>
                                            </p:tgtEl>
                                            <p:attrNameLst>
                                              <p:attrName>ppt_x</p:attrName>
                                            </p:attrNameLst>
                                          </p:cBhvr>
                                          <p:tavLst>
                                            <p:tav tm="0">
                                              <p:val>
                                                <p:strVal val="0-#ppt_w/2"/>
                                              </p:val>
                                            </p:tav>
                                            <p:tav tm="100000">
                                              <p:val>
                                                <p:strVal val="#ppt_x"/>
                                              </p:val>
                                            </p:tav>
                                          </p:tavLst>
                                        </p:anim>
                                        <p:anim calcmode="lin" valueType="num">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cBhvr additive="base">
                                            <p:cTn id="263" dur="2000" fill="hold"/>
                                            <p:tgtEl>
                                              <p:spTgt spid="338"/>
                                            </p:tgtEl>
                                            <p:attrNameLst>
                                              <p:attrName>ppt_x</p:attrName>
                                            </p:attrNameLst>
                                          </p:cBhvr>
                                          <p:tavLst>
                                            <p:tav tm="0">
                                              <p:val>
                                                <p:strVal val="0-#ppt_w/2"/>
                                              </p:val>
                                            </p:tav>
                                            <p:tav tm="100000">
                                              <p:val>
                                                <p:strVal val="#ppt_x"/>
                                              </p:val>
                                            </p:tav>
                                          </p:tavLst>
                                        </p:anim>
                                        <p:anim calcmode="lin" valueType="num">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cBhvr additive="base">
                                            <p:cTn id="267" dur="2000" fill="hold"/>
                                            <p:tgtEl>
                                              <p:spTgt spid="339"/>
                                            </p:tgtEl>
                                            <p:attrNameLst>
                                              <p:attrName>ppt_x</p:attrName>
                                            </p:attrNameLst>
                                          </p:cBhvr>
                                          <p:tavLst>
                                            <p:tav tm="0">
                                              <p:val>
                                                <p:strVal val="0-#ppt_w/2"/>
                                              </p:val>
                                            </p:tav>
                                            <p:tav tm="100000">
                                              <p:val>
                                                <p:strVal val="#ppt_x"/>
                                              </p:val>
                                            </p:tav>
                                          </p:tavLst>
                                        </p:anim>
                                        <p:anim calcmode="lin" valueType="num">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cBhvr additive="base">
                                            <p:cTn id="271" dur="2000" fill="hold"/>
                                            <p:tgtEl>
                                              <p:spTgt spid="340"/>
                                            </p:tgtEl>
                                            <p:attrNameLst>
                                              <p:attrName>ppt_x</p:attrName>
                                            </p:attrNameLst>
                                          </p:cBhvr>
                                          <p:tavLst>
                                            <p:tav tm="0">
                                              <p:val>
                                                <p:strVal val="0-#ppt_w/2"/>
                                              </p:val>
                                            </p:tav>
                                            <p:tav tm="100000">
                                              <p:val>
                                                <p:strVal val="#ppt_x"/>
                                              </p:val>
                                            </p:tav>
                                          </p:tavLst>
                                        </p:anim>
                                        <p:anim calcmode="lin" valueType="num">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cBhvr additive="base">
                                            <p:cTn id="275" dur="2000" fill="hold"/>
                                            <p:tgtEl>
                                              <p:spTgt spid="341"/>
                                            </p:tgtEl>
                                            <p:attrNameLst>
                                              <p:attrName>ppt_x</p:attrName>
                                            </p:attrNameLst>
                                          </p:cBhvr>
                                          <p:tavLst>
                                            <p:tav tm="0">
                                              <p:val>
                                                <p:strVal val="0-#ppt_w/2"/>
                                              </p:val>
                                            </p:tav>
                                            <p:tav tm="100000">
                                              <p:val>
                                                <p:strVal val="#ppt_x"/>
                                              </p:val>
                                            </p:tav>
                                          </p:tavLst>
                                        </p:anim>
                                        <p:anim calcmode="lin" valueType="num">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cBhvr additive="base">
                                            <p:cTn id="279" dur="2000" fill="hold"/>
                                            <p:tgtEl>
                                              <p:spTgt spid="342"/>
                                            </p:tgtEl>
                                            <p:attrNameLst>
                                              <p:attrName>ppt_x</p:attrName>
                                            </p:attrNameLst>
                                          </p:cBhvr>
                                          <p:tavLst>
                                            <p:tav tm="0">
                                              <p:val>
                                                <p:strVal val="0-#ppt_w/2"/>
                                              </p:val>
                                            </p:tav>
                                            <p:tav tm="100000">
                                              <p:val>
                                                <p:strVal val="#ppt_x"/>
                                              </p:val>
                                            </p:tav>
                                          </p:tavLst>
                                        </p:anim>
                                        <p:anim calcmode="lin" valueType="num">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cBhvr additive="base">
                                            <p:cTn id="283" dur="2000" fill="hold"/>
                                            <p:tgtEl>
                                              <p:spTgt spid="343"/>
                                            </p:tgtEl>
                                            <p:attrNameLst>
                                              <p:attrName>ppt_x</p:attrName>
                                            </p:attrNameLst>
                                          </p:cBhvr>
                                          <p:tavLst>
                                            <p:tav tm="0">
                                              <p:val>
                                                <p:strVal val="0-#ppt_w/2"/>
                                              </p:val>
                                            </p:tav>
                                            <p:tav tm="100000">
                                              <p:val>
                                                <p:strVal val="#ppt_x"/>
                                              </p:val>
                                            </p:tav>
                                          </p:tavLst>
                                        </p:anim>
                                        <p:anim calcmode="lin" valueType="num">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cBhvr additive="base">
                                            <p:cTn id="287" dur="2000" fill="hold"/>
                                            <p:tgtEl>
                                              <p:spTgt spid="344"/>
                                            </p:tgtEl>
                                            <p:attrNameLst>
                                              <p:attrName>ppt_x</p:attrName>
                                            </p:attrNameLst>
                                          </p:cBhvr>
                                          <p:tavLst>
                                            <p:tav tm="0">
                                              <p:val>
                                                <p:strVal val="0-#ppt_w/2"/>
                                              </p:val>
                                            </p:tav>
                                            <p:tav tm="100000">
                                              <p:val>
                                                <p:strVal val="#ppt_x"/>
                                              </p:val>
                                            </p:tav>
                                          </p:tavLst>
                                        </p:anim>
                                        <p:anim calcmode="lin" valueType="num">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cBhvr additive="base">
                                            <p:cTn id="291" dur="2000" fill="hold"/>
                                            <p:tgtEl>
                                              <p:spTgt spid="345"/>
                                            </p:tgtEl>
                                            <p:attrNameLst>
                                              <p:attrName>ppt_x</p:attrName>
                                            </p:attrNameLst>
                                          </p:cBhvr>
                                          <p:tavLst>
                                            <p:tav tm="0">
                                              <p:val>
                                                <p:strVal val="0-#ppt_w/2"/>
                                              </p:val>
                                            </p:tav>
                                            <p:tav tm="100000">
                                              <p:val>
                                                <p:strVal val="#ppt_x"/>
                                              </p:val>
                                            </p:tav>
                                          </p:tavLst>
                                        </p:anim>
                                        <p:anim calcmode="lin" valueType="num">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cBhvr additive="base">
                                            <p:cTn id="295" dur="2000" fill="hold"/>
                                            <p:tgtEl>
                                              <p:spTgt spid="346"/>
                                            </p:tgtEl>
                                            <p:attrNameLst>
                                              <p:attrName>ppt_x</p:attrName>
                                            </p:attrNameLst>
                                          </p:cBhvr>
                                          <p:tavLst>
                                            <p:tav tm="0">
                                              <p:val>
                                                <p:strVal val="0-#ppt_w/2"/>
                                              </p:val>
                                            </p:tav>
                                            <p:tav tm="100000">
                                              <p:val>
                                                <p:strVal val="#ppt_x"/>
                                              </p:val>
                                            </p:tav>
                                          </p:tavLst>
                                        </p:anim>
                                        <p:anim calcmode="lin" valueType="num">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cBhvr additive="base">
                                            <p:cTn id="299" dur="2000" fill="hold"/>
                                            <p:tgtEl>
                                              <p:spTgt spid="347"/>
                                            </p:tgtEl>
                                            <p:attrNameLst>
                                              <p:attrName>ppt_x</p:attrName>
                                            </p:attrNameLst>
                                          </p:cBhvr>
                                          <p:tavLst>
                                            <p:tav tm="0">
                                              <p:val>
                                                <p:strVal val="0-#ppt_w/2"/>
                                              </p:val>
                                            </p:tav>
                                            <p:tav tm="100000">
                                              <p:val>
                                                <p:strVal val="#ppt_x"/>
                                              </p:val>
                                            </p:tav>
                                          </p:tavLst>
                                        </p:anim>
                                        <p:anim calcmode="lin" valueType="num">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cBhvr additive="base">
                                            <p:cTn id="303" dur="2000" fill="hold"/>
                                            <p:tgtEl>
                                              <p:spTgt spid="348"/>
                                            </p:tgtEl>
                                            <p:attrNameLst>
                                              <p:attrName>ppt_x</p:attrName>
                                            </p:attrNameLst>
                                          </p:cBhvr>
                                          <p:tavLst>
                                            <p:tav tm="0">
                                              <p:val>
                                                <p:strVal val="0-#ppt_w/2"/>
                                              </p:val>
                                            </p:tav>
                                            <p:tav tm="100000">
                                              <p:val>
                                                <p:strVal val="#ppt_x"/>
                                              </p:val>
                                            </p:tav>
                                          </p:tavLst>
                                        </p:anim>
                                        <p:anim calcmode="lin" valueType="num">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cBhvr additive="base">
                                            <p:cTn id="307" dur="2000" fill="hold"/>
                                            <p:tgtEl>
                                              <p:spTgt spid="349"/>
                                            </p:tgtEl>
                                            <p:attrNameLst>
                                              <p:attrName>ppt_x</p:attrName>
                                            </p:attrNameLst>
                                          </p:cBhvr>
                                          <p:tavLst>
                                            <p:tav tm="0">
                                              <p:val>
                                                <p:strVal val="0-#ppt_w/2"/>
                                              </p:val>
                                            </p:tav>
                                            <p:tav tm="100000">
                                              <p:val>
                                                <p:strVal val="#ppt_x"/>
                                              </p:val>
                                            </p:tav>
                                          </p:tavLst>
                                        </p:anim>
                                        <p:anim calcmode="lin" valueType="num">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cBhvr additive="base">
                                            <p:cTn id="311" dur="2000" fill="hold"/>
                                            <p:tgtEl>
                                              <p:spTgt spid="350"/>
                                            </p:tgtEl>
                                            <p:attrNameLst>
                                              <p:attrName>ppt_x</p:attrName>
                                            </p:attrNameLst>
                                          </p:cBhvr>
                                          <p:tavLst>
                                            <p:tav tm="0">
                                              <p:val>
                                                <p:strVal val="0-#ppt_w/2"/>
                                              </p:val>
                                            </p:tav>
                                            <p:tav tm="100000">
                                              <p:val>
                                                <p:strVal val="#ppt_x"/>
                                              </p:val>
                                            </p:tav>
                                          </p:tavLst>
                                        </p:anim>
                                        <p:anim calcmode="lin" valueType="num">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cBhvr additive="base">
                                            <p:cTn id="315" dur="2000" fill="hold"/>
                                            <p:tgtEl>
                                              <p:spTgt spid="351"/>
                                            </p:tgtEl>
                                            <p:attrNameLst>
                                              <p:attrName>ppt_x</p:attrName>
                                            </p:attrNameLst>
                                          </p:cBhvr>
                                          <p:tavLst>
                                            <p:tav tm="0">
                                              <p:val>
                                                <p:strVal val="0-#ppt_w/2"/>
                                              </p:val>
                                            </p:tav>
                                            <p:tav tm="100000">
                                              <p:val>
                                                <p:strVal val="#ppt_x"/>
                                              </p:val>
                                            </p:tav>
                                          </p:tavLst>
                                        </p:anim>
                                        <p:anim calcmode="lin" valueType="num">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cBhvr additive="base">
                                            <p:cTn id="319" dur="2000" fill="hold"/>
                                            <p:tgtEl>
                                              <p:spTgt spid="352"/>
                                            </p:tgtEl>
                                            <p:attrNameLst>
                                              <p:attrName>ppt_x</p:attrName>
                                            </p:attrNameLst>
                                          </p:cBhvr>
                                          <p:tavLst>
                                            <p:tav tm="0">
                                              <p:val>
                                                <p:strVal val="#ppt_x"/>
                                              </p:val>
                                            </p:tav>
                                            <p:tav tm="100000">
                                              <p:val>
                                                <p:strVal val="#ppt_x"/>
                                              </p:val>
                                            </p:tav>
                                          </p:tavLst>
                                        </p:anim>
                                        <p:anim calcmode="lin" valueType="num">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cBhvr additive="base">
                                            <p:cTn id="323" dur="2000" fill="hold"/>
                                            <p:tgtEl>
                                              <p:spTgt spid="353"/>
                                            </p:tgtEl>
                                            <p:attrNameLst>
                                              <p:attrName>ppt_x</p:attrName>
                                            </p:attrNameLst>
                                          </p:cBhvr>
                                          <p:tavLst>
                                            <p:tav tm="0">
                                              <p:val>
                                                <p:strVal val="#ppt_x"/>
                                              </p:val>
                                            </p:tav>
                                            <p:tav tm="100000">
                                              <p:val>
                                                <p:strVal val="#ppt_x"/>
                                              </p:val>
                                            </p:tav>
                                          </p:tavLst>
                                        </p:anim>
                                        <p:anim calcmode="lin" valueType="num">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cBhvr additive="base">
                                            <p:cTn id="327" dur="2000" fill="hold"/>
                                            <p:tgtEl>
                                              <p:spTgt spid="354"/>
                                            </p:tgtEl>
                                            <p:attrNameLst>
                                              <p:attrName>ppt_x</p:attrName>
                                            </p:attrNameLst>
                                          </p:cBhvr>
                                          <p:tavLst>
                                            <p:tav tm="0">
                                              <p:val>
                                                <p:strVal val="#ppt_x"/>
                                              </p:val>
                                            </p:tav>
                                            <p:tav tm="100000">
                                              <p:val>
                                                <p:strVal val="#ppt_x"/>
                                              </p:val>
                                            </p:tav>
                                          </p:tavLst>
                                        </p:anim>
                                        <p:anim calcmode="lin" valueType="num">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cBhvr additive="base">
                                            <p:cTn id="331" dur="2000" fill="hold"/>
                                            <p:tgtEl>
                                              <p:spTgt spid="355"/>
                                            </p:tgtEl>
                                            <p:attrNameLst>
                                              <p:attrName>ppt_x</p:attrName>
                                            </p:attrNameLst>
                                          </p:cBhvr>
                                          <p:tavLst>
                                            <p:tav tm="0">
                                              <p:val>
                                                <p:strVal val="#ppt_x"/>
                                              </p:val>
                                            </p:tav>
                                            <p:tav tm="100000">
                                              <p:val>
                                                <p:strVal val="#ppt_x"/>
                                              </p:val>
                                            </p:tav>
                                          </p:tavLst>
                                        </p:anim>
                                        <p:anim calcmode="lin" valueType="num">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cBhvr additive="base">
                                            <p:cTn id="335" dur="2000" fill="hold"/>
                                            <p:tgtEl>
                                              <p:spTgt spid="356"/>
                                            </p:tgtEl>
                                            <p:attrNameLst>
                                              <p:attrName>ppt_x</p:attrName>
                                            </p:attrNameLst>
                                          </p:cBhvr>
                                          <p:tavLst>
                                            <p:tav tm="0">
                                              <p:val>
                                                <p:strVal val="#ppt_x"/>
                                              </p:val>
                                            </p:tav>
                                            <p:tav tm="100000">
                                              <p:val>
                                                <p:strVal val="#ppt_x"/>
                                              </p:val>
                                            </p:tav>
                                          </p:tavLst>
                                        </p:anim>
                                        <p:anim calcmode="lin" valueType="num">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cBhvr additive="base">
                                            <p:cTn id="339" dur="2000" fill="hold"/>
                                            <p:tgtEl>
                                              <p:spTgt spid="357"/>
                                            </p:tgtEl>
                                            <p:attrNameLst>
                                              <p:attrName>ppt_x</p:attrName>
                                            </p:attrNameLst>
                                          </p:cBhvr>
                                          <p:tavLst>
                                            <p:tav tm="0">
                                              <p:val>
                                                <p:strVal val="#ppt_x"/>
                                              </p:val>
                                            </p:tav>
                                            <p:tav tm="100000">
                                              <p:val>
                                                <p:strVal val="#ppt_x"/>
                                              </p:val>
                                            </p:tav>
                                          </p:tavLst>
                                        </p:anim>
                                        <p:anim calcmode="lin" valueType="num">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cBhvr additive="base">
                                            <p:cTn id="343" dur="2000" fill="hold"/>
                                            <p:tgtEl>
                                              <p:spTgt spid="358"/>
                                            </p:tgtEl>
                                            <p:attrNameLst>
                                              <p:attrName>ppt_x</p:attrName>
                                            </p:attrNameLst>
                                          </p:cBhvr>
                                          <p:tavLst>
                                            <p:tav tm="0">
                                              <p:val>
                                                <p:strVal val="#ppt_x"/>
                                              </p:val>
                                            </p:tav>
                                            <p:tav tm="100000">
                                              <p:val>
                                                <p:strVal val="#ppt_x"/>
                                              </p:val>
                                            </p:tav>
                                          </p:tavLst>
                                        </p:anim>
                                        <p:anim calcmode="lin" valueType="num">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cBhvr additive="base">
                                            <p:cTn id="347" dur="2000" fill="hold"/>
                                            <p:tgtEl>
                                              <p:spTgt spid="359"/>
                                            </p:tgtEl>
                                            <p:attrNameLst>
                                              <p:attrName>ppt_x</p:attrName>
                                            </p:attrNameLst>
                                          </p:cBhvr>
                                          <p:tavLst>
                                            <p:tav tm="0">
                                              <p:val>
                                                <p:strVal val="#ppt_x"/>
                                              </p:val>
                                            </p:tav>
                                            <p:tav tm="100000">
                                              <p:val>
                                                <p:strVal val="#ppt_x"/>
                                              </p:val>
                                            </p:tav>
                                          </p:tavLst>
                                        </p:anim>
                                        <p:anim calcmode="lin" valueType="num">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cBhvr additive="base">
                                            <p:cTn id="351" dur="2000" fill="hold"/>
                                            <p:tgtEl>
                                              <p:spTgt spid="360"/>
                                            </p:tgtEl>
                                            <p:attrNameLst>
                                              <p:attrName>ppt_x</p:attrName>
                                            </p:attrNameLst>
                                          </p:cBhvr>
                                          <p:tavLst>
                                            <p:tav tm="0">
                                              <p:val>
                                                <p:strVal val="#ppt_x"/>
                                              </p:val>
                                            </p:tav>
                                            <p:tav tm="100000">
                                              <p:val>
                                                <p:strVal val="#ppt_x"/>
                                              </p:val>
                                            </p:tav>
                                          </p:tavLst>
                                        </p:anim>
                                        <p:anim calcmode="lin" valueType="num">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cBhvr additive="base">
                                            <p:cTn id="355" dur="2000" fill="hold"/>
                                            <p:tgtEl>
                                              <p:spTgt spid="361"/>
                                            </p:tgtEl>
                                            <p:attrNameLst>
                                              <p:attrName>ppt_x</p:attrName>
                                            </p:attrNameLst>
                                          </p:cBhvr>
                                          <p:tavLst>
                                            <p:tav tm="0">
                                              <p:val>
                                                <p:strVal val="#ppt_x"/>
                                              </p:val>
                                            </p:tav>
                                            <p:tav tm="100000">
                                              <p:val>
                                                <p:strVal val="#ppt_x"/>
                                              </p:val>
                                            </p:tav>
                                          </p:tavLst>
                                        </p:anim>
                                        <p:anim calcmode="lin" valueType="num">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cBhvr additive="base">
                                            <p:cTn id="359" dur="2000" fill="hold"/>
                                            <p:tgtEl>
                                              <p:spTgt spid="362"/>
                                            </p:tgtEl>
                                            <p:attrNameLst>
                                              <p:attrName>ppt_x</p:attrName>
                                            </p:attrNameLst>
                                          </p:cBhvr>
                                          <p:tavLst>
                                            <p:tav tm="0">
                                              <p:val>
                                                <p:strVal val="#ppt_x"/>
                                              </p:val>
                                            </p:tav>
                                            <p:tav tm="100000">
                                              <p:val>
                                                <p:strVal val="#ppt_x"/>
                                              </p:val>
                                            </p:tav>
                                          </p:tavLst>
                                        </p:anim>
                                        <p:anim calcmode="lin" valueType="num">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cBhvr additive="base">
                                            <p:cTn id="363" dur="2000" fill="hold"/>
                                            <p:tgtEl>
                                              <p:spTgt spid="363"/>
                                            </p:tgtEl>
                                            <p:attrNameLst>
                                              <p:attrName>ppt_x</p:attrName>
                                            </p:attrNameLst>
                                          </p:cBhvr>
                                          <p:tavLst>
                                            <p:tav tm="0">
                                              <p:val>
                                                <p:strVal val="#ppt_x"/>
                                              </p:val>
                                            </p:tav>
                                            <p:tav tm="100000">
                                              <p:val>
                                                <p:strVal val="#ppt_x"/>
                                              </p:val>
                                            </p:tav>
                                          </p:tavLst>
                                        </p:anim>
                                        <p:anim calcmode="lin" valueType="num">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cBhvr additive="base">
                                            <p:cTn id="367" dur="2000" fill="hold"/>
                                            <p:tgtEl>
                                              <p:spTgt spid="364"/>
                                            </p:tgtEl>
                                            <p:attrNameLst>
                                              <p:attrName>ppt_x</p:attrName>
                                            </p:attrNameLst>
                                          </p:cBhvr>
                                          <p:tavLst>
                                            <p:tav tm="0">
                                              <p:val>
                                                <p:strVal val="#ppt_x"/>
                                              </p:val>
                                            </p:tav>
                                            <p:tav tm="100000">
                                              <p:val>
                                                <p:strVal val="#ppt_x"/>
                                              </p:val>
                                            </p:tav>
                                          </p:tavLst>
                                        </p:anim>
                                        <p:anim calcmode="lin" valueType="num">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cBhvr additive="base">
                                            <p:cTn id="371" dur="2000" fill="hold"/>
                                            <p:tgtEl>
                                              <p:spTgt spid="365"/>
                                            </p:tgtEl>
                                            <p:attrNameLst>
                                              <p:attrName>ppt_x</p:attrName>
                                            </p:attrNameLst>
                                          </p:cBhvr>
                                          <p:tavLst>
                                            <p:tav tm="0">
                                              <p:val>
                                                <p:strVal val="#ppt_x"/>
                                              </p:val>
                                            </p:tav>
                                            <p:tav tm="100000">
                                              <p:val>
                                                <p:strVal val="#ppt_x"/>
                                              </p:val>
                                            </p:tav>
                                          </p:tavLst>
                                        </p:anim>
                                        <p:anim calcmode="lin" valueType="num">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2" fill="hold" grpId="0" nodeType="withEffect" nodePh="1">
                                      <p:stCondLst>
                                        <p:cond delay="0"/>
                                      </p:stCondLst>
                                      <p:endCondLst>
                                        <p:cond evt="begin" delay="0">
                                          <p:tn val="373"/>
                                        </p:cond>
                                      </p:endCondLst>
                                      <p:childTnLst>
                                        <p:set>
                                          <p:cBhvr>
                                            <p:cTn id="374" dur="1" fill="hold">
                                              <p:stCondLst>
                                                <p:cond delay="0"/>
                                              </p:stCondLst>
                                            </p:cTn>
                                            <p:tgtEl>
                                              <p:spTgt spid="527"/>
                                            </p:tgtEl>
                                            <p:attrNameLst>
                                              <p:attrName>style.visibility</p:attrName>
                                            </p:attrNameLst>
                                          </p:cBhvr>
                                          <p:to>
                                            <p:strVal val="visible"/>
                                          </p:to>
                                        </p:set>
                                        <p:anim calcmode="lin" valueType="num">
                                          <p:cBhvr additive="base">
                                            <p:cTn id="375" dur="1500" fill="hold"/>
                                            <p:tgtEl>
                                              <p:spTgt spid="527"/>
                                            </p:tgtEl>
                                            <p:attrNameLst>
                                              <p:attrName>ppt_x</p:attrName>
                                            </p:attrNameLst>
                                          </p:cBhvr>
                                          <p:tavLst>
                                            <p:tav tm="0">
                                              <p:val>
                                                <p:strVal val="1+#ppt_w/2"/>
                                              </p:val>
                                            </p:tav>
                                            <p:tav tm="100000">
                                              <p:val>
                                                <p:strVal val="#ppt_x"/>
                                              </p:val>
                                            </p:tav>
                                          </p:tavLst>
                                        </p:anim>
                                        <p:anim calcmode="lin" valueType="num">
                                          <p:cBhvr additive="base">
                                            <p:cTn id="376" dur="1500" fill="hold"/>
                                            <p:tgtEl>
                                              <p:spTgt spid="527"/>
                                            </p:tgtEl>
                                            <p:attrNameLst>
                                              <p:attrName>ppt_y</p:attrName>
                                            </p:attrNameLst>
                                          </p:cBhvr>
                                          <p:tavLst>
                                            <p:tav tm="0">
                                              <p:val>
                                                <p:strVal val="#ppt_y"/>
                                              </p:val>
                                            </p:tav>
                                            <p:tav tm="100000">
                                              <p:val>
                                                <p:strVal val="#ppt_y"/>
                                              </p:val>
                                            </p:tav>
                                          </p:tavLst>
                                        </p:anim>
                                      </p:childTnLst>
                                    </p:cTn>
                                  </p:par>
                                  <p:par>
                                    <p:cTn id="377" presetID="2" presetClass="entr" presetSubtype="1" fill="hold" grpId="0" nodeType="withEffect" nodePh="1">
                                      <p:stCondLst>
                                        <p:cond delay="0"/>
                                      </p:stCondLst>
                                      <p:endCondLst>
                                        <p:cond evt="begin" delay="0">
                                          <p:tn val="377"/>
                                        </p:cond>
                                      </p:endCondLst>
                                      <p:childTnLst>
                                        <p:set>
                                          <p:cBhvr>
                                            <p:cTn id="378" dur="1" fill="hold">
                                              <p:stCondLst>
                                                <p:cond delay="0"/>
                                              </p:stCondLst>
                                            </p:cTn>
                                            <p:tgtEl>
                                              <p:spTgt spid="366"/>
                                            </p:tgtEl>
                                            <p:attrNameLst>
                                              <p:attrName>style.visibility</p:attrName>
                                            </p:attrNameLst>
                                          </p:cBhvr>
                                          <p:to>
                                            <p:strVal val="visible"/>
                                          </p:to>
                                        </p:set>
                                        <p:anim calcmode="lin" valueType="num">
                                          <p:cBhvr additive="base">
                                            <p:cTn id="379" dur="2000" fill="hold"/>
                                            <p:tgtEl>
                                              <p:spTgt spid="366"/>
                                            </p:tgtEl>
                                            <p:attrNameLst>
                                              <p:attrName>ppt_x</p:attrName>
                                            </p:attrNameLst>
                                          </p:cBhvr>
                                          <p:tavLst>
                                            <p:tav tm="0">
                                              <p:val>
                                                <p:strVal val="#ppt_x"/>
                                              </p:val>
                                            </p:tav>
                                            <p:tav tm="100000">
                                              <p:val>
                                                <p:strVal val="#ppt_x"/>
                                              </p:val>
                                            </p:tav>
                                          </p:tavLst>
                                        </p:anim>
                                        <p:anim calcmode="lin" valueType="num">
                                          <p:cBhvr additive="base">
                                            <p:cTn id="380" dur="2000" fill="hold"/>
                                            <p:tgtEl>
                                              <p:spTgt spid="366"/>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p:stCondLst>
                                        <p:cond delay="0"/>
                                      </p:stCondLst>
                                      <p:childTnLst>
                                        <p:set>
                                          <p:cBhvr>
                                            <p:cTn id="382" dur="1" fill="hold">
                                              <p:stCondLst>
                                                <p:cond delay="0"/>
                                              </p:stCondLst>
                                            </p:cTn>
                                            <p:tgtEl>
                                              <p:spTgt spid="367"/>
                                            </p:tgtEl>
                                            <p:attrNameLst>
                                              <p:attrName>style.visibility</p:attrName>
                                            </p:attrNameLst>
                                          </p:cBhvr>
                                          <p:to>
                                            <p:strVal val="visible"/>
                                          </p:to>
                                        </p:set>
                                        <p:anim calcmode="lin" valueType="num">
                                          <p:cBhvr additive="base">
                                            <p:cTn id="383" dur="2000" fill="hold"/>
                                            <p:tgtEl>
                                              <p:spTgt spid="367"/>
                                            </p:tgtEl>
                                            <p:attrNameLst>
                                              <p:attrName>ppt_x</p:attrName>
                                            </p:attrNameLst>
                                          </p:cBhvr>
                                          <p:tavLst>
                                            <p:tav tm="0">
                                              <p:val>
                                                <p:strVal val="#ppt_x"/>
                                              </p:val>
                                            </p:tav>
                                            <p:tav tm="100000">
                                              <p:val>
                                                <p:strVal val="#ppt_x"/>
                                              </p:val>
                                            </p:tav>
                                          </p:tavLst>
                                        </p:anim>
                                        <p:anim calcmode="lin" valueType="num">
                                          <p:cBhvr additive="base">
                                            <p:cTn id="384" dur="2000" fill="hold"/>
                                            <p:tgtEl>
                                              <p:spTgt spid="367"/>
                                            </p:tgtEl>
                                            <p:attrNameLst>
                                              <p:attrName>ppt_y</p:attrName>
                                            </p:attrNameLst>
                                          </p:cBhvr>
                                          <p:tavLst>
                                            <p:tav tm="0">
                                              <p:val>
                                                <p:strVal val="0-#ppt_h/2"/>
                                              </p:val>
                                            </p:tav>
                                            <p:tav tm="100000">
                                              <p:val>
                                                <p:strVal val="#ppt_y"/>
                                              </p:val>
                                            </p:tav>
                                          </p:tavLst>
                                        </p:anim>
                                      </p:childTnLst>
                                    </p:cTn>
                                  </p:par>
                                  <p:par>
                                    <p:cTn id="385" presetID="2" presetClass="entr" presetSubtype="1" fill="hold" grpId="0" nodeType="withEffect" nodePh="1">
                                      <p:stCondLst>
                                        <p:cond delay="0"/>
                                      </p:stCondLst>
                                      <p:endCondLst>
                                        <p:cond evt="begin" delay="0">
                                          <p:tn val="385"/>
                                        </p:cond>
                                      </p:endCondLst>
                                      <p:childTnLst>
                                        <p:set>
                                          <p:cBhvr>
                                            <p:cTn id="386" dur="1" fill="hold">
                                              <p:stCondLst>
                                                <p:cond delay="0"/>
                                              </p:stCondLst>
                                            </p:cTn>
                                            <p:tgtEl>
                                              <p:spTgt spid="368"/>
                                            </p:tgtEl>
                                            <p:attrNameLst>
                                              <p:attrName>style.visibility</p:attrName>
                                            </p:attrNameLst>
                                          </p:cBhvr>
                                          <p:to>
                                            <p:strVal val="visible"/>
                                          </p:to>
                                        </p:set>
                                        <p:anim calcmode="lin" valueType="num">
                                          <p:cBhvr additive="base">
                                            <p:cTn id="387" dur="2000" fill="hold"/>
                                            <p:tgtEl>
                                              <p:spTgt spid="368"/>
                                            </p:tgtEl>
                                            <p:attrNameLst>
                                              <p:attrName>ppt_x</p:attrName>
                                            </p:attrNameLst>
                                          </p:cBhvr>
                                          <p:tavLst>
                                            <p:tav tm="0">
                                              <p:val>
                                                <p:strVal val="#ppt_x"/>
                                              </p:val>
                                            </p:tav>
                                            <p:tav tm="100000">
                                              <p:val>
                                                <p:strVal val="#ppt_x"/>
                                              </p:val>
                                            </p:tav>
                                          </p:tavLst>
                                        </p:anim>
                                        <p:anim calcmode="lin" valueType="num">
                                          <p:cBhvr additive="base">
                                            <p:cTn id="388" dur="2000" fill="hold"/>
                                            <p:tgtEl>
                                              <p:spTgt spid="368"/>
                                            </p:tgtEl>
                                            <p:attrNameLst>
                                              <p:attrName>ppt_y</p:attrName>
                                            </p:attrNameLst>
                                          </p:cBhvr>
                                          <p:tavLst>
                                            <p:tav tm="0">
                                              <p:val>
                                                <p:strVal val="0-#ppt_h/2"/>
                                              </p:val>
                                            </p:tav>
                                            <p:tav tm="100000">
                                              <p:val>
                                                <p:strVal val="#ppt_y"/>
                                              </p:val>
                                            </p:tav>
                                          </p:tavLst>
                                        </p:anim>
                                      </p:childTnLst>
                                    </p:cTn>
                                  </p:par>
                                  <p:par>
                                    <p:cTn id="389" presetID="2" presetClass="entr" presetSubtype="6" fill="hold" grpId="0" nodeType="withEffect">
                                      <p:stCondLst>
                                        <p:cond delay="0"/>
                                      </p:stCondLst>
                                      <p:childTnLst>
                                        <p:set>
                                          <p:cBhvr>
                                            <p:cTn id="390" dur="1" fill="hold">
                                              <p:stCondLst>
                                                <p:cond delay="0"/>
                                              </p:stCondLst>
                                            </p:cTn>
                                            <p:tgtEl>
                                              <p:spTgt spid="369"/>
                                            </p:tgtEl>
                                            <p:attrNameLst>
                                              <p:attrName>style.visibility</p:attrName>
                                            </p:attrNameLst>
                                          </p:cBhvr>
                                          <p:to>
                                            <p:strVal val="visible"/>
                                          </p:to>
                                        </p:set>
                                        <p:anim calcmode="lin" valueType="num">
                                          <p:cBhvr additive="base">
                                            <p:cTn id="391" dur="2000" fill="hold"/>
                                            <p:tgtEl>
                                              <p:spTgt spid="369"/>
                                            </p:tgtEl>
                                            <p:attrNameLst>
                                              <p:attrName>ppt_x</p:attrName>
                                            </p:attrNameLst>
                                          </p:cBhvr>
                                          <p:tavLst>
                                            <p:tav tm="0">
                                              <p:val>
                                                <p:strVal val="1+#ppt_w/2"/>
                                              </p:val>
                                            </p:tav>
                                            <p:tav tm="100000">
                                              <p:val>
                                                <p:strVal val="#ppt_x"/>
                                              </p:val>
                                            </p:tav>
                                          </p:tavLst>
                                        </p:anim>
                                        <p:anim calcmode="lin" valueType="num">
                                          <p:cBhvr additive="base">
                                            <p:cTn id="392" dur="2000" fill="hold"/>
                                            <p:tgtEl>
                                              <p:spTgt spid="369"/>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nodePh="1">
                                      <p:stCondLst>
                                        <p:cond delay="0"/>
                                      </p:stCondLst>
                                      <p:endCondLst>
                                        <p:cond evt="begin" delay="0">
                                          <p:tn val="393"/>
                                        </p:cond>
                                      </p:endCondLst>
                                      <p:childTnLst>
                                        <p:set>
                                          <p:cBhvr>
                                            <p:cTn id="394" dur="1" fill="hold">
                                              <p:stCondLst>
                                                <p:cond delay="0"/>
                                              </p:stCondLst>
                                            </p:cTn>
                                            <p:tgtEl>
                                              <p:spTgt spid="370"/>
                                            </p:tgtEl>
                                            <p:attrNameLst>
                                              <p:attrName>style.visibility</p:attrName>
                                            </p:attrNameLst>
                                          </p:cBhvr>
                                          <p:to>
                                            <p:strVal val="visible"/>
                                          </p:to>
                                        </p:set>
                                        <p:anim calcmode="lin" valueType="num">
                                          <p:cBhvr additive="base">
                                            <p:cTn id="395" dur="2000" fill="hold"/>
                                            <p:tgtEl>
                                              <p:spTgt spid="370"/>
                                            </p:tgtEl>
                                            <p:attrNameLst>
                                              <p:attrName>ppt_x</p:attrName>
                                            </p:attrNameLst>
                                          </p:cBhvr>
                                          <p:tavLst>
                                            <p:tav tm="0">
                                              <p:val>
                                                <p:strVal val="1+#ppt_w/2"/>
                                              </p:val>
                                            </p:tav>
                                            <p:tav tm="100000">
                                              <p:val>
                                                <p:strVal val="#ppt_x"/>
                                              </p:val>
                                            </p:tav>
                                          </p:tavLst>
                                        </p:anim>
                                        <p:anim calcmode="lin" valueType="num">
                                          <p:cBhvr additive="base">
                                            <p:cTn id="396" dur="2000" fill="hold"/>
                                            <p:tgtEl>
                                              <p:spTgt spid="370"/>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p:stCondLst>
                                        <p:cond delay="0"/>
                                      </p:stCondLst>
                                      <p:childTnLst>
                                        <p:set>
                                          <p:cBhvr>
                                            <p:cTn id="398" dur="1" fill="hold">
                                              <p:stCondLst>
                                                <p:cond delay="0"/>
                                              </p:stCondLst>
                                            </p:cTn>
                                            <p:tgtEl>
                                              <p:spTgt spid="371"/>
                                            </p:tgtEl>
                                            <p:attrNameLst>
                                              <p:attrName>style.visibility</p:attrName>
                                            </p:attrNameLst>
                                          </p:cBhvr>
                                          <p:to>
                                            <p:strVal val="visible"/>
                                          </p:to>
                                        </p:set>
                                        <p:anim calcmode="lin" valueType="num">
                                          <p:cBhvr additive="base">
                                            <p:cTn id="399" dur="2000" fill="hold"/>
                                            <p:tgtEl>
                                              <p:spTgt spid="371"/>
                                            </p:tgtEl>
                                            <p:attrNameLst>
                                              <p:attrName>ppt_x</p:attrName>
                                            </p:attrNameLst>
                                          </p:cBhvr>
                                          <p:tavLst>
                                            <p:tav tm="0">
                                              <p:val>
                                                <p:strVal val="1+#ppt_w/2"/>
                                              </p:val>
                                            </p:tav>
                                            <p:tav tm="100000">
                                              <p:val>
                                                <p:strVal val="#ppt_x"/>
                                              </p:val>
                                            </p:tav>
                                          </p:tavLst>
                                        </p:anim>
                                        <p:anim calcmode="lin" valueType="num">
                                          <p:cBhvr additive="base">
                                            <p:cTn id="400" dur="2000" fill="hold"/>
                                            <p:tgtEl>
                                              <p:spTgt spid="371"/>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nodePh="1">
                                      <p:stCondLst>
                                        <p:cond delay="0"/>
                                      </p:stCondLst>
                                      <p:endCondLst>
                                        <p:cond evt="begin" delay="0">
                                          <p:tn val="401"/>
                                        </p:cond>
                                      </p:endCondLst>
                                      <p:childTnLst>
                                        <p:set>
                                          <p:cBhvr>
                                            <p:cTn id="402" dur="1" fill="hold">
                                              <p:stCondLst>
                                                <p:cond delay="0"/>
                                              </p:stCondLst>
                                            </p:cTn>
                                            <p:tgtEl>
                                              <p:spTgt spid="372"/>
                                            </p:tgtEl>
                                            <p:attrNameLst>
                                              <p:attrName>style.visibility</p:attrName>
                                            </p:attrNameLst>
                                          </p:cBhvr>
                                          <p:to>
                                            <p:strVal val="visible"/>
                                          </p:to>
                                        </p:set>
                                        <p:anim calcmode="lin" valueType="num">
                                          <p:cBhvr additive="base">
                                            <p:cTn id="403" dur="2000" fill="hold"/>
                                            <p:tgtEl>
                                              <p:spTgt spid="372"/>
                                            </p:tgtEl>
                                            <p:attrNameLst>
                                              <p:attrName>ppt_x</p:attrName>
                                            </p:attrNameLst>
                                          </p:cBhvr>
                                          <p:tavLst>
                                            <p:tav tm="0">
                                              <p:val>
                                                <p:strVal val="1+#ppt_w/2"/>
                                              </p:val>
                                            </p:tav>
                                            <p:tav tm="100000">
                                              <p:val>
                                                <p:strVal val="#ppt_x"/>
                                              </p:val>
                                            </p:tav>
                                          </p:tavLst>
                                        </p:anim>
                                        <p:anim calcmode="lin" valueType="num">
                                          <p:cBhvr additive="base">
                                            <p:cTn id="404" dur="2000" fill="hold"/>
                                            <p:tgtEl>
                                              <p:spTgt spid="372"/>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p:stCondLst>
                                        <p:cond delay="0"/>
                                      </p:stCondLst>
                                      <p:childTnLst>
                                        <p:set>
                                          <p:cBhvr>
                                            <p:cTn id="406" dur="1" fill="hold">
                                              <p:stCondLst>
                                                <p:cond delay="0"/>
                                              </p:stCondLst>
                                            </p:cTn>
                                            <p:tgtEl>
                                              <p:spTgt spid="373"/>
                                            </p:tgtEl>
                                            <p:attrNameLst>
                                              <p:attrName>style.visibility</p:attrName>
                                            </p:attrNameLst>
                                          </p:cBhvr>
                                          <p:to>
                                            <p:strVal val="visible"/>
                                          </p:to>
                                        </p:set>
                                        <p:anim calcmode="lin" valueType="num">
                                          <p:cBhvr additive="base">
                                            <p:cTn id="407" dur="2000" fill="hold"/>
                                            <p:tgtEl>
                                              <p:spTgt spid="373"/>
                                            </p:tgtEl>
                                            <p:attrNameLst>
                                              <p:attrName>ppt_x</p:attrName>
                                            </p:attrNameLst>
                                          </p:cBhvr>
                                          <p:tavLst>
                                            <p:tav tm="0">
                                              <p:val>
                                                <p:strVal val="1+#ppt_w/2"/>
                                              </p:val>
                                            </p:tav>
                                            <p:tav tm="100000">
                                              <p:val>
                                                <p:strVal val="#ppt_x"/>
                                              </p:val>
                                            </p:tav>
                                          </p:tavLst>
                                        </p:anim>
                                        <p:anim calcmode="lin" valueType="num">
                                          <p:cBhvr additive="base">
                                            <p:cTn id="408" dur="2000" fill="hold"/>
                                            <p:tgtEl>
                                              <p:spTgt spid="373"/>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nodePh="1">
                                      <p:stCondLst>
                                        <p:cond delay="0"/>
                                      </p:stCondLst>
                                      <p:endCondLst>
                                        <p:cond evt="begin" delay="0">
                                          <p:tn val="409"/>
                                        </p:cond>
                                      </p:endCondLst>
                                      <p:childTnLst>
                                        <p:set>
                                          <p:cBhvr>
                                            <p:cTn id="410" dur="1" fill="hold">
                                              <p:stCondLst>
                                                <p:cond delay="0"/>
                                              </p:stCondLst>
                                            </p:cTn>
                                            <p:tgtEl>
                                              <p:spTgt spid="374"/>
                                            </p:tgtEl>
                                            <p:attrNameLst>
                                              <p:attrName>style.visibility</p:attrName>
                                            </p:attrNameLst>
                                          </p:cBhvr>
                                          <p:to>
                                            <p:strVal val="visible"/>
                                          </p:to>
                                        </p:set>
                                        <p:anim calcmode="lin" valueType="num">
                                          <p:cBhvr additive="base">
                                            <p:cTn id="411" dur="2000" fill="hold"/>
                                            <p:tgtEl>
                                              <p:spTgt spid="374"/>
                                            </p:tgtEl>
                                            <p:attrNameLst>
                                              <p:attrName>ppt_x</p:attrName>
                                            </p:attrNameLst>
                                          </p:cBhvr>
                                          <p:tavLst>
                                            <p:tav tm="0">
                                              <p:val>
                                                <p:strVal val="1+#ppt_w/2"/>
                                              </p:val>
                                            </p:tav>
                                            <p:tav tm="100000">
                                              <p:val>
                                                <p:strVal val="#ppt_x"/>
                                              </p:val>
                                            </p:tav>
                                          </p:tavLst>
                                        </p:anim>
                                        <p:anim calcmode="lin" valueType="num">
                                          <p:cBhvr additive="base">
                                            <p:cTn id="412" dur="2000" fill="hold"/>
                                            <p:tgtEl>
                                              <p:spTgt spid="374"/>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75"/>
                                            </p:tgtEl>
                                            <p:attrNameLst>
                                              <p:attrName>style.visibility</p:attrName>
                                            </p:attrNameLst>
                                          </p:cBhvr>
                                          <p:to>
                                            <p:strVal val="visible"/>
                                          </p:to>
                                        </p:set>
                                        <p:anim calcmode="lin" valueType="num">
                                          <p:cBhvr additive="base">
                                            <p:cTn id="415" dur="2000" fill="hold"/>
                                            <p:tgtEl>
                                              <p:spTgt spid="375"/>
                                            </p:tgtEl>
                                            <p:attrNameLst>
                                              <p:attrName>ppt_x</p:attrName>
                                            </p:attrNameLst>
                                          </p:cBhvr>
                                          <p:tavLst>
                                            <p:tav tm="0">
                                              <p:val>
                                                <p:strVal val="1+#ppt_w/2"/>
                                              </p:val>
                                            </p:tav>
                                            <p:tav tm="100000">
                                              <p:val>
                                                <p:strVal val="#ppt_x"/>
                                              </p:val>
                                            </p:tav>
                                          </p:tavLst>
                                        </p:anim>
                                        <p:anim calcmode="lin" valueType="num">
                                          <p:cBhvr additive="base">
                                            <p:cTn id="416" dur="2000" fill="hold"/>
                                            <p:tgtEl>
                                              <p:spTgt spid="375"/>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p:stCondLst>
                                        <p:cond delay="0"/>
                                      </p:stCondLst>
                                      <p:childTnLst>
                                        <p:set>
                                          <p:cBhvr>
                                            <p:cTn id="418" dur="1" fill="hold">
                                              <p:stCondLst>
                                                <p:cond delay="0"/>
                                              </p:stCondLst>
                                            </p:cTn>
                                            <p:tgtEl>
                                              <p:spTgt spid="376"/>
                                            </p:tgtEl>
                                            <p:attrNameLst>
                                              <p:attrName>style.visibility</p:attrName>
                                            </p:attrNameLst>
                                          </p:cBhvr>
                                          <p:to>
                                            <p:strVal val="visible"/>
                                          </p:to>
                                        </p:set>
                                        <p:anim calcmode="lin" valueType="num">
                                          <p:cBhvr additive="base">
                                            <p:cTn id="419" dur="2000" fill="hold"/>
                                            <p:tgtEl>
                                              <p:spTgt spid="376"/>
                                            </p:tgtEl>
                                            <p:attrNameLst>
                                              <p:attrName>ppt_x</p:attrName>
                                            </p:attrNameLst>
                                          </p:cBhvr>
                                          <p:tavLst>
                                            <p:tav tm="0">
                                              <p:val>
                                                <p:strVal val="1+#ppt_w/2"/>
                                              </p:val>
                                            </p:tav>
                                            <p:tav tm="100000">
                                              <p:val>
                                                <p:strVal val="#ppt_x"/>
                                              </p:val>
                                            </p:tav>
                                          </p:tavLst>
                                        </p:anim>
                                        <p:anim calcmode="lin" valueType="num">
                                          <p:cBhvr additive="base">
                                            <p:cTn id="420" dur="2000" fill="hold"/>
                                            <p:tgtEl>
                                              <p:spTgt spid="376"/>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nodePh="1">
                                      <p:stCondLst>
                                        <p:cond delay="0"/>
                                      </p:stCondLst>
                                      <p:endCondLst>
                                        <p:cond evt="begin" delay="0">
                                          <p:tn val="421"/>
                                        </p:cond>
                                      </p:endCondLst>
                                      <p:childTnLst>
                                        <p:set>
                                          <p:cBhvr>
                                            <p:cTn id="422" dur="1" fill="hold">
                                              <p:stCondLst>
                                                <p:cond delay="0"/>
                                              </p:stCondLst>
                                            </p:cTn>
                                            <p:tgtEl>
                                              <p:spTgt spid="377"/>
                                            </p:tgtEl>
                                            <p:attrNameLst>
                                              <p:attrName>style.visibility</p:attrName>
                                            </p:attrNameLst>
                                          </p:cBhvr>
                                          <p:to>
                                            <p:strVal val="visible"/>
                                          </p:to>
                                        </p:set>
                                        <p:anim calcmode="lin" valueType="num">
                                          <p:cBhvr additive="base">
                                            <p:cTn id="423" dur="2000" fill="hold"/>
                                            <p:tgtEl>
                                              <p:spTgt spid="377"/>
                                            </p:tgtEl>
                                            <p:attrNameLst>
                                              <p:attrName>ppt_x</p:attrName>
                                            </p:attrNameLst>
                                          </p:cBhvr>
                                          <p:tavLst>
                                            <p:tav tm="0">
                                              <p:val>
                                                <p:strVal val="1+#ppt_w/2"/>
                                              </p:val>
                                            </p:tav>
                                            <p:tav tm="100000">
                                              <p:val>
                                                <p:strVal val="#ppt_x"/>
                                              </p:val>
                                            </p:tav>
                                          </p:tavLst>
                                        </p:anim>
                                        <p:anim calcmode="lin" valueType="num">
                                          <p:cBhvr additive="base">
                                            <p:cTn id="424" dur="2000" fill="hold"/>
                                            <p:tgtEl>
                                              <p:spTgt spid="377"/>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p:stCondLst>
                                        <p:cond delay="0"/>
                                      </p:stCondLst>
                                      <p:childTnLst>
                                        <p:set>
                                          <p:cBhvr>
                                            <p:cTn id="426" dur="1" fill="hold">
                                              <p:stCondLst>
                                                <p:cond delay="0"/>
                                              </p:stCondLst>
                                            </p:cTn>
                                            <p:tgtEl>
                                              <p:spTgt spid="378"/>
                                            </p:tgtEl>
                                            <p:attrNameLst>
                                              <p:attrName>style.visibility</p:attrName>
                                            </p:attrNameLst>
                                          </p:cBhvr>
                                          <p:to>
                                            <p:strVal val="visible"/>
                                          </p:to>
                                        </p:set>
                                        <p:anim calcmode="lin" valueType="num">
                                          <p:cBhvr additive="base">
                                            <p:cTn id="427" dur="2000" fill="hold"/>
                                            <p:tgtEl>
                                              <p:spTgt spid="378"/>
                                            </p:tgtEl>
                                            <p:attrNameLst>
                                              <p:attrName>ppt_x</p:attrName>
                                            </p:attrNameLst>
                                          </p:cBhvr>
                                          <p:tavLst>
                                            <p:tav tm="0">
                                              <p:val>
                                                <p:strVal val="1+#ppt_w/2"/>
                                              </p:val>
                                            </p:tav>
                                            <p:tav tm="100000">
                                              <p:val>
                                                <p:strVal val="#ppt_x"/>
                                              </p:val>
                                            </p:tav>
                                          </p:tavLst>
                                        </p:anim>
                                        <p:anim calcmode="lin" valueType="num">
                                          <p:cBhvr additive="base">
                                            <p:cTn id="428" dur="2000" fill="hold"/>
                                            <p:tgtEl>
                                              <p:spTgt spid="378"/>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nodePh="1">
                                      <p:stCondLst>
                                        <p:cond delay="0"/>
                                      </p:stCondLst>
                                      <p:endCondLst>
                                        <p:cond evt="begin" delay="0">
                                          <p:tn val="429"/>
                                        </p:cond>
                                      </p:endCondLst>
                                      <p:childTnLst>
                                        <p:set>
                                          <p:cBhvr>
                                            <p:cTn id="430" dur="1" fill="hold">
                                              <p:stCondLst>
                                                <p:cond delay="0"/>
                                              </p:stCondLst>
                                            </p:cTn>
                                            <p:tgtEl>
                                              <p:spTgt spid="379"/>
                                            </p:tgtEl>
                                            <p:attrNameLst>
                                              <p:attrName>style.visibility</p:attrName>
                                            </p:attrNameLst>
                                          </p:cBhvr>
                                          <p:to>
                                            <p:strVal val="visible"/>
                                          </p:to>
                                        </p:set>
                                        <p:anim calcmode="lin" valueType="num">
                                          <p:cBhvr additive="base">
                                            <p:cTn id="431" dur="2000" fill="hold"/>
                                            <p:tgtEl>
                                              <p:spTgt spid="379"/>
                                            </p:tgtEl>
                                            <p:attrNameLst>
                                              <p:attrName>ppt_x</p:attrName>
                                            </p:attrNameLst>
                                          </p:cBhvr>
                                          <p:tavLst>
                                            <p:tav tm="0">
                                              <p:val>
                                                <p:strVal val="1+#ppt_w/2"/>
                                              </p:val>
                                            </p:tav>
                                            <p:tav tm="100000">
                                              <p:val>
                                                <p:strVal val="#ppt_x"/>
                                              </p:val>
                                            </p:tav>
                                          </p:tavLst>
                                        </p:anim>
                                        <p:anim calcmode="lin" valueType="num">
                                          <p:cBhvr additive="base">
                                            <p:cTn id="432" dur="2000" fill="hold"/>
                                            <p:tgtEl>
                                              <p:spTgt spid="379"/>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p:stCondLst>
                                        <p:cond delay="0"/>
                                      </p:stCondLst>
                                      <p:childTnLst>
                                        <p:set>
                                          <p:cBhvr>
                                            <p:cTn id="434" dur="1" fill="hold">
                                              <p:stCondLst>
                                                <p:cond delay="0"/>
                                              </p:stCondLst>
                                            </p:cTn>
                                            <p:tgtEl>
                                              <p:spTgt spid="380"/>
                                            </p:tgtEl>
                                            <p:attrNameLst>
                                              <p:attrName>style.visibility</p:attrName>
                                            </p:attrNameLst>
                                          </p:cBhvr>
                                          <p:to>
                                            <p:strVal val="visible"/>
                                          </p:to>
                                        </p:set>
                                        <p:anim calcmode="lin" valueType="num">
                                          <p:cBhvr additive="base">
                                            <p:cTn id="435" dur="2000" fill="hold"/>
                                            <p:tgtEl>
                                              <p:spTgt spid="380"/>
                                            </p:tgtEl>
                                            <p:attrNameLst>
                                              <p:attrName>ppt_x</p:attrName>
                                            </p:attrNameLst>
                                          </p:cBhvr>
                                          <p:tavLst>
                                            <p:tav tm="0">
                                              <p:val>
                                                <p:strVal val="1+#ppt_w/2"/>
                                              </p:val>
                                            </p:tav>
                                            <p:tav tm="100000">
                                              <p:val>
                                                <p:strVal val="#ppt_x"/>
                                              </p:val>
                                            </p:tav>
                                          </p:tavLst>
                                        </p:anim>
                                        <p:anim calcmode="lin" valueType="num">
                                          <p:cBhvr additive="base">
                                            <p:cTn id="436" dur="2000" fill="hold"/>
                                            <p:tgtEl>
                                              <p:spTgt spid="380"/>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nodePh="1">
                                      <p:stCondLst>
                                        <p:cond delay="0"/>
                                      </p:stCondLst>
                                      <p:endCondLst>
                                        <p:cond evt="begin" delay="0">
                                          <p:tn val="437"/>
                                        </p:cond>
                                      </p:endCondLst>
                                      <p:childTnLst>
                                        <p:set>
                                          <p:cBhvr>
                                            <p:cTn id="438" dur="1" fill="hold">
                                              <p:stCondLst>
                                                <p:cond delay="0"/>
                                              </p:stCondLst>
                                            </p:cTn>
                                            <p:tgtEl>
                                              <p:spTgt spid="381"/>
                                            </p:tgtEl>
                                            <p:attrNameLst>
                                              <p:attrName>style.visibility</p:attrName>
                                            </p:attrNameLst>
                                          </p:cBhvr>
                                          <p:to>
                                            <p:strVal val="visible"/>
                                          </p:to>
                                        </p:set>
                                        <p:anim calcmode="lin" valueType="num">
                                          <p:cBhvr additive="base">
                                            <p:cTn id="439" dur="2000" fill="hold"/>
                                            <p:tgtEl>
                                              <p:spTgt spid="381"/>
                                            </p:tgtEl>
                                            <p:attrNameLst>
                                              <p:attrName>ppt_x</p:attrName>
                                            </p:attrNameLst>
                                          </p:cBhvr>
                                          <p:tavLst>
                                            <p:tav tm="0">
                                              <p:val>
                                                <p:strVal val="1+#ppt_w/2"/>
                                              </p:val>
                                            </p:tav>
                                            <p:tav tm="100000">
                                              <p:val>
                                                <p:strVal val="#ppt_x"/>
                                              </p:val>
                                            </p:tav>
                                          </p:tavLst>
                                        </p:anim>
                                        <p:anim calcmode="lin" valueType="num">
                                          <p:cBhvr additive="base">
                                            <p:cTn id="440" dur="2000" fill="hold"/>
                                            <p:tgtEl>
                                              <p:spTgt spid="381"/>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p:stCondLst>
                                        <p:cond delay="0"/>
                                      </p:stCondLst>
                                      <p:childTnLst>
                                        <p:set>
                                          <p:cBhvr>
                                            <p:cTn id="442" dur="1" fill="hold">
                                              <p:stCondLst>
                                                <p:cond delay="0"/>
                                              </p:stCondLst>
                                            </p:cTn>
                                            <p:tgtEl>
                                              <p:spTgt spid="382"/>
                                            </p:tgtEl>
                                            <p:attrNameLst>
                                              <p:attrName>style.visibility</p:attrName>
                                            </p:attrNameLst>
                                          </p:cBhvr>
                                          <p:to>
                                            <p:strVal val="visible"/>
                                          </p:to>
                                        </p:set>
                                        <p:anim calcmode="lin" valueType="num">
                                          <p:cBhvr additive="base">
                                            <p:cTn id="443" dur="2000" fill="hold"/>
                                            <p:tgtEl>
                                              <p:spTgt spid="382"/>
                                            </p:tgtEl>
                                            <p:attrNameLst>
                                              <p:attrName>ppt_x</p:attrName>
                                            </p:attrNameLst>
                                          </p:cBhvr>
                                          <p:tavLst>
                                            <p:tav tm="0">
                                              <p:val>
                                                <p:strVal val="1+#ppt_w/2"/>
                                              </p:val>
                                            </p:tav>
                                            <p:tav tm="100000">
                                              <p:val>
                                                <p:strVal val="#ppt_x"/>
                                              </p:val>
                                            </p:tav>
                                          </p:tavLst>
                                        </p:anim>
                                        <p:anim calcmode="lin" valueType="num">
                                          <p:cBhvr additive="base">
                                            <p:cTn id="444" dur="2000" fill="hold"/>
                                            <p:tgtEl>
                                              <p:spTgt spid="382"/>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nodePh="1">
                                      <p:stCondLst>
                                        <p:cond delay="0"/>
                                      </p:stCondLst>
                                      <p:endCondLst>
                                        <p:cond evt="begin" delay="0">
                                          <p:tn val="445"/>
                                        </p:cond>
                                      </p:endCondLst>
                                      <p:childTnLst>
                                        <p:set>
                                          <p:cBhvr>
                                            <p:cTn id="446" dur="1" fill="hold">
                                              <p:stCondLst>
                                                <p:cond delay="0"/>
                                              </p:stCondLst>
                                            </p:cTn>
                                            <p:tgtEl>
                                              <p:spTgt spid="383"/>
                                            </p:tgtEl>
                                            <p:attrNameLst>
                                              <p:attrName>style.visibility</p:attrName>
                                            </p:attrNameLst>
                                          </p:cBhvr>
                                          <p:to>
                                            <p:strVal val="visible"/>
                                          </p:to>
                                        </p:set>
                                        <p:anim calcmode="lin" valueType="num">
                                          <p:cBhvr additive="base">
                                            <p:cTn id="447" dur="2000" fill="hold"/>
                                            <p:tgtEl>
                                              <p:spTgt spid="383"/>
                                            </p:tgtEl>
                                            <p:attrNameLst>
                                              <p:attrName>ppt_x</p:attrName>
                                            </p:attrNameLst>
                                          </p:cBhvr>
                                          <p:tavLst>
                                            <p:tav tm="0">
                                              <p:val>
                                                <p:strVal val="1+#ppt_w/2"/>
                                              </p:val>
                                            </p:tav>
                                            <p:tav tm="100000">
                                              <p:val>
                                                <p:strVal val="#ppt_x"/>
                                              </p:val>
                                            </p:tav>
                                          </p:tavLst>
                                        </p:anim>
                                        <p:anim calcmode="lin" valueType="num">
                                          <p:cBhvr additive="base">
                                            <p:cTn id="448" dur="2000" fill="hold"/>
                                            <p:tgtEl>
                                              <p:spTgt spid="383"/>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p:stCondLst>
                                        <p:cond delay="0"/>
                                      </p:stCondLst>
                                      <p:childTnLst>
                                        <p:set>
                                          <p:cBhvr>
                                            <p:cTn id="450" dur="1" fill="hold">
                                              <p:stCondLst>
                                                <p:cond delay="0"/>
                                              </p:stCondLst>
                                            </p:cTn>
                                            <p:tgtEl>
                                              <p:spTgt spid="384"/>
                                            </p:tgtEl>
                                            <p:attrNameLst>
                                              <p:attrName>style.visibility</p:attrName>
                                            </p:attrNameLst>
                                          </p:cBhvr>
                                          <p:to>
                                            <p:strVal val="visible"/>
                                          </p:to>
                                        </p:set>
                                        <p:anim calcmode="lin" valueType="num">
                                          <p:cBhvr additive="base">
                                            <p:cTn id="451" dur="2000" fill="hold"/>
                                            <p:tgtEl>
                                              <p:spTgt spid="384"/>
                                            </p:tgtEl>
                                            <p:attrNameLst>
                                              <p:attrName>ppt_x</p:attrName>
                                            </p:attrNameLst>
                                          </p:cBhvr>
                                          <p:tavLst>
                                            <p:tav tm="0">
                                              <p:val>
                                                <p:strVal val="1+#ppt_w/2"/>
                                              </p:val>
                                            </p:tav>
                                            <p:tav tm="100000">
                                              <p:val>
                                                <p:strVal val="#ppt_x"/>
                                              </p:val>
                                            </p:tav>
                                          </p:tavLst>
                                        </p:anim>
                                        <p:anim calcmode="lin" valueType="num">
                                          <p:cBhvr additive="base">
                                            <p:cTn id="452" dur="2000" fill="hold"/>
                                            <p:tgtEl>
                                              <p:spTgt spid="384"/>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nodePh="1">
                                      <p:stCondLst>
                                        <p:cond delay="0"/>
                                      </p:stCondLst>
                                      <p:endCondLst>
                                        <p:cond evt="begin" delay="0">
                                          <p:tn val="453"/>
                                        </p:cond>
                                      </p:endCondLst>
                                      <p:childTnLst>
                                        <p:set>
                                          <p:cBhvr>
                                            <p:cTn id="454" dur="1" fill="hold">
                                              <p:stCondLst>
                                                <p:cond delay="0"/>
                                              </p:stCondLst>
                                            </p:cTn>
                                            <p:tgtEl>
                                              <p:spTgt spid="385"/>
                                            </p:tgtEl>
                                            <p:attrNameLst>
                                              <p:attrName>style.visibility</p:attrName>
                                            </p:attrNameLst>
                                          </p:cBhvr>
                                          <p:to>
                                            <p:strVal val="visible"/>
                                          </p:to>
                                        </p:set>
                                        <p:anim calcmode="lin" valueType="num">
                                          <p:cBhvr additive="base">
                                            <p:cTn id="455" dur="2000" fill="hold"/>
                                            <p:tgtEl>
                                              <p:spTgt spid="385"/>
                                            </p:tgtEl>
                                            <p:attrNameLst>
                                              <p:attrName>ppt_x</p:attrName>
                                            </p:attrNameLst>
                                          </p:cBhvr>
                                          <p:tavLst>
                                            <p:tav tm="0">
                                              <p:val>
                                                <p:strVal val="1+#ppt_w/2"/>
                                              </p:val>
                                            </p:tav>
                                            <p:tav tm="100000">
                                              <p:val>
                                                <p:strVal val="#ppt_x"/>
                                              </p:val>
                                            </p:tav>
                                          </p:tavLst>
                                        </p:anim>
                                        <p:anim calcmode="lin" valueType="num">
                                          <p:cBhvr additive="base">
                                            <p:cTn id="456" dur="2000" fill="hold"/>
                                            <p:tgtEl>
                                              <p:spTgt spid="385"/>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p:stCondLst>
                                        <p:cond delay="0"/>
                                      </p:stCondLst>
                                      <p:childTnLst>
                                        <p:set>
                                          <p:cBhvr>
                                            <p:cTn id="458" dur="1" fill="hold">
                                              <p:stCondLst>
                                                <p:cond delay="0"/>
                                              </p:stCondLst>
                                            </p:cTn>
                                            <p:tgtEl>
                                              <p:spTgt spid="386"/>
                                            </p:tgtEl>
                                            <p:attrNameLst>
                                              <p:attrName>style.visibility</p:attrName>
                                            </p:attrNameLst>
                                          </p:cBhvr>
                                          <p:to>
                                            <p:strVal val="visible"/>
                                          </p:to>
                                        </p:set>
                                        <p:anim calcmode="lin" valueType="num">
                                          <p:cBhvr additive="base">
                                            <p:cTn id="459" dur="2000" fill="hold"/>
                                            <p:tgtEl>
                                              <p:spTgt spid="386"/>
                                            </p:tgtEl>
                                            <p:attrNameLst>
                                              <p:attrName>ppt_x</p:attrName>
                                            </p:attrNameLst>
                                          </p:cBhvr>
                                          <p:tavLst>
                                            <p:tav tm="0">
                                              <p:val>
                                                <p:strVal val="1+#ppt_w/2"/>
                                              </p:val>
                                            </p:tav>
                                            <p:tav tm="100000">
                                              <p:val>
                                                <p:strVal val="#ppt_x"/>
                                              </p:val>
                                            </p:tav>
                                          </p:tavLst>
                                        </p:anim>
                                        <p:anim calcmode="lin" valueType="num">
                                          <p:cBhvr additive="base">
                                            <p:cTn id="460" dur="2000" fill="hold"/>
                                            <p:tgtEl>
                                              <p:spTgt spid="386"/>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nodePh="1">
                                      <p:stCondLst>
                                        <p:cond delay="0"/>
                                      </p:stCondLst>
                                      <p:endCondLst>
                                        <p:cond evt="begin" delay="0">
                                          <p:tn val="461"/>
                                        </p:cond>
                                      </p:endCondLst>
                                      <p:childTnLst>
                                        <p:set>
                                          <p:cBhvr>
                                            <p:cTn id="462" dur="1" fill="hold">
                                              <p:stCondLst>
                                                <p:cond delay="0"/>
                                              </p:stCondLst>
                                            </p:cTn>
                                            <p:tgtEl>
                                              <p:spTgt spid="387"/>
                                            </p:tgtEl>
                                            <p:attrNameLst>
                                              <p:attrName>style.visibility</p:attrName>
                                            </p:attrNameLst>
                                          </p:cBhvr>
                                          <p:to>
                                            <p:strVal val="visible"/>
                                          </p:to>
                                        </p:set>
                                        <p:anim calcmode="lin" valueType="num">
                                          <p:cBhvr additive="base">
                                            <p:cTn id="463" dur="2000" fill="hold"/>
                                            <p:tgtEl>
                                              <p:spTgt spid="387"/>
                                            </p:tgtEl>
                                            <p:attrNameLst>
                                              <p:attrName>ppt_x</p:attrName>
                                            </p:attrNameLst>
                                          </p:cBhvr>
                                          <p:tavLst>
                                            <p:tav tm="0">
                                              <p:val>
                                                <p:strVal val="1+#ppt_w/2"/>
                                              </p:val>
                                            </p:tav>
                                            <p:tav tm="100000">
                                              <p:val>
                                                <p:strVal val="#ppt_x"/>
                                              </p:val>
                                            </p:tav>
                                          </p:tavLst>
                                        </p:anim>
                                        <p:anim calcmode="lin" valueType="num">
                                          <p:cBhvr additive="base">
                                            <p:cTn id="464" dur="2000" fill="hold"/>
                                            <p:tgtEl>
                                              <p:spTgt spid="387"/>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p:stCondLst>
                                        <p:cond delay="0"/>
                                      </p:stCondLst>
                                      <p:childTnLst>
                                        <p:set>
                                          <p:cBhvr>
                                            <p:cTn id="466" dur="1" fill="hold">
                                              <p:stCondLst>
                                                <p:cond delay="0"/>
                                              </p:stCondLst>
                                            </p:cTn>
                                            <p:tgtEl>
                                              <p:spTgt spid="388"/>
                                            </p:tgtEl>
                                            <p:attrNameLst>
                                              <p:attrName>style.visibility</p:attrName>
                                            </p:attrNameLst>
                                          </p:cBhvr>
                                          <p:to>
                                            <p:strVal val="visible"/>
                                          </p:to>
                                        </p:set>
                                        <p:anim calcmode="lin" valueType="num">
                                          <p:cBhvr additive="base">
                                            <p:cTn id="467" dur="2000" fill="hold"/>
                                            <p:tgtEl>
                                              <p:spTgt spid="388"/>
                                            </p:tgtEl>
                                            <p:attrNameLst>
                                              <p:attrName>ppt_x</p:attrName>
                                            </p:attrNameLst>
                                          </p:cBhvr>
                                          <p:tavLst>
                                            <p:tav tm="0">
                                              <p:val>
                                                <p:strVal val="1+#ppt_w/2"/>
                                              </p:val>
                                            </p:tav>
                                            <p:tav tm="100000">
                                              <p:val>
                                                <p:strVal val="#ppt_x"/>
                                              </p:val>
                                            </p:tav>
                                          </p:tavLst>
                                        </p:anim>
                                        <p:anim calcmode="lin" valueType="num">
                                          <p:cBhvr additive="base">
                                            <p:cTn id="468" dur="2000" fill="hold"/>
                                            <p:tgtEl>
                                              <p:spTgt spid="388"/>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89"/>
                                            </p:tgtEl>
                                            <p:attrNameLst>
                                              <p:attrName>style.visibility</p:attrName>
                                            </p:attrNameLst>
                                          </p:cBhvr>
                                          <p:to>
                                            <p:strVal val="visible"/>
                                          </p:to>
                                        </p:set>
                                        <p:anim calcmode="lin" valueType="num">
                                          <p:cBhvr additive="base">
                                            <p:cTn id="471" dur="2000" fill="hold"/>
                                            <p:tgtEl>
                                              <p:spTgt spid="389"/>
                                            </p:tgtEl>
                                            <p:attrNameLst>
                                              <p:attrName>ppt_x</p:attrName>
                                            </p:attrNameLst>
                                          </p:cBhvr>
                                          <p:tavLst>
                                            <p:tav tm="0">
                                              <p:val>
                                                <p:strVal val="1+#ppt_w/2"/>
                                              </p:val>
                                            </p:tav>
                                            <p:tav tm="100000">
                                              <p:val>
                                                <p:strVal val="#ppt_x"/>
                                              </p:val>
                                            </p:tav>
                                          </p:tavLst>
                                        </p:anim>
                                        <p:anim calcmode="lin" valueType="num">
                                          <p:cBhvr additive="base">
                                            <p:cTn id="472" dur="2000" fill="hold"/>
                                            <p:tgtEl>
                                              <p:spTgt spid="389"/>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nodePh="1">
                                      <p:stCondLst>
                                        <p:cond delay="0"/>
                                      </p:stCondLst>
                                      <p:endCondLst>
                                        <p:cond evt="begin" delay="0">
                                          <p:tn val="473"/>
                                        </p:cond>
                                      </p:endCondLst>
                                      <p:childTnLst>
                                        <p:set>
                                          <p:cBhvr>
                                            <p:cTn id="474" dur="1" fill="hold">
                                              <p:stCondLst>
                                                <p:cond delay="0"/>
                                              </p:stCondLst>
                                            </p:cTn>
                                            <p:tgtEl>
                                              <p:spTgt spid="390"/>
                                            </p:tgtEl>
                                            <p:attrNameLst>
                                              <p:attrName>style.visibility</p:attrName>
                                            </p:attrNameLst>
                                          </p:cBhvr>
                                          <p:to>
                                            <p:strVal val="visible"/>
                                          </p:to>
                                        </p:set>
                                        <p:anim calcmode="lin" valueType="num">
                                          <p:cBhvr additive="base">
                                            <p:cTn id="475" dur="2000" fill="hold"/>
                                            <p:tgtEl>
                                              <p:spTgt spid="390"/>
                                            </p:tgtEl>
                                            <p:attrNameLst>
                                              <p:attrName>ppt_x</p:attrName>
                                            </p:attrNameLst>
                                          </p:cBhvr>
                                          <p:tavLst>
                                            <p:tav tm="0">
                                              <p:val>
                                                <p:strVal val="1+#ppt_w/2"/>
                                              </p:val>
                                            </p:tav>
                                            <p:tav tm="100000">
                                              <p:val>
                                                <p:strVal val="#ppt_x"/>
                                              </p:val>
                                            </p:tav>
                                          </p:tavLst>
                                        </p:anim>
                                        <p:anim calcmode="lin" valueType="num">
                                          <p:cBhvr additive="base">
                                            <p:cTn id="476" dur="2000" fill="hold"/>
                                            <p:tgtEl>
                                              <p:spTgt spid="390"/>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p:stCondLst>
                                        <p:cond delay="0"/>
                                      </p:stCondLst>
                                      <p:childTnLst>
                                        <p:set>
                                          <p:cBhvr>
                                            <p:cTn id="478" dur="1" fill="hold">
                                              <p:stCondLst>
                                                <p:cond delay="0"/>
                                              </p:stCondLst>
                                            </p:cTn>
                                            <p:tgtEl>
                                              <p:spTgt spid="391"/>
                                            </p:tgtEl>
                                            <p:attrNameLst>
                                              <p:attrName>style.visibility</p:attrName>
                                            </p:attrNameLst>
                                          </p:cBhvr>
                                          <p:to>
                                            <p:strVal val="visible"/>
                                          </p:to>
                                        </p:set>
                                        <p:anim calcmode="lin" valueType="num">
                                          <p:cBhvr additive="base">
                                            <p:cTn id="479" dur="2000" fill="hold"/>
                                            <p:tgtEl>
                                              <p:spTgt spid="391"/>
                                            </p:tgtEl>
                                            <p:attrNameLst>
                                              <p:attrName>ppt_x</p:attrName>
                                            </p:attrNameLst>
                                          </p:cBhvr>
                                          <p:tavLst>
                                            <p:tav tm="0">
                                              <p:val>
                                                <p:strVal val="1+#ppt_w/2"/>
                                              </p:val>
                                            </p:tav>
                                            <p:tav tm="100000">
                                              <p:val>
                                                <p:strVal val="#ppt_x"/>
                                              </p:val>
                                            </p:tav>
                                          </p:tavLst>
                                        </p:anim>
                                        <p:anim calcmode="lin" valueType="num">
                                          <p:cBhvr additive="base">
                                            <p:cTn id="480" dur="2000" fill="hold"/>
                                            <p:tgtEl>
                                              <p:spTgt spid="391"/>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nodePh="1">
                                      <p:stCondLst>
                                        <p:cond delay="0"/>
                                      </p:stCondLst>
                                      <p:endCondLst>
                                        <p:cond evt="begin" delay="0">
                                          <p:tn val="481"/>
                                        </p:cond>
                                      </p:endCondLst>
                                      <p:childTnLst>
                                        <p:set>
                                          <p:cBhvr>
                                            <p:cTn id="482" dur="1" fill="hold">
                                              <p:stCondLst>
                                                <p:cond delay="0"/>
                                              </p:stCondLst>
                                            </p:cTn>
                                            <p:tgtEl>
                                              <p:spTgt spid="392"/>
                                            </p:tgtEl>
                                            <p:attrNameLst>
                                              <p:attrName>style.visibility</p:attrName>
                                            </p:attrNameLst>
                                          </p:cBhvr>
                                          <p:to>
                                            <p:strVal val="visible"/>
                                          </p:to>
                                        </p:set>
                                        <p:anim calcmode="lin" valueType="num">
                                          <p:cBhvr additive="base">
                                            <p:cTn id="483" dur="2000" fill="hold"/>
                                            <p:tgtEl>
                                              <p:spTgt spid="392"/>
                                            </p:tgtEl>
                                            <p:attrNameLst>
                                              <p:attrName>ppt_x</p:attrName>
                                            </p:attrNameLst>
                                          </p:cBhvr>
                                          <p:tavLst>
                                            <p:tav tm="0">
                                              <p:val>
                                                <p:strVal val="1+#ppt_w/2"/>
                                              </p:val>
                                            </p:tav>
                                            <p:tav tm="100000">
                                              <p:val>
                                                <p:strVal val="#ppt_x"/>
                                              </p:val>
                                            </p:tav>
                                          </p:tavLst>
                                        </p:anim>
                                        <p:anim calcmode="lin" valueType="num">
                                          <p:cBhvr additive="base">
                                            <p:cTn id="484" dur="2000" fill="hold"/>
                                            <p:tgtEl>
                                              <p:spTgt spid="392"/>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p:stCondLst>
                                        <p:cond delay="0"/>
                                      </p:stCondLst>
                                      <p:childTnLst>
                                        <p:set>
                                          <p:cBhvr>
                                            <p:cTn id="486" dur="1" fill="hold">
                                              <p:stCondLst>
                                                <p:cond delay="0"/>
                                              </p:stCondLst>
                                            </p:cTn>
                                            <p:tgtEl>
                                              <p:spTgt spid="393"/>
                                            </p:tgtEl>
                                            <p:attrNameLst>
                                              <p:attrName>style.visibility</p:attrName>
                                            </p:attrNameLst>
                                          </p:cBhvr>
                                          <p:to>
                                            <p:strVal val="visible"/>
                                          </p:to>
                                        </p:set>
                                        <p:anim calcmode="lin" valueType="num">
                                          <p:cBhvr additive="base">
                                            <p:cTn id="487" dur="2000" fill="hold"/>
                                            <p:tgtEl>
                                              <p:spTgt spid="393"/>
                                            </p:tgtEl>
                                            <p:attrNameLst>
                                              <p:attrName>ppt_x</p:attrName>
                                            </p:attrNameLst>
                                          </p:cBhvr>
                                          <p:tavLst>
                                            <p:tav tm="0">
                                              <p:val>
                                                <p:strVal val="1+#ppt_w/2"/>
                                              </p:val>
                                            </p:tav>
                                            <p:tav tm="100000">
                                              <p:val>
                                                <p:strVal val="#ppt_x"/>
                                              </p:val>
                                            </p:tav>
                                          </p:tavLst>
                                        </p:anim>
                                        <p:anim calcmode="lin" valueType="num">
                                          <p:cBhvr additive="base">
                                            <p:cTn id="488" dur="2000" fill="hold"/>
                                            <p:tgtEl>
                                              <p:spTgt spid="393"/>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nodePh="1">
                                      <p:stCondLst>
                                        <p:cond delay="0"/>
                                      </p:stCondLst>
                                      <p:endCondLst>
                                        <p:cond evt="begin" delay="0">
                                          <p:tn val="489"/>
                                        </p:cond>
                                      </p:endCondLst>
                                      <p:childTnLst>
                                        <p:set>
                                          <p:cBhvr>
                                            <p:cTn id="490" dur="1" fill="hold">
                                              <p:stCondLst>
                                                <p:cond delay="0"/>
                                              </p:stCondLst>
                                            </p:cTn>
                                            <p:tgtEl>
                                              <p:spTgt spid="394"/>
                                            </p:tgtEl>
                                            <p:attrNameLst>
                                              <p:attrName>style.visibility</p:attrName>
                                            </p:attrNameLst>
                                          </p:cBhvr>
                                          <p:to>
                                            <p:strVal val="visible"/>
                                          </p:to>
                                        </p:set>
                                        <p:anim calcmode="lin" valueType="num">
                                          <p:cBhvr additive="base">
                                            <p:cTn id="491" dur="2000" fill="hold"/>
                                            <p:tgtEl>
                                              <p:spTgt spid="394"/>
                                            </p:tgtEl>
                                            <p:attrNameLst>
                                              <p:attrName>ppt_x</p:attrName>
                                            </p:attrNameLst>
                                          </p:cBhvr>
                                          <p:tavLst>
                                            <p:tav tm="0">
                                              <p:val>
                                                <p:strVal val="1+#ppt_w/2"/>
                                              </p:val>
                                            </p:tav>
                                            <p:tav tm="100000">
                                              <p:val>
                                                <p:strVal val="#ppt_x"/>
                                              </p:val>
                                            </p:tav>
                                          </p:tavLst>
                                        </p:anim>
                                        <p:anim calcmode="lin" valueType="num">
                                          <p:cBhvr additive="base">
                                            <p:cTn id="492" dur="2000" fill="hold"/>
                                            <p:tgtEl>
                                              <p:spTgt spid="394"/>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p:stCondLst>
                                        <p:cond delay="0"/>
                                      </p:stCondLst>
                                      <p:childTnLst>
                                        <p:set>
                                          <p:cBhvr>
                                            <p:cTn id="494" dur="1" fill="hold">
                                              <p:stCondLst>
                                                <p:cond delay="0"/>
                                              </p:stCondLst>
                                            </p:cTn>
                                            <p:tgtEl>
                                              <p:spTgt spid="395"/>
                                            </p:tgtEl>
                                            <p:attrNameLst>
                                              <p:attrName>style.visibility</p:attrName>
                                            </p:attrNameLst>
                                          </p:cBhvr>
                                          <p:to>
                                            <p:strVal val="visible"/>
                                          </p:to>
                                        </p:set>
                                        <p:anim calcmode="lin" valueType="num">
                                          <p:cBhvr additive="base">
                                            <p:cTn id="495" dur="2000" fill="hold"/>
                                            <p:tgtEl>
                                              <p:spTgt spid="395"/>
                                            </p:tgtEl>
                                            <p:attrNameLst>
                                              <p:attrName>ppt_x</p:attrName>
                                            </p:attrNameLst>
                                          </p:cBhvr>
                                          <p:tavLst>
                                            <p:tav tm="0">
                                              <p:val>
                                                <p:strVal val="1+#ppt_w/2"/>
                                              </p:val>
                                            </p:tav>
                                            <p:tav tm="100000">
                                              <p:val>
                                                <p:strVal val="#ppt_x"/>
                                              </p:val>
                                            </p:tav>
                                          </p:tavLst>
                                        </p:anim>
                                        <p:anim calcmode="lin" valueType="num">
                                          <p:cBhvr additive="base">
                                            <p:cTn id="496" dur="2000" fill="hold"/>
                                            <p:tgtEl>
                                              <p:spTgt spid="395"/>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nodePh="1">
                                      <p:stCondLst>
                                        <p:cond delay="0"/>
                                      </p:stCondLst>
                                      <p:endCondLst>
                                        <p:cond evt="begin" delay="0">
                                          <p:tn val="497"/>
                                        </p:cond>
                                      </p:endCondLst>
                                      <p:childTnLst>
                                        <p:set>
                                          <p:cBhvr>
                                            <p:cTn id="498" dur="1" fill="hold">
                                              <p:stCondLst>
                                                <p:cond delay="0"/>
                                              </p:stCondLst>
                                            </p:cTn>
                                            <p:tgtEl>
                                              <p:spTgt spid="396"/>
                                            </p:tgtEl>
                                            <p:attrNameLst>
                                              <p:attrName>style.visibility</p:attrName>
                                            </p:attrNameLst>
                                          </p:cBhvr>
                                          <p:to>
                                            <p:strVal val="visible"/>
                                          </p:to>
                                        </p:set>
                                        <p:anim calcmode="lin" valueType="num">
                                          <p:cBhvr additive="base">
                                            <p:cTn id="499" dur="2000" fill="hold"/>
                                            <p:tgtEl>
                                              <p:spTgt spid="396"/>
                                            </p:tgtEl>
                                            <p:attrNameLst>
                                              <p:attrName>ppt_x</p:attrName>
                                            </p:attrNameLst>
                                          </p:cBhvr>
                                          <p:tavLst>
                                            <p:tav tm="0">
                                              <p:val>
                                                <p:strVal val="1+#ppt_w/2"/>
                                              </p:val>
                                            </p:tav>
                                            <p:tav tm="100000">
                                              <p:val>
                                                <p:strVal val="#ppt_x"/>
                                              </p:val>
                                            </p:tav>
                                          </p:tavLst>
                                        </p:anim>
                                        <p:anim calcmode="lin" valueType="num">
                                          <p:cBhvr additive="base">
                                            <p:cTn id="500" dur="2000" fill="hold"/>
                                            <p:tgtEl>
                                              <p:spTgt spid="396"/>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p:stCondLst>
                                        <p:cond delay="0"/>
                                      </p:stCondLst>
                                      <p:childTnLst>
                                        <p:set>
                                          <p:cBhvr>
                                            <p:cTn id="502" dur="1" fill="hold">
                                              <p:stCondLst>
                                                <p:cond delay="0"/>
                                              </p:stCondLst>
                                            </p:cTn>
                                            <p:tgtEl>
                                              <p:spTgt spid="397"/>
                                            </p:tgtEl>
                                            <p:attrNameLst>
                                              <p:attrName>style.visibility</p:attrName>
                                            </p:attrNameLst>
                                          </p:cBhvr>
                                          <p:to>
                                            <p:strVal val="visible"/>
                                          </p:to>
                                        </p:set>
                                        <p:anim calcmode="lin" valueType="num">
                                          <p:cBhvr additive="base">
                                            <p:cTn id="503" dur="2000" fill="hold"/>
                                            <p:tgtEl>
                                              <p:spTgt spid="397"/>
                                            </p:tgtEl>
                                            <p:attrNameLst>
                                              <p:attrName>ppt_x</p:attrName>
                                            </p:attrNameLst>
                                          </p:cBhvr>
                                          <p:tavLst>
                                            <p:tav tm="0">
                                              <p:val>
                                                <p:strVal val="1+#ppt_w/2"/>
                                              </p:val>
                                            </p:tav>
                                            <p:tav tm="100000">
                                              <p:val>
                                                <p:strVal val="#ppt_x"/>
                                              </p:val>
                                            </p:tav>
                                          </p:tavLst>
                                        </p:anim>
                                        <p:anim calcmode="lin" valueType="num">
                                          <p:cBhvr additive="base">
                                            <p:cTn id="504" dur="2000" fill="hold"/>
                                            <p:tgtEl>
                                              <p:spTgt spid="397"/>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nodePh="1">
                                      <p:stCondLst>
                                        <p:cond delay="0"/>
                                      </p:stCondLst>
                                      <p:endCondLst>
                                        <p:cond evt="begin" delay="0">
                                          <p:tn val="505"/>
                                        </p:cond>
                                      </p:endCondLst>
                                      <p:childTnLst>
                                        <p:set>
                                          <p:cBhvr>
                                            <p:cTn id="506" dur="1" fill="hold">
                                              <p:stCondLst>
                                                <p:cond delay="0"/>
                                              </p:stCondLst>
                                            </p:cTn>
                                            <p:tgtEl>
                                              <p:spTgt spid="398"/>
                                            </p:tgtEl>
                                            <p:attrNameLst>
                                              <p:attrName>style.visibility</p:attrName>
                                            </p:attrNameLst>
                                          </p:cBhvr>
                                          <p:to>
                                            <p:strVal val="visible"/>
                                          </p:to>
                                        </p:set>
                                        <p:anim calcmode="lin" valueType="num">
                                          <p:cBhvr additive="base">
                                            <p:cTn id="507" dur="2000" fill="hold"/>
                                            <p:tgtEl>
                                              <p:spTgt spid="398"/>
                                            </p:tgtEl>
                                            <p:attrNameLst>
                                              <p:attrName>ppt_x</p:attrName>
                                            </p:attrNameLst>
                                          </p:cBhvr>
                                          <p:tavLst>
                                            <p:tav tm="0">
                                              <p:val>
                                                <p:strVal val="1+#ppt_w/2"/>
                                              </p:val>
                                            </p:tav>
                                            <p:tav tm="100000">
                                              <p:val>
                                                <p:strVal val="#ppt_x"/>
                                              </p:val>
                                            </p:tav>
                                          </p:tavLst>
                                        </p:anim>
                                        <p:anim calcmode="lin" valueType="num">
                                          <p:cBhvr additive="base">
                                            <p:cTn id="508" dur="2000" fill="hold"/>
                                            <p:tgtEl>
                                              <p:spTgt spid="398"/>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p:stCondLst>
                                        <p:cond delay="0"/>
                                      </p:stCondLst>
                                      <p:childTnLst>
                                        <p:set>
                                          <p:cBhvr>
                                            <p:cTn id="510" dur="1" fill="hold">
                                              <p:stCondLst>
                                                <p:cond delay="0"/>
                                              </p:stCondLst>
                                            </p:cTn>
                                            <p:tgtEl>
                                              <p:spTgt spid="399"/>
                                            </p:tgtEl>
                                            <p:attrNameLst>
                                              <p:attrName>style.visibility</p:attrName>
                                            </p:attrNameLst>
                                          </p:cBhvr>
                                          <p:to>
                                            <p:strVal val="visible"/>
                                          </p:to>
                                        </p:set>
                                        <p:anim calcmode="lin" valueType="num">
                                          <p:cBhvr additive="base">
                                            <p:cTn id="511" dur="2000" fill="hold"/>
                                            <p:tgtEl>
                                              <p:spTgt spid="399"/>
                                            </p:tgtEl>
                                            <p:attrNameLst>
                                              <p:attrName>ppt_x</p:attrName>
                                            </p:attrNameLst>
                                          </p:cBhvr>
                                          <p:tavLst>
                                            <p:tav tm="0">
                                              <p:val>
                                                <p:strVal val="1+#ppt_w/2"/>
                                              </p:val>
                                            </p:tav>
                                            <p:tav tm="100000">
                                              <p:val>
                                                <p:strVal val="#ppt_x"/>
                                              </p:val>
                                            </p:tav>
                                          </p:tavLst>
                                        </p:anim>
                                        <p:anim calcmode="lin" valueType="num">
                                          <p:cBhvr additive="base">
                                            <p:cTn id="512" dur="2000" fill="hold"/>
                                            <p:tgtEl>
                                              <p:spTgt spid="399"/>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nodePh="1">
                                      <p:stCondLst>
                                        <p:cond delay="0"/>
                                      </p:stCondLst>
                                      <p:endCondLst>
                                        <p:cond evt="begin" delay="0">
                                          <p:tn val="513"/>
                                        </p:cond>
                                      </p:endCondLst>
                                      <p:childTnLst>
                                        <p:set>
                                          <p:cBhvr>
                                            <p:cTn id="514" dur="1" fill="hold">
                                              <p:stCondLst>
                                                <p:cond delay="0"/>
                                              </p:stCondLst>
                                            </p:cTn>
                                            <p:tgtEl>
                                              <p:spTgt spid="400"/>
                                            </p:tgtEl>
                                            <p:attrNameLst>
                                              <p:attrName>style.visibility</p:attrName>
                                            </p:attrNameLst>
                                          </p:cBhvr>
                                          <p:to>
                                            <p:strVal val="visible"/>
                                          </p:to>
                                        </p:set>
                                        <p:anim calcmode="lin" valueType="num">
                                          <p:cBhvr additive="base">
                                            <p:cTn id="515" dur="2000" fill="hold"/>
                                            <p:tgtEl>
                                              <p:spTgt spid="400"/>
                                            </p:tgtEl>
                                            <p:attrNameLst>
                                              <p:attrName>ppt_x</p:attrName>
                                            </p:attrNameLst>
                                          </p:cBhvr>
                                          <p:tavLst>
                                            <p:tav tm="0">
                                              <p:val>
                                                <p:strVal val="1+#ppt_w/2"/>
                                              </p:val>
                                            </p:tav>
                                            <p:tav tm="100000">
                                              <p:val>
                                                <p:strVal val="#ppt_x"/>
                                              </p:val>
                                            </p:tav>
                                          </p:tavLst>
                                        </p:anim>
                                        <p:anim calcmode="lin" valueType="num">
                                          <p:cBhvr additive="base">
                                            <p:cTn id="516" dur="2000" fill="hold"/>
                                            <p:tgtEl>
                                              <p:spTgt spid="400"/>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p:stCondLst>
                                        <p:cond delay="0"/>
                                      </p:stCondLst>
                                      <p:childTnLst>
                                        <p:set>
                                          <p:cBhvr>
                                            <p:cTn id="518" dur="1" fill="hold">
                                              <p:stCondLst>
                                                <p:cond delay="0"/>
                                              </p:stCondLst>
                                            </p:cTn>
                                            <p:tgtEl>
                                              <p:spTgt spid="401"/>
                                            </p:tgtEl>
                                            <p:attrNameLst>
                                              <p:attrName>style.visibility</p:attrName>
                                            </p:attrNameLst>
                                          </p:cBhvr>
                                          <p:to>
                                            <p:strVal val="visible"/>
                                          </p:to>
                                        </p:set>
                                        <p:anim calcmode="lin" valueType="num">
                                          <p:cBhvr additive="base">
                                            <p:cTn id="519" dur="2000" fill="hold"/>
                                            <p:tgtEl>
                                              <p:spTgt spid="401"/>
                                            </p:tgtEl>
                                            <p:attrNameLst>
                                              <p:attrName>ppt_x</p:attrName>
                                            </p:attrNameLst>
                                          </p:cBhvr>
                                          <p:tavLst>
                                            <p:tav tm="0">
                                              <p:val>
                                                <p:strVal val="1+#ppt_w/2"/>
                                              </p:val>
                                            </p:tav>
                                            <p:tav tm="100000">
                                              <p:val>
                                                <p:strVal val="#ppt_x"/>
                                              </p:val>
                                            </p:tav>
                                          </p:tavLst>
                                        </p:anim>
                                        <p:anim calcmode="lin" valueType="num">
                                          <p:cBhvr additive="base">
                                            <p:cTn id="520" dur="2000" fill="hold"/>
                                            <p:tgtEl>
                                              <p:spTgt spid="401"/>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nodePh="1">
                                      <p:stCondLst>
                                        <p:cond delay="0"/>
                                      </p:stCondLst>
                                      <p:endCondLst>
                                        <p:cond evt="begin" delay="0">
                                          <p:tn val="521"/>
                                        </p:cond>
                                      </p:endCondLst>
                                      <p:childTnLst>
                                        <p:set>
                                          <p:cBhvr>
                                            <p:cTn id="522" dur="1" fill="hold">
                                              <p:stCondLst>
                                                <p:cond delay="0"/>
                                              </p:stCondLst>
                                            </p:cTn>
                                            <p:tgtEl>
                                              <p:spTgt spid="402"/>
                                            </p:tgtEl>
                                            <p:attrNameLst>
                                              <p:attrName>style.visibility</p:attrName>
                                            </p:attrNameLst>
                                          </p:cBhvr>
                                          <p:to>
                                            <p:strVal val="visible"/>
                                          </p:to>
                                        </p:set>
                                        <p:anim calcmode="lin" valueType="num">
                                          <p:cBhvr additive="base">
                                            <p:cTn id="523" dur="2000" fill="hold"/>
                                            <p:tgtEl>
                                              <p:spTgt spid="402"/>
                                            </p:tgtEl>
                                            <p:attrNameLst>
                                              <p:attrName>ppt_x</p:attrName>
                                            </p:attrNameLst>
                                          </p:cBhvr>
                                          <p:tavLst>
                                            <p:tav tm="0">
                                              <p:val>
                                                <p:strVal val="1+#ppt_w/2"/>
                                              </p:val>
                                            </p:tav>
                                            <p:tav tm="100000">
                                              <p:val>
                                                <p:strVal val="#ppt_x"/>
                                              </p:val>
                                            </p:tav>
                                          </p:tavLst>
                                        </p:anim>
                                        <p:anim calcmode="lin" valueType="num">
                                          <p:cBhvr additive="base">
                                            <p:cTn id="524" dur="2000" fill="hold"/>
                                            <p:tgtEl>
                                              <p:spTgt spid="402"/>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p:stCondLst>
                                        <p:cond delay="0"/>
                                      </p:stCondLst>
                                      <p:childTnLst>
                                        <p:set>
                                          <p:cBhvr>
                                            <p:cTn id="526" dur="1" fill="hold">
                                              <p:stCondLst>
                                                <p:cond delay="0"/>
                                              </p:stCondLst>
                                            </p:cTn>
                                            <p:tgtEl>
                                              <p:spTgt spid="403"/>
                                            </p:tgtEl>
                                            <p:attrNameLst>
                                              <p:attrName>style.visibility</p:attrName>
                                            </p:attrNameLst>
                                          </p:cBhvr>
                                          <p:to>
                                            <p:strVal val="visible"/>
                                          </p:to>
                                        </p:set>
                                        <p:anim calcmode="lin" valueType="num">
                                          <p:cBhvr additive="base">
                                            <p:cTn id="527" dur="2000" fill="hold"/>
                                            <p:tgtEl>
                                              <p:spTgt spid="403"/>
                                            </p:tgtEl>
                                            <p:attrNameLst>
                                              <p:attrName>ppt_x</p:attrName>
                                            </p:attrNameLst>
                                          </p:cBhvr>
                                          <p:tavLst>
                                            <p:tav tm="0">
                                              <p:val>
                                                <p:strVal val="1+#ppt_w/2"/>
                                              </p:val>
                                            </p:tav>
                                            <p:tav tm="100000">
                                              <p:val>
                                                <p:strVal val="#ppt_x"/>
                                              </p:val>
                                            </p:tav>
                                          </p:tavLst>
                                        </p:anim>
                                        <p:anim calcmode="lin" valueType="num">
                                          <p:cBhvr additive="base">
                                            <p:cTn id="528" dur="2000" fill="hold"/>
                                            <p:tgtEl>
                                              <p:spTgt spid="403"/>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nodePh="1">
                                      <p:stCondLst>
                                        <p:cond delay="0"/>
                                      </p:stCondLst>
                                      <p:endCondLst>
                                        <p:cond evt="begin" delay="0">
                                          <p:tn val="529"/>
                                        </p:cond>
                                      </p:endCondLst>
                                      <p:childTnLst>
                                        <p:set>
                                          <p:cBhvr>
                                            <p:cTn id="530" dur="1" fill="hold">
                                              <p:stCondLst>
                                                <p:cond delay="0"/>
                                              </p:stCondLst>
                                            </p:cTn>
                                            <p:tgtEl>
                                              <p:spTgt spid="404"/>
                                            </p:tgtEl>
                                            <p:attrNameLst>
                                              <p:attrName>style.visibility</p:attrName>
                                            </p:attrNameLst>
                                          </p:cBhvr>
                                          <p:to>
                                            <p:strVal val="visible"/>
                                          </p:to>
                                        </p:set>
                                        <p:anim calcmode="lin" valueType="num">
                                          <p:cBhvr additive="base">
                                            <p:cTn id="531" dur="2000" fill="hold"/>
                                            <p:tgtEl>
                                              <p:spTgt spid="404"/>
                                            </p:tgtEl>
                                            <p:attrNameLst>
                                              <p:attrName>ppt_x</p:attrName>
                                            </p:attrNameLst>
                                          </p:cBhvr>
                                          <p:tavLst>
                                            <p:tav tm="0">
                                              <p:val>
                                                <p:strVal val="1+#ppt_w/2"/>
                                              </p:val>
                                            </p:tav>
                                            <p:tav tm="100000">
                                              <p:val>
                                                <p:strVal val="#ppt_x"/>
                                              </p:val>
                                            </p:tav>
                                          </p:tavLst>
                                        </p:anim>
                                        <p:anim calcmode="lin" valueType="num">
                                          <p:cBhvr additive="base">
                                            <p:cTn id="532" dur="2000" fill="hold"/>
                                            <p:tgtEl>
                                              <p:spTgt spid="404"/>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p:stCondLst>
                                        <p:cond delay="0"/>
                                      </p:stCondLst>
                                      <p:childTnLst>
                                        <p:set>
                                          <p:cBhvr>
                                            <p:cTn id="534" dur="1" fill="hold">
                                              <p:stCondLst>
                                                <p:cond delay="0"/>
                                              </p:stCondLst>
                                            </p:cTn>
                                            <p:tgtEl>
                                              <p:spTgt spid="405"/>
                                            </p:tgtEl>
                                            <p:attrNameLst>
                                              <p:attrName>style.visibility</p:attrName>
                                            </p:attrNameLst>
                                          </p:cBhvr>
                                          <p:to>
                                            <p:strVal val="visible"/>
                                          </p:to>
                                        </p:set>
                                        <p:anim calcmode="lin" valueType="num">
                                          <p:cBhvr additive="base">
                                            <p:cTn id="535" dur="2000" fill="hold"/>
                                            <p:tgtEl>
                                              <p:spTgt spid="405"/>
                                            </p:tgtEl>
                                            <p:attrNameLst>
                                              <p:attrName>ppt_x</p:attrName>
                                            </p:attrNameLst>
                                          </p:cBhvr>
                                          <p:tavLst>
                                            <p:tav tm="0">
                                              <p:val>
                                                <p:strVal val="1+#ppt_w/2"/>
                                              </p:val>
                                            </p:tav>
                                            <p:tav tm="100000">
                                              <p:val>
                                                <p:strVal val="#ppt_x"/>
                                              </p:val>
                                            </p:tav>
                                          </p:tavLst>
                                        </p:anim>
                                        <p:anim calcmode="lin" valueType="num">
                                          <p:cBhvr additive="base">
                                            <p:cTn id="536" dur="2000" fill="hold"/>
                                            <p:tgtEl>
                                              <p:spTgt spid="405"/>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nodePh="1">
                                      <p:stCondLst>
                                        <p:cond delay="0"/>
                                      </p:stCondLst>
                                      <p:endCondLst>
                                        <p:cond evt="begin" delay="0">
                                          <p:tn val="537"/>
                                        </p:cond>
                                      </p:endCondLst>
                                      <p:childTnLst>
                                        <p:set>
                                          <p:cBhvr>
                                            <p:cTn id="538" dur="1" fill="hold">
                                              <p:stCondLst>
                                                <p:cond delay="0"/>
                                              </p:stCondLst>
                                            </p:cTn>
                                            <p:tgtEl>
                                              <p:spTgt spid="406"/>
                                            </p:tgtEl>
                                            <p:attrNameLst>
                                              <p:attrName>style.visibility</p:attrName>
                                            </p:attrNameLst>
                                          </p:cBhvr>
                                          <p:to>
                                            <p:strVal val="visible"/>
                                          </p:to>
                                        </p:set>
                                        <p:anim calcmode="lin" valueType="num">
                                          <p:cBhvr additive="base">
                                            <p:cTn id="539" dur="2000" fill="hold"/>
                                            <p:tgtEl>
                                              <p:spTgt spid="406"/>
                                            </p:tgtEl>
                                            <p:attrNameLst>
                                              <p:attrName>ppt_x</p:attrName>
                                            </p:attrNameLst>
                                          </p:cBhvr>
                                          <p:tavLst>
                                            <p:tav tm="0">
                                              <p:val>
                                                <p:strVal val="1+#ppt_w/2"/>
                                              </p:val>
                                            </p:tav>
                                            <p:tav tm="100000">
                                              <p:val>
                                                <p:strVal val="#ppt_x"/>
                                              </p:val>
                                            </p:tav>
                                          </p:tavLst>
                                        </p:anim>
                                        <p:anim calcmode="lin" valueType="num">
                                          <p:cBhvr additive="base">
                                            <p:cTn id="540" dur="2000" fill="hold"/>
                                            <p:tgtEl>
                                              <p:spTgt spid="406"/>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p:stCondLst>
                                        <p:cond delay="0"/>
                                      </p:stCondLst>
                                      <p:childTnLst>
                                        <p:set>
                                          <p:cBhvr>
                                            <p:cTn id="542" dur="1" fill="hold">
                                              <p:stCondLst>
                                                <p:cond delay="0"/>
                                              </p:stCondLst>
                                            </p:cTn>
                                            <p:tgtEl>
                                              <p:spTgt spid="407"/>
                                            </p:tgtEl>
                                            <p:attrNameLst>
                                              <p:attrName>style.visibility</p:attrName>
                                            </p:attrNameLst>
                                          </p:cBhvr>
                                          <p:to>
                                            <p:strVal val="visible"/>
                                          </p:to>
                                        </p:set>
                                        <p:anim calcmode="lin" valueType="num">
                                          <p:cBhvr additive="base">
                                            <p:cTn id="543" dur="2000" fill="hold"/>
                                            <p:tgtEl>
                                              <p:spTgt spid="407"/>
                                            </p:tgtEl>
                                            <p:attrNameLst>
                                              <p:attrName>ppt_x</p:attrName>
                                            </p:attrNameLst>
                                          </p:cBhvr>
                                          <p:tavLst>
                                            <p:tav tm="0">
                                              <p:val>
                                                <p:strVal val="1+#ppt_w/2"/>
                                              </p:val>
                                            </p:tav>
                                            <p:tav tm="100000">
                                              <p:val>
                                                <p:strVal val="#ppt_x"/>
                                              </p:val>
                                            </p:tav>
                                          </p:tavLst>
                                        </p:anim>
                                        <p:anim calcmode="lin" valueType="num">
                                          <p:cBhvr additive="base">
                                            <p:cTn id="544" dur="2000" fill="hold"/>
                                            <p:tgtEl>
                                              <p:spTgt spid="407"/>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nodePh="1">
                                      <p:stCondLst>
                                        <p:cond delay="0"/>
                                      </p:stCondLst>
                                      <p:endCondLst>
                                        <p:cond evt="begin" delay="0">
                                          <p:tn val="545"/>
                                        </p:cond>
                                      </p:endCondLst>
                                      <p:childTnLst>
                                        <p:set>
                                          <p:cBhvr>
                                            <p:cTn id="546" dur="1" fill="hold">
                                              <p:stCondLst>
                                                <p:cond delay="0"/>
                                              </p:stCondLst>
                                            </p:cTn>
                                            <p:tgtEl>
                                              <p:spTgt spid="408"/>
                                            </p:tgtEl>
                                            <p:attrNameLst>
                                              <p:attrName>style.visibility</p:attrName>
                                            </p:attrNameLst>
                                          </p:cBhvr>
                                          <p:to>
                                            <p:strVal val="visible"/>
                                          </p:to>
                                        </p:set>
                                        <p:anim calcmode="lin" valueType="num">
                                          <p:cBhvr additive="base">
                                            <p:cTn id="547" dur="2000" fill="hold"/>
                                            <p:tgtEl>
                                              <p:spTgt spid="408"/>
                                            </p:tgtEl>
                                            <p:attrNameLst>
                                              <p:attrName>ppt_x</p:attrName>
                                            </p:attrNameLst>
                                          </p:cBhvr>
                                          <p:tavLst>
                                            <p:tav tm="0">
                                              <p:val>
                                                <p:strVal val="1+#ppt_w/2"/>
                                              </p:val>
                                            </p:tav>
                                            <p:tav tm="100000">
                                              <p:val>
                                                <p:strVal val="#ppt_x"/>
                                              </p:val>
                                            </p:tav>
                                          </p:tavLst>
                                        </p:anim>
                                        <p:anim calcmode="lin" valueType="num">
                                          <p:cBhvr additive="base">
                                            <p:cTn id="548" dur="2000" fill="hold"/>
                                            <p:tgtEl>
                                              <p:spTgt spid="408"/>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p:stCondLst>
                                        <p:cond delay="0"/>
                                      </p:stCondLst>
                                      <p:childTnLst>
                                        <p:set>
                                          <p:cBhvr>
                                            <p:cTn id="550" dur="1" fill="hold">
                                              <p:stCondLst>
                                                <p:cond delay="0"/>
                                              </p:stCondLst>
                                            </p:cTn>
                                            <p:tgtEl>
                                              <p:spTgt spid="409"/>
                                            </p:tgtEl>
                                            <p:attrNameLst>
                                              <p:attrName>style.visibility</p:attrName>
                                            </p:attrNameLst>
                                          </p:cBhvr>
                                          <p:to>
                                            <p:strVal val="visible"/>
                                          </p:to>
                                        </p:set>
                                        <p:anim calcmode="lin" valueType="num">
                                          <p:cBhvr additive="base">
                                            <p:cTn id="551" dur="2000" fill="hold"/>
                                            <p:tgtEl>
                                              <p:spTgt spid="409"/>
                                            </p:tgtEl>
                                            <p:attrNameLst>
                                              <p:attrName>ppt_x</p:attrName>
                                            </p:attrNameLst>
                                          </p:cBhvr>
                                          <p:tavLst>
                                            <p:tav tm="0">
                                              <p:val>
                                                <p:strVal val="1+#ppt_w/2"/>
                                              </p:val>
                                            </p:tav>
                                            <p:tav tm="100000">
                                              <p:val>
                                                <p:strVal val="#ppt_x"/>
                                              </p:val>
                                            </p:tav>
                                          </p:tavLst>
                                        </p:anim>
                                        <p:anim calcmode="lin" valueType="num">
                                          <p:cBhvr additive="base">
                                            <p:cTn id="552" dur="2000" fill="hold"/>
                                            <p:tgtEl>
                                              <p:spTgt spid="409"/>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nodePh="1">
                                      <p:stCondLst>
                                        <p:cond delay="0"/>
                                      </p:stCondLst>
                                      <p:endCondLst>
                                        <p:cond evt="begin" delay="0">
                                          <p:tn val="553"/>
                                        </p:cond>
                                      </p:endCondLst>
                                      <p:childTnLst>
                                        <p:set>
                                          <p:cBhvr>
                                            <p:cTn id="554" dur="1" fill="hold">
                                              <p:stCondLst>
                                                <p:cond delay="0"/>
                                              </p:stCondLst>
                                            </p:cTn>
                                            <p:tgtEl>
                                              <p:spTgt spid="410"/>
                                            </p:tgtEl>
                                            <p:attrNameLst>
                                              <p:attrName>style.visibility</p:attrName>
                                            </p:attrNameLst>
                                          </p:cBhvr>
                                          <p:to>
                                            <p:strVal val="visible"/>
                                          </p:to>
                                        </p:set>
                                        <p:anim calcmode="lin" valueType="num">
                                          <p:cBhvr additive="base">
                                            <p:cTn id="555" dur="2000" fill="hold"/>
                                            <p:tgtEl>
                                              <p:spTgt spid="410"/>
                                            </p:tgtEl>
                                            <p:attrNameLst>
                                              <p:attrName>ppt_x</p:attrName>
                                            </p:attrNameLst>
                                          </p:cBhvr>
                                          <p:tavLst>
                                            <p:tav tm="0">
                                              <p:val>
                                                <p:strVal val="1+#ppt_w/2"/>
                                              </p:val>
                                            </p:tav>
                                            <p:tav tm="100000">
                                              <p:val>
                                                <p:strVal val="#ppt_x"/>
                                              </p:val>
                                            </p:tav>
                                          </p:tavLst>
                                        </p:anim>
                                        <p:anim calcmode="lin" valueType="num">
                                          <p:cBhvr additive="base">
                                            <p:cTn id="556" dur="2000" fill="hold"/>
                                            <p:tgtEl>
                                              <p:spTgt spid="410"/>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p:stCondLst>
                                        <p:cond delay="0"/>
                                      </p:stCondLst>
                                      <p:childTnLst>
                                        <p:set>
                                          <p:cBhvr>
                                            <p:cTn id="558" dur="1" fill="hold">
                                              <p:stCondLst>
                                                <p:cond delay="0"/>
                                              </p:stCondLst>
                                            </p:cTn>
                                            <p:tgtEl>
                                              <p:spTgt spid="411"/>
                                            </p:tgtEl>
                                            <p:attrNameLst>
                                              <p:attrName>style.visibility</p:attrName>
                                            </p:attrNameLst>
                                          </p:cBhvr>
                                          <p:to>
                                            <p:strVal val="visible"/>
                                          </p:to>
                                        </p:set>
                                        <p:anim calcmode="lin" valueType="num">
                                          <p:cBhvr additive="base">
                                            <p:cTn id="559" dur="2000" fill="hold"/>
                                            <p:tgtEl>
                                              <p:spTgt spid="411"/>
                                            </p:tgtEl>
                                            <p:attrNameLst>
                                              <p:attrName>ppt_x</p:attrName>
                                            </p:attrNameLst>
                                          </p:cBhvr>
                                          <p:tavLst>
                                            <p:tav tm="0">
                                              <p:val>
                                                <p:strVal val="1+#ppt_w/2"/>
                                              </p:val>
                                            </p:tav>
                                            <p:tav tm="100000">
                                              <p:val>
                                                <p:strVal val="#ppt_x"/>
                                              </p:val>
                                            </p:tav>
                                          </p:tavLst>
                                        </p:anim>
                                        <p:anim calcmode="lin" valueType="num">
                                          <p:cBhvr additive="base">
                                            <p:cTn id="560" dur="2000" fill="hold"/>
                                            <p:tgtEl>
                                              <p:spTgt spid="411"/>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nodePh="1">
                                      <p:stCondLst>
                                        <p:cond delay="0"/>
                                      </p:stCondLst>
                                      <p:endCondLst>
                                        <p:cond evt="begin" delay="0">
                                          <p:tn val="561"/>
                                        </p:cond>
                                      </p:endCondLst>
                                      <p:childTnLst>
                                        <p:set>
                                          <p:cBhvr>
                                            <p:cTn id="562" dur="1" fill="hold">
                                              <p:stCondLst>
                                                <p:cond delay="0"/>
                                              </p:stCondLst>
                                            </p:cTn>
                                            <p:tgtEl>
                                              <p:spTgt spid="412"/>
                                            </p:tgtEl>
                                            <p:attrNameLst>
                                              <p:attrName>style.visibility</p:attrName>
                                            </p:attrNameLst>
                                          </p:cBhvr>
                                          <p:to>
                                            <p:strVal val="visible"/>
                                          </p:to>
                                        </p:set>
                                        <p:anim calcmode="lin" valueType="num">
                                          <p:cBhvr additive="base">
                                            <p:cTn id="563" dur="2000" fill="hold"/>
                                            <p:tgtEl>
                                              <p:spTgt spid="412"/>
                                            </p:tgtEl>
                                            <p:attrNameLst>
                                              <p:attrName>ppt_x</p:attrName>
                                            </p:attrNameLst>
                                          </p:cBhvr>
                                          <p:tavLst>
                                            <p:tav tm="0">
                                              <p:val>
                                                <p:strVal val="1+#ppt_w/2"/>
                                              </p:val>
                                            </p:tav>
                                            <p:tav tm="100000">
                                              <p:val>
                                                <p:strVal val="#ppt_x"/>
                                              </p:val>
                                            </p:tav>
                                          </p:tavLst>
                                        </p:anim>
                                        <p:anim calcmode="lin" valueType="num">
                                          <p:cBhvr additive="base">
                                            <p:cTn id="564" dur="2000" fill="hold"/>
                                            <p:tgtEl>
                                              <p:spTgt spid="412"/>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p:stCondLst>
                                        <p:cond delay="0"/>
                                      </p:stCondLst>
                                      <p:childTnLst>
                                        <p:set>
                                          <p:cBhvr>
                                            <p:cTn id="566" dur="1" fill="hold">
                                              <p:stCondLst>
                                                <p:cond delay="0"/>
                                              </p:stCondLst>
                                            </p:cTn>
                                            <p:tgtEl>
                                              <p:spTgt spid="413"/>
                                            </p:tgtEl>
                                            <p:attrNameLst>
                                              <p:attrName>style.visibility</p:attrName>
                                            </p:attrNameLst>
                                          </p:cBhvr>
                                          <p:to>
                                            <p:strVal val="visible"/>
                                          </p:to>
                                        </p:set>
                                        <p:anim calcmode="lin" valueType="num">
                                          <p:cBhvr additive="base">
                                            <p:cTn id="567" dur="2000" fill="hold"/>
                                            <p:tgtEl>
                                              <p:spTgt spid="413"/>
                                            </p:tgtEl>
                                            <p:attrNameLst>
                                              <p:attrName>ppt_x</p:attrName>
                                            </p:attrNameLst>
                                          </p:cBhvr>
                                          <p:tavLst>
                                            <p:tav tm="0">
                                              <p:val>
                                                <p:strVal val="1+#ppt_w/2"/>
                                              </p:val>
                                            </p:tav>
                                            <p:tav tm="100000">
                                              <p:val>
                                                <p:strVal val="#ppt_x"/>
                                              </p:val>
                                            </p:tav>
                                          </p:tavLst>
                                        </p:anim>
                                        <p:anim calcmode="lin" valueType="num">
                                          <p:cBhvr additive="base">
                                            <p:cTn id="568" dur="2000" fill="hold"/>
                                            <p:tgtEl>
                                              <p:spTgt spid="413"/>
                                            </p:tgtEl>
                                            <p:attrNameLst>
                                              <p:attrName>ppt_y</p:attrName>
                                            </p:attrNameLst>
                                          </p:cBhvr>
                                          <p:tavLst>
                                            <p:tav tm="0">
                                              <p:val>
                                                <p:strVal val="1+#ppt_h/2"/>
                                              </p:val>
                                            </p:tav>
                                            <p:tav tm="100000">
                                              <p:val>
                                                <p:strVal val="#ppt_y"/>
                                              </p:val>
                                            </p:tav>
                                          </p:tavLst>
                                        </p:anim>
                                      </p:childTnLst>
                                    </p:cTn>
                                  </p:par>
                                  <p:par>
                                    <p:cTn id="569" presetID="2" presetClass="entr" presetSubtype="6" fill="hold" grpId="0" nodeType="withEffect" nodePh="1">
                                      <p:stCondLst>
                                        <p:cond delay="0"/>
                                      </p:stCondLst>
                                      <p:endCondLst>
                                        <p:cond evt="begin" delay="0">
                                          <p:tn val="569"/>
                                        </p:cond>
                                      </p:endCondLst>
                                      <p:childTnLst>
                                        <p:set>
                                          <p:cBhvr>
                                            <p:cTn id="570" dur="1" fill="hold">
                                              <p:stCondLst>
                                                <p:cond delay="0"/>
                                              </p:stCondLst>
                                            </p:cTn>
                                            <p:tgtEl>
                                              <p:spTgt spid="414"/>
                                            </p:tgtEl>
                                            <p:attrNameLst>
                                              <p:attrName>style.visibility</p:attrName>
                                            </p:attrNameLst>
                                          </p:cBhvr>
                                          <p:to>
                                            <p:strVal val="visible"/>
                                          </p:to>
                                        </p:set>
                                        <p:anim calcmode="lin" valueType="num">
                                          <p:cBhvr additive="base">
                                            <p:cTn id="571" dur="2000" fill="hold"/>
                                            <p:tgtEl>
                                              <p:spTgt spid="414"/>
                                            </p:tgtEl>
                                            <p:attrNameLst>
                                              <p:attrName>ppt_x</p:attrName>
                                            </p:attrNameLst>
                                          </p:cBhvr>
                                          <p:tavLst>
                                            <p:tav tm="0">
                                              <p:val>
                                                <p:strVal val="1+#ppt_w/2"/>
                                              </p:val>
                                            </p:tav>
                                            <p:tav tm="100000">
                                              <p:val>
                                                <p:strVal val="#ppt_x"/>
                                              </p:val>
                                            </p:tav>
                                          </p:tavLst>
                                        </p:anim>
                                        <p:anim calcmode="lin" valueType="num">
                                          <p:cBhvr additive="base">
                                            <p:cTn id="572" dur="2000" fill="hold"/>
                                            <p:tgtEl>
                                              <p:spTgt spid="414"/>
                                            </p:tgtEl>
                                            <p:attrNameLst>
                                              <p:attrName>ppt_y</p:attrName>
                                            </p:attrNameLst>
                                          </p:cBhvr>
                                          <p:tavLst>
                                            <p:tav tm="0">
                                              <p:val>
                                                <p:strVal val="1+#ppt_h/2"/>
                                              </p:val>
                                            </p:tav>
                                            <p:tav tm="100000">
                                              <p:val>
                                                <p:strVal val="#ppt_y"/>
                                              </p:val>
                                            </p:tav>
                                          </p:tavLst>
                                        </p:anim>
                                      </p:childTnLst>
                                    </p:cTn>
                                  </p:par>
                                  <p:par>
                                    <p:cTn id="573" presetID="2" presetClass="entr" presetSubtype="1" fill="hold" grpId="0" nodeType="withEffect">
                                      <p:stCondLst>
                                        <p:cond delay="0"/>
                                      </p:stCondLst>
                                      <p:childTnLst>
                                        <p:set>
                                          <p:cBhvr>
                                            <p:cTn id="574" dur="1" fill="hold">
                                              <p:stCondLst>
                                                <p:cond delay="0"/>
                                              </p:stCondLst>
                                            </p:cTn>
                                            <p:tgtEl>
                                              <p:spTgt spid="415"/>
                                            </p:tgtEl>
                                            <p:attrNameLst>
                                              <p:attrName>style.visibility</p:attrName>
                                            </p:attrNameLst>
                                          </p:cBhvr>
                                          <p:to>
                                            <p:strVal val="visible"/>
                                          </p:to>
                                        </p:set>
                                        <p:anim calcmode="lin" valueType="num">
                                          <p:cBhvr additive="base">
                                            <p:cTn id="575" dur="2000" fill="hold"/>
                                            <p:tgtEl>
                                              <p:spTgt spid="415"/>
                                            </p:tgtEl>
                                            <p:attrNameLst>
                                              <p:attrName>ppt_x</p:attrName>
                                            </p:attrNameLst>
                                          </p:cBhvr>
                                          <p:tavLst>
                                            <p:tav tm="0">
                                              <p:val>
                                                <p:strVal val="#ppt_x"/>
                                              </p:val>
                                            </p:tav>
                                            <p:tav tm="100000">
                                              <p:val>
                                                <p:strVal val="#ppt_x"/>
                                              </p:val>
                                            </p:tav>
                                          </p:tavLst>
                                        </p:anim>
                                        <p:anim calcmode="lin" valueType="num">
                                          <p:cBhvr additive="base">
                                            <p:cTn id="576" dur="2000" fill="hold"/>
                                            <p:tgtEl>
                                              <p:spTgt spid="415"/>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nodePh="1">
                                      <p:stCondLst>
                                        <p:cond delay="0"/>
                                      </p:stCondLst>
                                      <p:endCondLst>
                                        <p:cond evt="begin" delay="0">
                                          <p:tn val="577"/>
                                        </p:cond>
                                      </p:endCondLst>
                                      <p:childTnLst>
                                        <p:set>
                                          <p:cBhvr>
                                            <p:cTn id="578" dur="1" fill="hold">
                                              <p:stCondLst>
                                                <p:cond delay="0"/>
                                              </p:stCondLst>
                                            </p:cTn>
                                            <p:tgtEl>
                                              <p:spTgt spid="416"/>
                                            </p:tgtEl>
                                            <p:attrNameLst>
                                              <p:attrName>style.visibility</p:attrName>
                                            </p:attrNameLst>
                                          </p:cBhvr>
                                          <p:to>
                                            <p:strVal val="visible"/>
                                          </p:to>
                                        </p:set>
                                        <p:anim calcmode="lin" valueType="num">
                                          <p:cBhvr additive="base">
                                            <p:cTn id="579" dur="2000" fill="hold"/>
                                            <p:tgtEl>
                                              <p:spTgt spid="416"/>
                                            </p:tgtEl>
                                            <p:attrNameLst>
                                              <p:attrName>ppt_x</p:attrName>
                                            </p:attrNameLst>
                                          </p:cBhvr>
                                          <p:tavLst>
                                            <p:tav tm="0">
                                              <p:val>
                                                <p:strVal val="#ppt_x"/>
                                              </p:val>
                                            </p:tav>
                                            <p:tav tm="100000">
                                              <p:val>
                                                <p:strVal val="#ppt_x"/>
                                              </p:val>
                                            </p:tav>
                                          </p:tavLst>
                                        </p:anim>
                                        <p:anim calcmode="lin" valueType="num">
                                          <p:cBhvr additive="base">
                                            <p:cTn id="580" dur="2000" fill="hold"/>
                                            <p:tgtEl>
                                              <p:spTgt spid="416"/>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p:stCondLst>
                                        <p:cond delay="0"/>
                                      </p:stCondLst>
                                      <p:childTnLst>
                                        <p:set>
                                          <p:cBhvr>
                                            <p:cTn id="582" dur="1" fill="hold">
                                              <p:stCondLst>
                                                <p:cond delay="0"/>
                                              </p:stCondLst>
                                            </p:cTn>
                                            <p:tgtEl>
                                              <p:spTgt spid="417"/>
                                            </p:tgtEl>
                                            <p:attrNameLst>
                                              <p:attrName>style.visibility</p:attrName>
                                            </p:attrNameLst>
                                          </p:cBhvr>
                                          <p:to>
                                            <p:strVal val="visible"/>
                                          </p:to>
                                        </p:set>
                                        <p:anim calcmode="lin" valueType="num">
                                          <p:cBhvr additive="base">
                                            <p:cTn id="583" dur="2000" fill="hold"/>
                                            <p:tgtEl>
                                              <p:spTgt spid="417"/>
                                            </p:tgtEl>
                                            <p:attrNameLst>
                                              <p:attrName>ppt_x</p:attrName>
                                            </p:attrNameLst>
                                          </p:cBhvr>
                                          <p:tavLst>
                                            <p:tav tm="0">
                                              <p:val>
                                                <p:strVal val="#ppt_x"/>
                                              </p:val>
                                            </p:tav>
                                            <p:tav tm="100000">
                                              <p:val>
                                                <p:strVal val="#ppt_x"/>
                                              </p:val>
                                            </p:tav>
                                          </p:tavLst>
                                        </p:anim>
                                        <p:anim calcmode="lin" valueType="num">
                                          <p:cBhvr additive="base">
                                            <p:cTn id="584" dur="2000" fill="hold"/>
                                            <p:tgtEl>
                                              <p:spTgt spid="417"/>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nodePh="1">
                                      <p:stCondLst>
                                        <p:cond delay="0"/>
                                      </p:stCondLst>
                                      <p:endCondLst>
                                        <p:cond evt="begin" delay="0">
                                          <p:tn val="585"/>
                                        </p:cond>
                                      </p:endCondLst>
                                      <p:childTnLst>
                                        <p:set>
                                          <p:cBhvr>
                                            <p:cTn id="586" dur="1" fill="hold">
                                              <p:stCondLst>
                                                <p:cond delay="0"/>
                                              </p:stCondLst>
                                            </p:cTn>
                                            <p:tgtEl>
                                              <p:spTgt spid="418"/>
                                            </p:tgtEl>
                                            <p:attrNameLst>
                                              <p:attrName>style.visibility</p:attrName>
                                            </p:attrNameLst>
                                          </p:cBhvr>
                                          <p:to>
                                            <p:strVal val="visible"/>
                                          </p:to>
                                        </p:set>
                                        <p:anim calcmode="lin" valueType="num">
                                          <p:cBhvr additive="base">
                                            <p:cTn id="587" dur="2000" fill="hold"/>
                                            <p:tgtEl>
                                              <p:spTgt spid="418"/>
                                            </p:tgtEl>
                                            <p:attrNameLst>
                                              <p:attrName>ppt_x</p:attrName>
                                            </p:attrNameLst>
                                          </p:cBhvr>
                                          <p:tavLst>
                                            <p:tav tm="0">
                                              <p:val>
                                                <p:strVal val="#ppt_x"/>
                                              </p:val>
                                            </p:tav>
                                            <p:tav tm="100000">
                                              <p:val>
                                                <p:strVal val="#ppt_x"/>
                                              </p:val>
                                            </p:tav>
                                          </p:tavLst>
                                        </p:anim>
                                        <p:anim calcmode="lin" valueType="num">
                                          <p:cBhvr additive="base">
                                            <p:cTn id="588" dur="2000" fill="hold"/>
                                            <p:tgtEl>
                                              <p:spTgt spid="418"/>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p:stCondLst>
                                        <p:cond delay="0"/>
                                      </p:stCondLst>
                                      <p:childTnLst>
                                        <p:set>
                                          <p:cBhvr>
                                            <p:cTn id="590" dur="1" fill="hold">
                                              <p:stCondLst>
                                                <p:cond delay="0"/>
                                              </p:stCondLst>
                                            </p:cTn>
                                            <p:tgtEl>
                                              <p:spTgt spid="419"/>
                                            </p:tgtEl>
                                            <p:attrNameLst>
                                              <p:attrName>style.visibility</p:attrName>
                                            </p:attrNameLst>
                                          </p:cBhvr>
                                          <p:to>
                                            <p:strVal val="visible"/>
                                          </p:to>
                                        </p:set>
                                        <p:anim calcmode="lin" valueType="num">
                                          <p:cBhvr additive="base">
                                            <p:cTn id="591" dur="2000" fill="hold"/>
                                            <p:tgtEl>
                                              <p:spTgt spid="419"/>
                                            </p:tgtEl>
                                            <p:attrNameLst>
                                              <p:attrName>ppt_x</p:attrName>
                                            </p:attrNameLst>
                                          </p:cBhvr>
                                          <p:tavLst>
                                            <p:tav tm="0">
                                              <p:val>
                                                <p:strVal val="#ppt_x"/>
                                              </p:val>
                                            </p:tav>
                                            <p:tav tm="100000">
                                              <p:val>
                                                <p:strVal val="#ppt_x"/>
                                              </p:val>
                                            </p:tav>
                                          </p:tavLst>
                                        </p:anim>
                                        <p:anim calcmode="lin" valueType="num">
                                          <p:cBhvr additive="base">
                                            <p:cTn id="592" dur="2000" fill="hold"/>
                                            <p:tgtEl>
                                              <p:spTgt spid="419"/>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nodePh="1">
                                      <p:stCondLst>
                                        <p:cond delay="0"/>
                                      </p:stCondLst>
                                      <p:endCondLst>
                                        <p:cond evt="begin" delay="0">
                                          <p:tn val="593"/>
                                        </p:cond>
                                      </p:endCondLst>
                                      <p:childTnLst>
                                        <p:set>
                                          <p:cBhvr>
                                            <p:cTn id="594" dur="1" fill="hold">
                                              <p:stCondLst>
                                                <p:cond delay="0"/>
                                              </p:stCondLst>
                                            </p:cTn>
                                            <p:tgtEl>
                                              <p:spTgt spid="420"/>
                                            </p:tgtEl>
                                            <p:attrNameLst>
                                              <p:attrName>style.visibility</p:attrName>
                                            </p:attrNameLst>
                                          </p:cBhvr>
                                          <p:to>
                                            <p:strVal val="visible"/>
                                          </p:to>
                                        </p:set>
                                        <p:anim calcmode="lin" valueType="num">
                                          <p:cBhvr additive="base">
                                            <p:cTn id="595" dur="2000" fill="hold"/>
                                            <p:tgtEl>
                                              <p:spTgt spid="420"/>
                                            </p:tgtEl>
                                            <p:attrNameLst>
                                              <p:attrName>ppt_x</p:attrName>
                                            </p:attrNameLst>
                                          </p:cBhvr>
                                          <p:tavLst>
                                            <p:tav tm="0">
                                              <p:val>
                                                <p:strVal val="#ppt_x"/>
                                              </p:val>
                                            </p:tav>
                                            <p:tav tm="100000">
                                              <p:val>
                                                <p:strVal val="#ppt_x"/>
                                              </p:val>
                                            </p:tav>
                                          </p:tavLst>
                                        </p:anim>
                                        <p:anim calcmode="lin" valueType="num">
                                          <p:cBhvr additive="base">
                                            <p:cTn id="596" dur="2000" fill="hold"/>
                                            <p:tgtEl>
                                              <p:spTgt spid="420"/>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p:stCondLst>
                                        <p:cond delay="0"/>
                                      </p:stCondLst>
                                      <p:childTnLst>
                                        <p:set>
                                          <p:cBhvr>
                                            <p:cTn id="598" dur="1" fill="hold">
                                              <p:stCondLst>
                                                <p:cond delay="0"/>
                                              </p:stCondLst>
                                            </p:cTn>
                                            <p:tgtEl>
                                              <p:spTgt spid="421"/>
                                            </p:tgtEl>
                                            <p:attrNameLst>
                                              <p:attrName>style.visibility</p:attrName>
                                            </p:attrNameLst>
                                          </p:cBhvr>
                                          <p:to>
                                            <p:strVal val="visible"/>
                                          </p:to>
                                        </p:set>
                                        <p:anim calcmode="lin" valueType="num">
                                          <p:cBhvr additive="base">
                                            <p:cTn id="599" dur="2000" fill="hold"/>
                                            <p:tgtEl>
                                              <p:spTgt spid="421"/>
                                            </p:tgtEl>
                                            <p:attrNameLst>
                                              <p:attrName>ppt_x</p:attrName>
                                            </p:attrNameLst>
                                          </p:cBhvr>
                                          <p:tavLst>
                                            <p:tav tm="0">
                                              <p:val>
                                                <p:strVal val="#ppt_x"/>
                                              </p:val>
                                            </p:tav>
                                            <p:tav tm="100000">
                                              <p:val>
                                                <p:strVal val="#ppt_x"/>
                                              </p:val>
                                            </p:tav>
                                          </p:tavLst>
                                        </p:anim>
                                        <p:anim calcmode="lin" valueType="num">
                                          <p:cBhvr additive="base">
                                            <p:cTn id="600" dur="2000" fill="hold"/>
                                            <p:tgtEl>
                                              <p:spTgt spid="421"/>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nodePh="1">
                                      <p:stCondLst>
                                        <p:cond delay="0"/>
                                      </p:stCondLst>
                                      <p:endCondLst>
                                        <p:cond evt="begin" delay="0">
                                          <p:tn val="601"/>
                                        </p:cond>
                                      </p:endCondLst>
                                      <p:childTnLst>
                                        <p:set>
                                          <p:cBhvr>
                                            <p:cTn id="602" dur="1" fill="hold">
                                              <p:stCondLst>
                                                <p:cond delay="0"/>
                                              </p:stCondLst>
                                            </p:cTn>
                                            <p:tgtEl>
                                              <p:spTgt spid="422"/>
                                            </p:tgtEl>
                                            <p:attrNameLst>
                                              <p:attrName>style.visibility</p:attrName>
                                            </p:attrNameLst>
                                          </p:cBhvr>
                                          <p:to>
                                            <p:strVal val="visible"/>
                                          </p:to>
                                        </p:set>
                                        <p:anim calcmode="lin" valueType="num">
                                          <p:cBhvr additive="base">
                                            <p:cTn id="603" dur="2000" fill="hold"/>
                                            <p:tgtEl>
                                              <p:spTgt spid="422"/>
                                            </p:tgtEl>
                                            <p:attrNameLst>
                                              <p:attrName>ppt_x</p:attrName>
                                            </p:attrNameLst>
                                          </p:cBhvr>
                                          <p:tavLst>
                                            <p:tav tm="0">
                                              <p:val>
                                                <p:strVal val="#ppt_x"/>
                                              </p:val>
                                            </p:tav>
                                            <p:tav tm="100000">
                                              <p:val>
                                                <p:strVal val="#ppt_x"/>
                                              </p:val>
                                            </p:tav>
                                          </p:tavLst>
                                        </p:anim>
                                        <p:anim calcmode="lin" valueType="num">
                                          <p:cBhvr additive="base">
                                            <p:cTn id="604" dur="2000" fill="hold"/>
                                            <p:tgtEl>
                                              <p:spTgt spid="422"/>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p:stCondLst>
                                        <p:cond delay="0"/>
                                      </p:stCondLst>
                                      <p:childTnLst>
                                        <p:set>
                                          <p:cBhvr>
                                            <p:cTn id="606" dur="1" fill="hold">
                                              <p:stCondLst>
                                                <p:cond delay="0"/>
                                              </p:stCondLst>
                                            </p:cTn>
                                            <p:tgtEl>
                                              <p:spTgt spid="423"/>
                                            </p:tgtEl>
                                            <p:attrNameLst>
                                              <p:attrName>style.visibility</p:attrName>
                                            </p:attrNameLst>
                                          </p:cBhvr>
                                          <p:to>
                                            <p:strVal val="visible"/>
                                          </p:to>
                                        </p:set>
                                        <p:anim calcmode="lin" valueType="num">
                                          <p:cBhvr additive="base">
                                            <p:cTn id="607" dur="2000" fill="hold"/>
                                            <p:tgtEl>
                                              <p:spTgt spid="423"/>
                                            </p:tgtEl>
                                            <p:attrNameLst>
                                              <p:attrName>ppt_x</p:attrName>
                                            </p:attrNameLst>
                                          </p:cBhvr>
                                          <p:tavLst>
                                            <p:tav tm="0">
                                              <p:val>
                                                <p:strVal val="#ppt_x"/>
                                              </p:val>
                                            </p:tav>
                                            <p:tav tm="100000">
                                              <p:val>
                                                <p:strVal val="#ppt_x"/>
                                              </p:val>
                                            </p:tav>
                                          </p:tavLst>
                                        </p:anim>
                                        <p:anim calcmode="lin" valueType="num">
                                          <p:cBhvr additive="base">
                                            <p:cTn id="608" dur="2000" fill="hold"/>
                                            <p:tgtEl>
                                              <p:spTgt spid="423"/>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nodePh="1">
                                      <p:stCondLst>
                                        <p:cond delay="0"/>
                                      </p:stCondLst>
                                      <p:endCondLst>
                                        <p:cond evt="begin" delay="0">
                                          <p:tn val="609"/>
                                        </p:cond>
                                      </p:endCondLst>
                                      <p:childTnLst>
                                        <p:set>
                                          <p:cBhvr>
                                            <p:cTn id="610" dur="1" fill="hold">
                                              <p:stCondLst>
                                                <p:cond delay="0"/>
                                              </p:stCondLst>
                                            </p:cTn>
                                            <p:tgtEl>
                                              <p:spTgt spid="424"/>
                                            </p:tgtEl>
                                            <p:attrNameLst>
                                              <p:attrName>style.visibility</p:attrName>
                                            </p:attrNameLst>
                                          </p:cBhvr>
                                          <p:to>
                                            <p:strVal val="visible"/>
                                          </p:to>
                                        </p:set>
                                        <p:anim calcmode="lin" valueType="num">
                                          <p:cBhvr additive="base">
                                            <p:cTn id="611" dur="2000" fill="hold"/>
                                            <p:tgtEl>
                                              <p:spTgt spid="424"/>
                                            </p:tgtEl>
                                            <p:attrNameLst>
                                              <p:attrName>ppt_x</p:attrName>
                                            </p:attrNameLst>
                                          </p:cBhvr>
                                          <p:tavLst>
                                            <p:tav tm="0">
                                              <p:val>
                                                <p:strVal val="#ppt_x"/>
                                              </p:val>
                                            </p:tav>
                                            <p:tav tm="100000">
                                              <p:val>
                                                <p:strVal val="#ppt_x"/>
                                              </p:val>
                                            </p:tav>
                                          </p:tavLst>
                                        </p:anim>
                                        <p:anim calcmode="lin" valueType="num">
                                          <p:cBhvr additive="base">
                                            <p:cTn id="612" dur="2000" fill="hold"/>
                                            <p:tgtEl>
                                              <p:spTgt spid="424"/>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p:stCondLst>
                                        <p:cond delay="0"/>
                                      </p:stCondLst>
                                      <p:childTnLst>
                                        <p:set>
                                          <p:cBhvr>
                                            <p:cTn id="614" dur="1" fill="hold">
                                              <p:stCondLst>
                                                <p:cond delay="0"/>
                                              </p:stCondLst>
                                            </p:cTn>
                                            <p:tgtEl>
                                              <p:spTgt spid="425"/>
                                            </p:tgtEl>
                                            <p:attrNameLst>
                                              <p:attrName>style.visibility</p:attrName>
                                            </p:attrNameLst>
                                          </p:cBhvr>
                                          <p:to>
                                            <p:strVal val="visible"/>
                                          </p:to>
                                        </p:set>
                                        <p:anim calcmode="lin" valueType="num">
                                          <p:cBhvr additive="base">
                                            <p:cTn id="615" dur="2000" fill="hold"/>
                                            <p:tgtEl>
                                              <p:spTgt spid="425"/>
                                            </p:tgtEl>
                                            <p:attrNameLst>
                                              <p:attrName>ppt_x</p:attrName>
                                            </p:attrNameLst>
                                          </p:cBhvr>
                                          <p:tavLst>
                                            <p:tav tm="0">
                                              <p:val>
                                                <p:strVal val="#ppt_x"/>
                                              </p:val>
                                            </p:tav>
                                            <p:tav tm="100000">
                                              <p:val>
                                                <p:strVal val="#ppt_x"/>
                                              </p:val>
                                            </p:tav>
                                          </p:tavLst>
                                        </p:anim>
                                        <p:anim calcmode="lin" valueType="num">
                                          <p:cBhvr additive="base">
                                            <p:cTn id="616" dur="2000" fill="hold"/>
                                            <p:tgtEl>
                                              <p:spTgt spid="425"/>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nodePh="1">
                                      <p:stCondLst>
                                        <p:cond delay="0"/>
                                      </p:stCondLst>
                                      <p:endCondLst>
                                        <p:cond evt="begin" delay="0">
                                          <p:tn val="617"/>
                                        </p:cond>
                                      </p:endCondLst>
                                      <p:childTnLst>
                                        <p:set>
                                          <p:cBhvr>
                                            <p:cTn id="618" dur="1" fill="hold">
                                              <p:stCondLst>
                                                <p:cond delay="0"/>
                                              </p:stCondLst>
                                            </p:cTn>
                                            <p:tgtEl>
                                              <p:spTgt spid="426"/>
                                            </p:tgtEl>
                                            <p:attrNameLst>
                                              <p:attrName>style.visibility</p:attrName>
                                            </p:attrNameLst>
                                          </p:cBhvr>
                                          <p:to>
                                            <p:strVal val="visible"/>
                                          </p:to>
                                        </p:set>
                                        <p:anim calcmode="lin" valueType="num">
                                          <p:cBhvr additive="base">
                                            <p:cTn id="619" dur="2000" fill="hold"/>
                                            <p:tgtEl>
                                              <p:spTgt spid="426"/>
                                            </p:tgtEl>
                                            <p:attrNameLst>
                                              <p:attrName>ppt_x</p:attrName>
                                            </p:attrNameLst>
                                          </p:cBhvr>
                                          <p:tavLst>
                                            <p:tav tm="0">
                                              <p:val>
                                                <p:strVal val="#ppt_x"/>
                                              </p:val>
                                            </p:tav>
                                            <p:tav tm="100000">
                                              <p:val>
                                                <p:strVal val="#ppt_x"/>
                                              </p:val>
                                            </p:tav>
                                          </p:tavLst>
                                        </p:anim>
                                        <p:anim calcmode="lin" valueType="num">
                                          <p:cBhvr additive="base">
                                            <p:cTn id="620" dur="2000" fill="hold"/>
                                            <p:tgtEl>
                                              <p:spTgt spid="426"/>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p:stCondLst>
                                        <p:cond delay="0"/>
                                      </p:stCondLst>
                                      <p:childTnLst>
                                        <p:set>
                                          <p:cBhvr>
                                            <p:cTn id="622" dur="1" fill="hold">
                                              <p:stCondLst>
                                                <p:cond delay="0"/>
                                              </p:stCondLst>
                                            </p:cTn>
                                            <p:tgtEl>
                                              <p:spTgt spid="427"/>
                                            </p:tgtEl>
                                            <p:attrNameLst>
                                              <p:attrName>style.visibility</p:attrName>
                                            </p:attrNameLst>
                                          </p:cBhvr>
                                          <p:to>
                                            <p:strVal val="visible"/>
                                          </p:to>
                                        </p:set>
                                        <p:anim calcmode="lin" valueType="num">
                                          <p:cBhvr additive="base">
                                            <p:cTn id="623" dur="2000" fill="hold"/>
                                            <p:tgtEl>
                                              <p:spTgt spid="427"/>
                                            </p:tgtEl>
                                            <p:attrNameLst>
                                              <p:attrName>ppt_x</p:attrName>
                                            </p:attrNameLst>
                                          </p:cBhvr>
                                          <p:tavLst>
                                            <p:tav tm="0">
                                              <p:val>
                                                <p:strVal val="#ppt_x"/>
                                              </p:val>
                                            </p:tav>
                                            <p:tav tm="100000">
                                              <p:val>
                                                <p:strVal val="#ppt_x"/>
                                              </p:val>
                                            </p:tav>
                                          </p:tavLst>
                                        </p:anim>
                                        <p:anim calcmode="lin" valueType="num">
                                          <p:cBhvr additive="base">
                                            <p:cTn id="624" dur="2000" fill="hold"/>
                                            <p:tgtEl>
                                              <p:spTgt spid="427"/>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nodePh="1">
                                      <p:stCondLst>
                                        <p:cond delay="0"/>
                                      </p:stCondLst>
                                      <p:endCondLst>
                                        <p:cond evt="begin" delay="0">
                                          <p:tn val="625"/>
                                        </p:cond>
                                      </p:endCondLst>
                                      <p:childTnLst>
                                        <p:set>
                                          <p:cBhvr>
                                            <p:cTn id="626" dur="1" fill="hold">
                                              <p:stCondLst>
                                                <p:cond delay="0"/>
                                              </p:stCondLst>
                                            </p:cTn>
                                            <p:tgtEl>
                                              <p:spTgt spid="428"/>
                                            </p:tgtEl>
                                            <p:attrNameLst>
                                              <p:attrName>style.visibility</p:attrName>
                                            </p:attrNameLst>
                                          </p:cBhvr>
                                          <p:to>
                                            <p:strVal val="visible"/>
                                          </p:to>
                                        </p:set>
                                        <p:anim calcmode="lin" valueType="num">
                                          <p:cBhvr additive="base">
                                            <p:cTn id="627" dur="2000" fill="hold"/>
                                            <p:tgtEl>
                                              <p:spTgt spid="428"/>
                                            </p:tgtEl>
                                            <p:attrNameLst>
                                              <p:attrName>ppt_x</p:attrName>
                                            </p:attrNameLst>
                                          </p:cBhvr>
                                          <p:tavLst>
                                            <p:tav tm="0">
                                              <p:val>
                                                <p:strVal val="#ppt_x"/>
                                              </p:val>
                                            </p:tav>
                                            <p:tav tm="100000">
                                              <p:val>
                                                <p:strVal val="#ppt_x"/>
                                              </p:val>
                                            </p:tav>
                                          </p:tavLst>
                                        </p:anim>
                                        <p:anim calcmode="lin" valueType="num">
                                          <p:cBhvr additive="base">
                                            <p:cTn id="628" dur="2000" fill="hold"/>
                                            <p:tgtEl>
                                              <p:spTgt spid="428"/>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p:stCondLst>
                                        <p:cond delay="0"/>
                                      </p:stCondLst>
                                      <p:childTnLst>
                                        <p:set>
                                          <p:cBhvr>
                                            <p:cTn id="630" dur="1" fill="hold">
                                              <p:stCondLst>
                                                <p:cond delay="0"/>
                                              </p:stCondLst>
                                            </p:cTn>
                                            <p:tgtEl>
                                              <p:spTgt spid="429"/>
                                            </p:tgtEl>
                                            <p:attrNameLst>
                                              <p:attrName>style.visibility</p:attrName>
                                            </p:attrNameLst>
                                          </p:cBhvr>
                                          <p:to>
                                            <p:strVal val="visible"/>
                                          </p:to>
                                        </p:set>
                                        <p:anim calcmode="lin" valueType="num">
                                          <p:cBhvr additive="base">
                                            <p:cTn id="631" dur="2000" fill="hold"/>
                                            <p:tgtEl>
                                              <p:spTgt spid="429"/>
                                            </p:tgtEl>
                                            <p:attrNameLst>
                                              <p:attrName>ppt_x</p:attrName>
                                            </p:attrNameLst>
                                          </p:cBhvr>
                                          <p:tavLst>
                                            <p:tav tm="0">
                                              <p:val>
                                                <p:strVal val="#ppt_x"/>
                                              </p:val>
                                            </p:tav>
                                            <p:tav tm="100000">
                                              <p:val>
                                                <p:strVal val="#ppt_x"/>
                                              </p:val>
                                            </p:tav>
                                          </p:tavLst>
                                        </p:anim>
                                        <p:anim calcmode="lin" valueType="num">
                                          <p:cBhvr additive="base">
                                            <p:cTn id="632" dur="2000" fill="hold"/>
                                            <p:tgtEl>
                                              <p:spTgt spid="429"/>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nodePh="1">
                                      <p:stCondLst>
                                        <p:cond delay="0"/>
                                      </p:stCondLst>
                                      <p:endCondLst>
                                        <p:cond evt="begin" delay="0">
                                          <p:tn val="633"/>
                                        </p:cond>
                                      </p:endCondLst>
                                      <p:childTnLst>
                                        <p:set>
                                          <p:cBhvr>
                                            <p:cTn id="634" dur="1" fill="hold">
                                              <p:stCondLst>
                                                <p:cond delay="0"/>
                                              </p:stCondLst>
                                            </p:cTn>
                                            <p:tgtEl>
                                              <p:spTgt spid="430"/>
                                            </p:tgtEl>
                                            <p:attrNameLst>
                                              <p:attrName>style.visibility</p:attrName>
                                            </p:attrNameLst>
                                          </p:cBhvr>
                                          <p:to>
                                            <p:strVal val="visible"/>
                                          </p:to>
                                        </p:set>
                                        <p:anim calcmode="lin" valueType="num">
                                          <p:cBhvr additive="base">
                                            <p:cTn id="635" dur="2000" fill="hold"/>
                                            <p:tgtEl>
                                              <p:spTgt spid="430"/>
                                            </p:tgtEl>
                                            <p:attrNameLst>
                                              <p:attrName>ppt_x</p:attrName>
                                            </p:attrNameLst>
                                          </p:cBhvr>
                                          <p:tavLst>
                                            <p:tav tm="0">
                                              <p:val>
                                                <p:strVal val="#ppt_x"/>
                                              </p:val>
                                            </p:tav>
                                            <p:tav tm="100000">
                                              <p:val>
                                                <p:strVal val="#ppt_x"/>
                                              </p:val>
                                            </p:tav>
                                          </p:tavLst>
                                        </p:anim>
                                        <p:anim calcmode="lin" valueType="num">
                                          <p:cBhvr additive="base">
                                            <p:cTn id="636" dur="2000" fill="hold"/>
                                            <p:tgtEl>
                                              <p:spTgt spid="430"/>
                                            </p:tgtEl>
                                            <p:attrNameLst>
                                              <p:attrName>ppt_y</p:attrName>
                                            </p:attrNameLst>
                                          </p:cBhvr>
                                          <p:tavLst>
                                            <p:tav tm="0">
                                              <p:val>
                                                <p:strVal val="0-#ppt_h/2"/>
                                              </p:val>
                                            </p:tav>
                                            <p:tav tm="100000">
                                              <p:val>
                                                <p:strVal val="#ppt_y"/>
                                              </p:val>
                                            </p:tav>
                                          </p:tavLst>
                                        </p:anim>
                                      </p:childTnLst>
                                    </p:cTn>
                                  </p:par>
                                  <p:par>
                                    <p:cTn id="637" presetID="2" presetClass="entr" presetSubtype="1" fill="hold" grpId="0" nodeType="withEffect">
                                      <p:stCondLst>
                                        <p:cond delay="0"/>
                                      </p:stCondLst>
                                      <p:childTnLst>
                                        <p:set>
                                          <p:cBhvr>
                                            <p:cTn id="638" dur="1" fill="hold">
                                              <p:stCondLst>
                                                <p:cond delay="0"/>
                                              </p:stCondLst>
                                            </p:cTn>
                                            <p:tgtEl>
                                              <p:spTgt spid="431"/>
                                            </p:tgtEl>
                                            <p:attrNameLst>
                                              <p:attrName>style.visibility</p:attrName>
                                            </p:attrNameLst>
                                          </p:cBhvr>
                                          <p:to>
                                            <p:strVal val="visible"/>
                                          </p:to>
                                        </p:set>
                                        <p:anim calcmode="lin" valueType="num">
                                          <p:cBhvr additive="base">
                                            <p:cTn id="639" dur="2000" fill="hold"/>
                                            <p:tgtEl>
                                              <p:spTgt spid="431"/>
                                            </p:tgtEl>
                                            <p:attrNameLst>
                                              <p:attrName>ppt_x</p:attrName>
                                            </p:attrNameLst>
                                          </p:cBhvr>
                                          <p:tavLst>
                                            <p:tav tm="0">
                                              <p:val>
                                                <p:strVal val="#ppt_x"/>
                                              </p:val>
                                            </p:tav>
                                            <p:tav tm="100000">
                                              <p:val>
                                                <p:strVal val="#ppt_x"/>
                                              </p:val>
                                            </p:tav>
                                          </p:tavLst>
                                        </p:anim>
                                        <p:anim calcmode="lin" valueType="num">
                                          <p:cBhvr additive="base">
                                            <p:cTn id="640" dur="2000" fill="hold"/>
                                            <p:tgtEl>
                                              <p:spTgt spid="431"/>
                                            </p:tgtEl>
                                            <p:attrNameLst>
                                              <p:attrName>ppt_y</p:attrName>
                                            </p:attrNameLst>
                                          </p:cBhvr>
                                          <p:tavLst>
                                            <p:tav tm="0">
                                              <p:val>
                                                <p:strVal val="0-#ppt_h/2"/>
                                              </p:val>
                                            </p:tav>
                                            <p:tav tm="100000">
                                              <p:val>
                                                <p:strVal val="#ppt_y"/>
                                              </p:val>
                                            </p:tav>
                                          </p:tavLst>
                                        </p:anim>
                                      </p:childTnLst>
                                    </p:cTn>
                                  </p:par>
                                  <p:par>
                                    <p:cTn id="641" presetID="2" presetClass="entr" presetSubtype="2" fill="hold" grpId="0" nodeType="withEffect" nodePh="1">
                                      <p:stCondLst>
                                        <p:cond delay="0"/>
                                      </p:stCondLst>
                                      <p:endCondLst>
                                        <p:cond evt="begin" delay="0">
                                          <p:tn val="641"/>
                                        </p:cond>
                                      </p:endCondLst>
                                      <p:childTnLst>
                                        <p:set>
                                          <p:cBhvr>
                                            <p:cTn id="642" dur="1" fill="hold">
                                              <p:stCondLst>
                                                <p:cond delay="0"/>
                                              </p:stCondLst>
                                            </p:cTn>
                                            <p:tgtEl>
                                              <p:spTgt spid="432"/>
                                            </p:tgtEl>
                                            <p:attrNameLst>
                                              <p:attrName>style.visibility</p:attrName>
                                            </p:attrNameLst>
                                          </p:cBhvr>
                                          <p:to>
                                            <p:strVal val="visible"/>
                                          </p:to>
                                        </p:set>
                                        <p:anim calcmode="lin" valueType="num">
                                          <p:cBhvr additive="base">
                                            <p:cTn id="643" dur="2000" fill="hold"/>
                                            <p:tgtEl>
                                              <p:spTgt spid="432"/>
                                            </p:tgtEl>
                                            <p:attrNameLst>
                                              <p:attrName>ppt_x</p:attrName>
                                            </p:attrNameLst>
                                          </p:cBhvr>
                                          <p:tavLst>
                                            <p:tav tm="0">
                                              <p:val>
                                                <p:strVal val="1+#ppt_w/2"/>
                                              </p:val>
                                            </p:tav>
                                            <p:tav tm="100000">
                                              <p:val>
                                                <p:strVal val="#ppt_x"/>
                                              </p:val>
                                            </p:tav>
                                          </p:tavLst>
                                        </p:anim>
                                        <p:anim calcmode="lin" valueType="num">
                                          <p:cBhvr additive="base">
                                            <p:cTn id="644" dur="2000" fill="hold"/>
                                            <p:tgtEl>
                                              <p:spTgt spid="432"/>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p:stCondLst>
                                        <p:cond delay="0"/>
                                      </p:stCondLst>
                                      <p:childTnLst>
                                        <p:set>
                                          <p:cBhvr>
                                            <p:cTn id="646" dur="1" fill="hold">
                                              <p:stCondLst>
                                                <p:cond delay="0"/>
                                              </p:stCondLst>
                                            </p:cTn>
                                            <p:tgtEl>
                                              <p:spTgt spid="433"/>
                                            </p:tgtEl>
                                            <p:attrNameLst>
                                              <p:attrName>style.visibility</p:attrName>
                                            </p:attrNameLst>
                                          </p:cBhvr>
                                          <p:to>
                                            <p:strVal val="visible"/>
                                          </p:to>
                                        </p:set>
                                        <p:anim calcmode="lin" valueType="num">
                                          <p:cBhvr additive="base">
                                            <p:cTn id="647" dur="2000" fill="hold"/>
                                            <p:tgtEl>
                                              <p:spTgt spid="433"/>
                                            </p:tgtEl>
                                            <p:attrNameLst>
                                              <p:attrName>ppt_x</p:attrName>
                                            </p:attrNameLst>
                                          </p:cBhvr>
                                          <p:tavLst>
                                            <p:tav tm="0">
                                              <p:val>
                                                <p:strVal val="1+#ppt_w/2"/>
                                              </p:val>
                                            </p:tav>
                                            <p:tav tm="100000">
                                              <p:val>
                                                <p:strVal val="#ppt_x"/>
                                              </p:val>
                                            </p:tav>
                                          </p:tavLst>
                                        </p:anim>
                                        <p:anim calcmode="lin" valueType="num">
                                          <p:cBhvr additive="base">
                                            <p:cTn id="648" dur="2000" fill="hold"/>
                                            <p:tgtEl>
                                              <p:spTgt spid="433"/>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nodePh="1">
                                      <p:stCondLst>
                                        <p:cond delay="0"/>
                                      </p:stCondLst>
                                      <p:endCondLst>
                                        <p:cond evt="begin" delay="0">
                                          <p:tn val="649"/>
                                        </p:cond>
                                      </p:endCondLst>
                                      <p:childTnLst>
                                        <p:set>
                                          <p:cBhvr>
                                            <p:cTn id="650" dur="1" fill="hold">
                                              <p:stCondLst>
                                                <p:cond delay="0"/>
                                              </p:stCondLst>
                                            </p:cTn>
                                            <p:tgtEl>
                                              <p:spTgt spid="434"/>
                                            </p:tgtEl>
                                            <p:attrNameLst>
                                              <p:attrName>style.visibility</p:attrName>
                                            </p:attrNameLst>
                                          </p:cBhvr>
                                          <p:to>
                                            <p:strVal val="visible"/>
                                          </p:to>
                                        </p:set>
                                        <p:anim calcmode="lin" valueType="num">
                                          <p:cBhvr additive="base">
                                            <p:cTn id="651" dur="2000" fill="hold"/>
                                            <p:tgtEl>
                                              <p:spTgt spid="434"/>
                                            </p:tgtEl>
                                            <p:attrNameLst>
                                              <p:attrName>ppt_x</p:attrName>
                                            </p:attrNameLst>
                                          </p:cBhvr>
                                          <p:tavLst>
                                            <p:tav tm="0">
                                              <p:val>
                                                <p:strVal val="1+#ppt_w/2"/>
                                              </p:val>
                                            </p:tav>
                                            <p:tav tm="100000">
                                              <p:val>
                                                <p:strVal val="#ppt_x"/>
                                              </p:val>
                                            </p:tav>
                                          </p:tavLst>
                                        </p:anim>
                                        <p:anim calcmode="lin" valueType="num">
                                          <p:cBhvr additive="base">
                                            <p:cTn id="652" dur="2000" fill="hold"/>
                                            <p:tgtEl>
                                              <p:spTgt spid="434"/>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p:stCondLst>
                                        <p:cond delay="0"/>
                                      </p:stCondLst>
                                      <p:childTnLst>
                                        <p:set>
                                          <p:cBhvr>
                                            <p:cTn id="654" dur="1" fill="hold">
                                              <p:stCondLst>
                                                <p:cond delay="0"/>
                                              </p:stCondLst>
                                            </p:cTn>
                                            <p:tgtEl>
                                              <p:spTgt spid="435"/>
                                            </p:tgtEl>
                                            <p:attrNameLst>
                                              <p:attrName>style.visibility</p:attrName>
                                            </p:attrNameLst>
                                          </p:cBhvr>
                                          <p:to>
                                            <p:strVal val="visible"/>
                                          </p:to>
                                        </p:set>
                                        <p:anim calcmode="lin" valueType="num">
                                          <p:cBhvr additive="base">
                                            <p:cTn id="655" dur="2000" fill="hold"/>
                                            <p:tgtEl>
                                              <p:spTgt spid="435"/>
                                            </p:tgtEl>
                                            <p:attrNameLst>
                                              <p:attrName>ppt_x</p:attrName>
                                            </p:attrNameLst>
                                          </p:cBhvr>
                                          <p:tavLst>
                                            <p:tav tm="0">
                                              <p:val>
                                                <p:strVal val="1+#ppt_w/2"/>
                                              </p:val>
                                            </p:tav>
                                            <p:tav tm="100000">
                                              <p:val>
                                                <p:strVal val="#ppt_x"/>
                                              </p:val>
                                            </p:tav>
                                          </p:tavLst>
                                        </p:anim>
                                        <p:anim calcmode="lin" valueType="num">
                                          <p:cBhvr additive="base">
                                            <p:cTn id="656" dur="2000" fill="hold"/>
                                            <p:tgtEl>
                                              <p:spTgt spid="435"/>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nodePh="1">
                                      <p:stCondLst>
                                        <p:cond delay="0"/>
                                      </p:stCondLst>
                                      <p:endCondLst>
                                        <p:cond evt="begin" delay="0">
                                          <p:tn val="657"/>
                                        </p:cond>
                                      </p:endCondLst>
                                      <p:childTnLst>
                                        <p:set>
                                          <p:cBhvr>
                                            <p:cTn id="658" dur="1" fill="hold">
                                              <p:stCondLst>
                                                <p:cond delay="0"/>
                                              </p:stCondLst>
                                            </p:cTn>
                                            <p:tgtEl>
                                              <p:spTgt spid="436"/>
                                            </p:tgtEl>
                                            <p:attrNameLst>
                                              <p:attrName>style.visibility</p:attrName>
                                            </p:attrNameLst>
                                          </p:cBhvr>
                                          <p:to>
                                            <p:strVal val="visible"/>
                                          </p:to>
                                        </p:set>
                                        <p:anim calcmode="lin" valueType="num">
                                          <p:cBhvr additive="base">
                                            <p:cTn id="659" dur="2000" fill="hold"/>
                                            <p:tgtEl>
                                              <p:spTgt spid="436"/>
                                            </p:tgtEl>
                                            <p:attrNameLst>
                                              <p:attrName>ppt_x</p:attrName>
                                            </p:attrNameLst>
                                          </p:cBhvr>
                                          <p:tavLst>
                                            <p:tav tm="0">
                                              <p:val>
                                                <p:strVal val="1+#ppt_w/2"/>
                                              </p:val>
                                            </p:tav>
                                            <p:tav tm="100000">
                                              <p:val>
                                                <p:strVal val="#ppt_x"/>
                                              </p:val>
                                            </p:tav>
                                          </p:tavLst>
                                        </p:anim>
                                        <p:anim calcmode="lin" valueType="num">
                                          <p:cBhvr additive="base">
                                            <p:cTn id="660" dur="2000" fill="hold"/>
                                            <p:tgtEl>
                                              <p:spTgt spid="436"/>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p:stCondLst>
                                        <p:cond delay="0"/>
                                      </p:stCondLst>
                                      <p:childTnLst>
                                        <p:set>
                                          <p:cBhvr>
                                            <p:cTn id="662" dur="1" fill="hold">
                                              <p:stCondLst>
                                                <p:cond delay="0"/>
                                              </p:stCondLst>
                                            </p:cTn>
                                            <p:tgtEl>
                                              <p:spTgt spid="437"/>
                                            </p:tgtEl>
                                            <p:attrNameLst>
                                              <p:attrName>style.visibility</p:attrName>
                                            </p:attrNameLst>
                                          </p:cBhvr>
                                          <p:to>
                                            <p:strVal val="visible"/>
                                          </p:to>
                                        </p:set>
                                        <p:anim calcmode="lin" valueType="num">
                                          <p:cBhvr additive="base">
                                            <p:cTn id="663" dur="2000" fill="hold"/>
                                            <p:tgtEl>
                                              <p:spTgt spid="437"/>
                                            </p:tgtEl>
                                            <p:attrNameLst>
                                              <p:attrName>ppt_x</p:attrName>
                                            </p:attrNameLst>
                                          </p:cBhvr>
                                          <p:tavLst>
                                            <p:tav tm="0">
                                              <p:val>
                                                <p:strVal val="1+#ppt_w/2"/>
                                              </p:val>
                                            </p:tav>
                                            <p:tav tm="100000">
                                              <p:val>
                                                <p:strVal val="#ppt_x"/>
                                              </p:val>
                                            </p:tav>
                                          </p:tavLst>
                                        </p:anim>
                                        <p:anim calcmode="lin" valueType="num">
                                          <p:cBhvr additive="base">
                                            <p:cTn id="664" dur="2000" fill="hold"/>
                                            <p:tgtEl>
                                              <p:spTgt spid="437"/>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nodePh="1">
                                      <p:stCondLst>
                                        <p:cond delay="0"/>
                                      </p:stCondLst>
                                      <p:endCondLst>
                                        <p:cond evt="begin" delay="0">
                                          <p:tn val="665"/>
                                        </p:cond>
                                      </p:endCondLst>
                                      <p:childTnLst>
                                        <p:set>
                                          <p:cBhvr>
                                            <p:cTn id="666" dur="1" fill="hold">
                                              <p:stCondLst>
                                                <p:cond delay="0"/>
                                              </p:stCondLst>
                                            </p:cTn>
                                            <p:tgtEl>
                                              <p:spTgt spid="438"/>
                                            </p:tgtEl>
                                            <p:attrNameLst>
                                              <p:attrName>style.visibility</p:attrName>
                                            </p:attrNameLst>
                                          </p:cBhvr>
                                          <p:to>
                                            <p:strVal val="visible"/>
                                          </p:to>
                                        </p:set>
                                        <p:anim calcmode="lin" valueType="num">
                                          <p:cBhvr additive="base">
                                            <p:cTn id="667" dur="2000" fill="hold"/>
                                            <p:tgtEl>
                                              <p:spTgt spid="438"/>
                                            </p:tgtEl>
                                            <p:attrNameLst>
                                              <p:attrName>ppt_x</p:attrName>
                                            </p:attrNameLst>
                                          </p:cBhvr>
                                          <p:tavLst>
                                            <p:tav tm="0">
                                              <p:val>
                                                <p:strVal val="1+#ppt_w/2"/>
                                              </p:val>
                                            </p:tav>
                                            <p:tav tm="100000">
                                              <p:val>
                                                <p:strVal val="#ppt_x"/>
                                              </p:val>
                                            </p:tav>
                                          </p:tavLst>
                                        </p:anim>
                                        <p:anim calcmode="lin" valueType="num">
                                          <p:cBhvr additive="base">
                                            <p:cTn id="668" dur="2000" fill="hold"/>
                                            <p:tgtEl>
                                              <p:spTgt spid="438"/>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p:stCondLst>
                                        <p:cond delay="0"/>
                                      </p:stCondLst>
                                      <p:childTnLst>
                                        <p:set>
                                          <p:cBhvr>
                                            <p:cTn id="670" dur="1" fill="hold">
                                              <p:stCondLst>
                                                <p:cond delay="0"/>
                                              </p:stCondLst>
                                            </p:cTn>
                                            <p:tgtEl>
                                              <p:spTgt spid="439"/>
                                            </p:tgtEl>
                                            <p:attrNameLst>
                                              <p:attrName>style.visibility</p:attrName>
                                            </p:attrNameLst>
                                          </p:cBhvr>
                                          <p:to>
                                            <p:strVal val="visible"/>
                                          </p:to>
                                        </p:set>
                                        <p:anim calcmode="lin" valueType="num">
                                          <p:cBhvr additive="base">
                                            <p:cTn id="671" dur="2000" fill="hold"/>
                                            <p:tgtEl>
                                              <p:spTgt spid="439"/>
                                            </p:tgtEl>
                                            <p:attrNameLst>
                                              <p:attrName>ppt_x</p:attrName>
                                            </p:attrNameLst>
                                          </p:cBhvr>
                                          <p:tavLst>
                                            <p:tav tm="0">
                                              <p:val>
                                                <p:strVal val="1+#ppt_w/2"/>
                                              </p:val>
                                            </p:tav>
                                            <p:tav tm="100000">
                                              <p:val>
                                                <p:strVal val="#ppt_x"/>
                                              </p:val>
                                            </p:tav>
                                          </p:tavLst>
                                        </p:anim>
                                        <p:anim calcmode="lin" valueType="num">
                                          <p:cBhvr additive="base">
                                            <p:cTn id="672" dur="2000" fill="hold"/>
                                            <p:tgtEl>
                                              <p:spTgt spid="439"/>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nodePh="1">
                                      <p:stCondLst>
                                        <p:cond delay="0"/>
                                      </p:stCondLst>
                                      <p:endCondLst>
                                        <p:cond evt="begin" delay="0">
                                          <p:tn val="673"/>
                                        </p:cond>
                                      </p:endCondLst>
                                      <p:childTnLst>
                                        <p:set>
                                          <p:cBhvr>
                                            <p:cTn id="674" dur="1" fill="hold">
                                              <p:stCondLst>
                                                <p:cond delay="0"/>
                                              </p:stCondLst>
                                            </p:cTn>
                                            <p:tgtEl>
                                              <p:spTgt spid="440"/>
                                            </p:tgtEl>
                                            <p:attrNameLst>
                                              <p:attrName>style.visibility</p:attrName>
                                            </p:attrNameLst>
                                          </p:cBhvr>
                                          <p:to>
                                            <p:strVal val="visible"/>
                                          </p:to>
                                        </p:set>
                                        <p:anim calcmode="lin" valueType="num">
                                          <p:cBhvr additive="base">
                                            <p:cTn id="675" dur="2000" fill="hold"/>
                                            <p:tgtEl>
                                              <p:spTgt spid="440"/>
                                            </p:tgtEl>
                                            <p:attrNameLst>
                                              <p:attrName>ppt_x</p:attrName>
                                            </p:attrNameLst>
                                          </p:cBhvr>
                                          <p:tavLst>
                                            <p:tav tm="0">
                                              <p:val>
                                                <p:strVal val="1+#ppt_w/2"/>
                                              </p:val>
                                            </p:tav>
                                            <p:tav tm="100000">
                                              <p:val>
                                                <p:strVal val="#ppt_x"/>
                                              </p:val>
                                            </p:tav>
                                          </p:tavLst>
                                        </p:anim>
                                        <p:anim calcmode="lin" valueType="num">
                                          <p:cBhvr additive="base">
                                            <p:cTn id="676" dur="2000" fill="hold"/>
                                            <p:tgtEl>
                                              <p:spTgt spid="440"/>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p:stCondLst>
                                        <p:cond delay="0"/>
                                      </p:stCondLst>
                                      <p:childTnLst>
                                        <p:set>
                                          <p:cBhvr>
                                            <p:cTn id="678" dur="1" fill="hold">
                                              <p:stCondLst>
                                                <p:cond delay="0"/>
                                              </p:stCondLst>
                                            </p:cTn>
                                            <p:tgtEl>
                                              <p:spTgt spid="441"/>
                                            </p:tgtEl>
                                            <p:attrNameLst>
                                              <p:attrName>style.visibility</p:attrName>
                                            </p:attrNameLst>
                                          </p:cBhvr>
                                          <p:to>
                                            <p:strVal val="visible"/>
                                          </p:to>
                                        </p:set>
                                        <p:anim calcmode="lin" valueType="num">
                                          <p:cBhvr additive="base">
                                            <p:cTn id="679" dur="2000" fill="hold"/>
                                            <p:tgtEl>
                                              <p:spTgt spid="441"/>
                                            </p:tgtEl>
                                            <p:attrNameLst>
                                              <p:attrName>ppt_x</p:attrName>
                                            </p:attrNameLst>
                                          </p:cBhvr>
                                          <p:tavLst>
                                            <p:tav tm="0">
                                              <p:val>
                                                <p:strVal val="1+#ppt_w/2"/>
                                              </p:val>
                                            </p:tav>
                                            <p:tav tm="100000">
                                              <p:val>
                                                <p:strVal val="#ppt_x"/>
                                              </p:val>
                                            </p:tav>
                                          </p:tavLst>
                                        </p:anim>
                                        <p:anim calcmode="lin" valueType="num">
                                          <p:cBhvr additive="base">
                                            <p:cTn id="680" dur="2000" fill="hold"/>
                                            <p:tgtEl>
                                              <p:spTgt spid="441"/>
                                            </p:tgtEl>
                                            <p:attrNameLst>
                                              <p:attrName>ppt_y</p:attrName>
                                            </p:attrNameLst>
                                          </p:cBhvr>
                                          <p:tavLst>
                                            <p:tav tm="0">
                                              <p:val>
                                                <p:strVal val="#ppt_y"/>
                                              </p:val>
                                            </p:tav>
                                            <p:tav tm="100000">
                                              <p:val>
                                                <p:strVal val="#ppt_y"/>
                                              </p:val>
                                            </p:tav>
                                          </p:tavLst>
                                        </p:anim>
                                      </p:childTnLst>
                                    </p:cTn>
                                  </p:par>
                                  <p:par>
                                    <p:cTn id="681" presetID="2" presetClass="entr" presetSubtype="2" fill="hold" grpId="0" nodeType="withEffect" nodePh="1">
                                      <p:stCondLst>
                                        <p:cond delay="0"/>
                                      </p:stCondLst>
                                      <p:endCondLst>
                                        <p:cond evt="begin" delay="0">
                                          <p:tn val="681"/>
                                        </p:cond>
                                      </p:endCondLst>
                                      <p:childTnLst>
                                        <p:set>
                                          <p:cBhvr>
                                            <p:cTn id="682" dur="1" fill="hold">
                                              <p:stCondLst>
                                                <p:cond delay="0"/>
                                              </p:stCondLst>
                                            </p:cTn>
                                            <p:tgtEl>
                                              <p:spTgt spid="442"/>
                                            </p:tgtEl>
                                            <p:attrNameLst>
                                              <p:attrName>style.visibility</p:attrName>
                                            </p:attrNameLst>
                                          </p:cBhvr>
                                          <p:to>
                                            <p:strVal val="visible"/>
                                          </p:to>
                                        </p:set>
                                        <p:anim calcmode="lin" valueType="num">
                                          <p:cBhvr additive="base">
                                            <p:cTn id="683" dur="2000" fill="hold"/>
                                            <p:tgtEl>
                                              <p:spTgt spid="442"/>
                                            </p:tgtEl>
                                            <p:attrNameLst>
                                              <p:attrName>ppt_x</p:attrName>
                                            </p:attrNameLst>
                                          </p:cBhvr>
                                          <p:tavLst>
                                            <p:tav tm="0">
                                              <p:val>
                                                <p:strVal val="1+#ppt_w/2"/>
                                              </p:val>
                                            </p:tav>
                                            <p:tav tm="100000">
                                              <p:val>
                                                <p:strVal val="#ppt_x"/>
                                              </p:val>
                                            </p:tav>
                                          </p:tavLst>
                                        </p:anim>
                                        <p:anim calcmode="lin" valueType="num">
                                          <p:cBhvr additive="base">
                                            <p:cTn id="684" dur="2000" fill="hold"/>
                                            <p:tgtEl>
                                              <p:spTgt spid="442"/>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p:stCondLst>
                                        <p:cond delay="0"/>
                                      </p:stCondLst>
                                      <p:childTnLst>
                                        <p:set>
                                          <p:cBhvr>
                                            <p:cTn id="686" dur="1" fill="hold">
                                              <p:stCondLst>
                                                <p:cond delay="0"/>
                                              </p:stCondLst>
                                            </p:cTn>
                                            <p:tgtEl>
                                              <p:spTgt spid="443"/>
                                            </p:tgtEl>
                                            <p:attrNameLst>
                                              <p:attrName>style.visibility</p:attrName>
                                            </p:attrNameLst>
                                          </p:cBhvr>
                                          <p:to>
                                            <p:strVal val="visible"/>
                                          </p:to>
                                        </p:set>
                                        <p:anim calcmode="lin" valueType="num">
                                          <p:cBhvr additive="base">
                                            <p:cTn id="687" dur="2000" fill="hold"/>
                                            <p:tgtEl>
                                              <p:spTgt spid="443"/>
                                            </p:tgtEl>
                                            <p:attrNameLst>
                                              <p:attrName>ppt_x</p:attrName>
                                            </p:attrNameLst>
                                          </p:cBhvr>
                                          <p:tavLst>
                                            <p:tav tm="0">
                                              <p:val>
                                                <p:strVal val="0-#ppt_w/2"/>
                                              </p:val>
                                            </p:tav>
                                            <p:tav tm="100000">
                                              <p:val>
                                                <p:strVal val="#ppt_x"/>
                                              </p:val>
                                            </p:tav>
                                          </p:tavLst>
                                        </p:anim>
                                        <p:anim calcmode="lin" valueType="num">
                                          <p:cBhvr additive="base">
                                            <p:cTn id="688" dur="2000" fill="hold"/>
                                            <p:tgtEl>
                                              <p:spTgt spid="443"/>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nodePh="1">
                                      <p:stCondLst>
                                        <p:cond delay="0"/>
                                      </p:stCondLst>
                                      <p:endCondLst>
                                        <p:cond evt="begin" delay="0">
                                          <p:tn val="689"/>
                                        </p:cond>
                                      </p:endCondLst>
                                      <p:childTnLst>
                                        <p:set>
                                          <p:cBhvr>
                                            <p:cTn id="690" dur="1" fill="hold">
                                              <p:stCondLst>
                                                <p:cond delay="0"/>
                                              </p:stCondLst>
                                            </p:cTn>
                                            <p:tgtEl>
                                              <p:spTgt spid="444"/>
                                            </p:tgtEl>
                                            <p:attrNameLst>
                                              <p:attrName>style.visibility</p:attrName>
                                            </p:attrNameLst>
                                          </p:cBhvr>
                                          <p:to>
                                            <p:strVal val="visible"/>
                                          </p:to>
                                        </p:set>
                                        <p:anim calcmode="lin" valueType="num">
                                          <p:cBhvr additive="base">
                                            <p:cTn id="691" dur="2000" fill="hold"/>
                                            <p:tgtEl>
                                              <p:spTgt spid="444"/>
                                            </p:tgtEl>
                                            <p:attrNameLst>
                                              <p:attrName>ppt_x</p:attrName>
                                            </p:attrNameLst>
                                          </p:cBhvr>
                                          <p:tavLst>
                                            <p:tav tm="0">
                                              <p:val>
                                                <p:strVal val="0-#ppt_w/2"/>
                                              </p:val>
                                            </p:tav>
                                            <p:tav tm="100000">
                                              <p:val>
                                                <p:strVal val="#ppt_x"/>
                                              </p:val>
                                            </p:tav>
                                          </p:tavLst>
                                        </p:anim>
                                        <p:anim calcmode="lin" valueType="num">
                                          <p:cBhvr additive="base">
                                            <p:cTn id="692" dur="2000" fill="hold"/>
                                            <p:tgtEl>
                                              <p:spTgt spid="444"/>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p:stCondLst>
                                        <p:cond delay="0"/>
                                      </p:stCondLst>
                                      <p:childTnLst>
                                        <p:set>
                                          <p:cBhvr>
                                            <p:cTn id="694" dur="1" fill="hold">
                                              <p:stCondLst>
                                                <p:cond delay="0"/>
                                              </p:stCondLst>
                                            </p:cTn>
                                            <p:tgtEl>
                                              <p:spTgt spid="445"/>
                                            </p:tgtEl>
                                            <p:attrNameLst>
                                              <p:attrName>style.visibility</p:attrName>
                                            </p:attrNameLst>
                                          </p:cBhvr>
                                          <p:to>
                                            <p:strVal val="visible"/>
                                          </p:to>
                                        </p:set>
                                        <p:anim calcmode="lin" valueType="num">
                                          <p:cBhvr additive="base">
                                            <p:cTn id="695" dur="2000" fill="hold"/>
                                            <p:tgtEl>
                                              <p:spTgt spid="445"/>
                                            </p:tgtEl>
                                            <p:attrNameLst>
                                              <p:attrName>ppt_x</p:attrName>
                                            </p:attrNameLst>
                                          </p:cBhvr>
                                          <p:tavLst>
                                            <p:tav tm="0">
                                              <p:val>
                                                <p:strVal val="0-#ppt_w/2"/>
                                              </p:val>
                                            </p:tav>
                                            <p:tav tm="100000">
                                              <p:val>
                                                <p:strVal val="#ppt_x"/>
                                              </p:val>
                                            </p:tav>
                                          </p:tavLst>
                                        </p:anim>
                                        <p:anim calcmode="lin" valueType="num">
                                          <p:cBhvr additive="base">
                                            <p:cTn id="696" dur="2000" fill="hold"/>
                                            <p:tgtEl>
                                              <p:spTgt spid="445"/>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nodePh="1">
                                      <p:stCondLst>
                                        <p:cond delay="0"/>
                                      </p:stCondLst>
                                      <p:endCondLst>
                                        <p:cond evt="begin" delay="0">
                                          <p:tn val="697"/>
                                        </p:cond>
                                      </p:endCondLst>
                                      <p:childTnLst>
                                        <p:set>
                                          <p:cBhvr>
                                            <p:cTn id="698" dur="1" fill="hold">
                                              <p:stCondLst>
                                                <p:cond delay="0"/>
                                              </p:stCondLst>
                                            </p:cTn>
                                            <p:tgtEl>
                                              <p:spTgt spid="446"/>
                                            </p:tgtEl>
                                            <p:attrNameLst>
                                              <p:attrName>style.visibility</p:attrName>
                                            </p:attrNameLst>
                                          </p:cBhvr>
                                          <p:to>
                                            <p:strVal val="visible"/>
                                          </p:to>
                                        </p:set>
                                        <p:anim calcmode="lin" valueType="num">
                                          <p:cBhvr additive="base">
                                            <p:cTn id="699" dur="2000" fill="hold"/>
                                            <p:tgtEl>
                                              <p:spTgt spid="446"/>
                                            </p:tgtEl>
                                            <p:attrNameLst>
                                              <p:attrName>ppt_x</p:attrName>
                                            </p:attrNameLst>
                                          </p:cBhvr>
                                          <p:tavLst>
                                            <p:tav tm="0">
                                              <p:val>
                                                <p:strVal val="0-#ppt_w/2"/>
                                              </p:val>
                                            </p:tav>
                                            <p:tav tm="100000">
                                              <p:val>
                                                <p:strVal val="#ppt_x"/>
                                              </p:val>
                                            </p:tav>
                                          </p:tavLst>
                                        </p:anim>
                                        <p:anim calcmode="lin" valueType="num">
                                          <p:cBhvr additive="base">
                                            <p:cTn id="700" dur="2000" fill="hold"/>
                                            <p:tgtEl>
                                              <p:spTgt spid="446"/>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p:stCondLst>
                                        <p:cond delay="0"/>
                                      </p:stCondLst>
                                      <p:childTnLst>
                                        <p:set>
                                          <p:cBhvr>
                                            <p:cTn id="702" dur="1" fill="hold">
                                              <p:stCondLst>
                                                <p:cond delay="0"/>
                                              </p:stCondLst>
                                            </p:cTn>
                                            <p:tgtEl>
                                              <p:spTgt spid="447"/>
                                            </p:tgtEl>
                                            <p:attrNameLst>
                                              <p:attrName>style.visibility</p:attrName>
                                            </p:attrNameLst>
                                          </p:cBhvr>
                                          <p:to>
                                            <p:strVal val="visible"/>
                                          </p:to>
                                        </p:set>
                                        <p:anim calcmode="lin" valueType="num">
                                          <p:cBhvr additive="base">
                                            <p:cTn id="703" dur="2000" fill="hold"/>
                                            <p:tgtEl>
                                              <p:spTgt spid="447"/>
                                            </p:tgtEl>
                                            <p:attrNameLst>
                                              <p:attrName>ppt_x</p:attrName>
                                            </p:attrNameLst>
                                          </p:cBhvr>
                                          <p:tavLst>
                                            <p:tav tm="0">
                                              <p:val>
                                                <p:strVal val="0-#ppt_w/2"/>
                                              </p:val>
                                            </p:tav>
                                            <p:tav tm="100000">
                                              <p:val>
                                                <p:strVal val="#ppt_x"/>
                                              </p:val>
                                            </p:tav>
                                          </p:tavLst>
                                        </p:anim>
                                        <p:anim calcmode="lin" valueType="num">
                                          <p:cBhvr additive="base">
                                            <p:cTn id="704" dur="2000" fill="hold"/>
                                            <p:tgtEl>
                                              <p:spTgt spid="447"/>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nodePh="1">
                                      <p:stCondLst>
                                        <p:cond delay="0"/>
                                      </p:stCondLst>
                                      <p:endCondLst>
                                        <p:cond evt="begin" delay="0">
                                          <p:tn val="705"/>
                                        </p:cond>
                                      </p:endCondLst>
                                      <p:childTnLst>
                                        <p:set>
                                          <p:cBhvr>
                                            <p:cTn id="706" dur="1" fill="hold">
                                              <p:stCondLst>
                                                <p:cond delay="0"/>
                                              </p:stCondLst>
                                            </p:cTn>
                                            <p:tgtEl>
                                              <p:spTgt spid="448"/>
                                            </p:tgtEl>
                                            <p:attrNameLst>
                                              <p:attrName>style.visibility</p:attrName>
                                            </p:attrNameLst>
                                          </p:cBhvr>
                                          <p:to>
                                            <p:strVal val="visible"/>
                                          </p:to>
                                        </p:set>
                                        <p:anim calcmode="lin" valueType="num">
                                          <p:cBhvr additive="base">
                                            <p:cTn id="707" dur="2000" fill="hold"/>
                                            <p:tgtEl>
                                              <p:spTgt spid="448"/>
                                            </p:tgtEl>
                                            <p:attrNameLst>
                                              <p:attrName>ppt_x</p:attrName>
                                            </p:attrNameLst>
                                          </p:cBhvr>
                                          <p:tavLst>
                                            <p:tav tm="0">
                                              <p:val>
                                                <p:strVal val="0-#ppt_w/2"/>
                                              </p:val>
                                            </p:tav>
                                            <p:tav tm="100000">
                                              <p:val>
                                                <p:strVal val="#ppt_x"/>
                                              </p:val>
                                            </p:tav>
                                          </p:tavLst>
                                        </p:anim>
                                        <p:anim calcmode="lin" valueType="num">
                                          <p:cBhvr additive="base">
                                            <p:cTn id="708" dur="2000" fill="hold"/>
                                            <p:tgtEl>
                                              <p:spTgt spid="448"/>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p:stCondLst>
                                        <p:cond delay="0"/>
                                      </p:stCondLst>
                                      <p:childTnLst>
                                        <p:set>
                                          <p:cBhvr>
                                            <p:cTn id="710" dur="1" fill="hold">
                                              <p:stCondLst>
                                                <p:cond delay="0"/>
                                              </p:stCondLst>
                                            </p:cTn>
                                            <p:tgtEl>
                                              <p:spTgt spid="449"/>
                                            </p:tgtEl>
                                            <p:attrNameLst>
                                              <p:attrName>style.visibility</p:attrName>
                                            </p:attrNameLst>
                                          </p:cBhvr>
                                          <p:to>
                                            <p:strVal val="visible"/>
                                          </p:to>
                                        </p:set>
                                        <p:anim calcmode="lin" valueType="num">
                                          <p:cBhvr additive="base">
                                            <p:cTn id="711" dur="2000" fill="hold"/>
                                            <p:tgtEl>
                                              <p:spTgt spid="449"/>
                                            </p:tgtEl>
                                            <p:attrNameLst>
                                              <p:attrName>ppt_x</p:attrName>
                                            </p:attrNameLst>
                                          </p:cBhvr>
                                          <p:tavLst>
                                            <p:tav tm="0">
                                              <p:val>
                                                <p:strVal val="0-#ppt_w/2"/>
                                              </p:val>
                                            </p:tav>
                                            <p:tav tm="100000">
                                              <p:val>
                                                <p:strVal val="#ppt_x"/>
                                              </p:val>
                                            </p:tav>
                                          </p:tavLst>
                                        </p:anim>
                                        <p:anim calcmode="lin" valueType="num">
                                          <p:cBhvr additive="base">
                                            <p:cTn id="712" dur="2000" fill="hold"/>
                                            <p:tgtEl>
                                              <p:spTgt spid="449"/>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nodePh="1">
                                      <p:stCondLst>
                                        <p:cond delay="0"/>
                                      </p:stCondLst>
                                      <p:endCondLst>
                                        <p:cond evt="begin" delay="0">
                                          <p:tn val="713"/>
                                        </p:cond>
                                      </p:endCondLst>
                                      <p:childTnLst>
                                        <p:set>
                                          <p:cBhvr>
                                            <p:cTn id="714" dur="1" fill="hold">
                                              <p:stCondLst>
                                                <p:cond delay="0"/>
                                              </p:stCondLst>
                                            </p:cTn>
                                            <p:tgtEl>
                                              <p:spTgt spid="450"/>
                                            </p:tgtEl>
                                            <p:attrNameLst>
                                              <p:attrName>style.visibility</p:attrName>
                                            </p:attrNameLst>
                                          </p:cBhvr>
                                          <p:to>
                                            <p:strVal val="visible"/>
                                          </p:to>
                                        </p:set>
                                        <p:anim calcmode="lin" valueType="num">
                                          <p:cBhvr additive="base">
                                            <p:cTn id="715" dur="2000" fill="hold"/>
                                            <p:tgtEl>
                                              <p:spTgt spid="450"/>
                                            </p:tgtEl>
                                            <p:attrNameLst>
                                              <p:attrName>ppt_x</p:attrName>
                                            </p:attrNameLst>
                                          </p:cBhvr>
                                          <p:tavLst>
                                            <p:tav tm="0">
                                              <p:val>
                                                <p:strVal val="0-#ppt_w/2"/>
                                              </p:val>
                                            </p:tav>
                                            <p:tav tm="100000">
                                              <p:val>
                                                <p:strVal val="#ppt_x"/>
                                              </p:val>
                                            </p:tav>
                                          </p:tavLst>
                                        </p:anim>
                                        <p:anim calcmode="lin" valueType="num">
                                          <p:cBhvr additive="base">
                                            <p:cTn id="716" dur="2000" fill="hold"/>
                                            <p:tgtEl>
                                              <p:spTgt spid="450"/>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p:stCondLst>
                                        <p:cond delay="0"/>
                                      </p:stCondLst>
                                      <p:childTnLst>
                                        <p:set>
                                          <p:cBhvr>
                                            <p:cTn id="718" dur="1" fill="hold">
                                              <p:stCondLst>
                                                <p:cond delay="0"/>
                                              </p:stCondLst>
                                            </p:cTn>
                                            <p:tgtEl>
                                              <p:spTgt spid="451"/>
                                            </p:tgtEl>
                                            <p:attrNameLst>
                                              <p:attrName>style.visibility</p:attrName>
                                            </p:attrNameLst>
                                          </p:cBhvr>
                                          <p:to>
                                            <p:strVal val="visible"/>
                                          </p:to>
                                        </p:set>
                                        <p:anim calcmode="lin" valueType="num">
                                          <p:cBhvr additive="base">
                                            <p:cTn id="719" dur="2000" fill="hold"/>
                                            <p:tgtEl>
                                              <p:spTgt spid="451"/>
                                            </p:tgtEl>
                                            <p:attrNameLst>
                                              <p:attrName>ppt_x</p:attrName>
                                            </p:attrNameLst>
                                          </p:cBhvr>
                                          <p:tavLst>
                                            <p:tav tm="0">
                                              <p:val>
                                                <p:strVal val="0-#ppt_w/2"/>
                                              </p:val>
                                            </p:tav>
                                            <p:tav tm="100000">
                                              <p:val>
                                                <p:strVal val="#ppt_x"/>
                                              </p:val>
                                            </p:tav>
                                          </p:tavLst>
                                        </p:anim>
                                        <p:anim calcmode="lin" valueType="num">
                                          <p:cBhvr additive="base">
                                            <p:cTn id="720" dur="2000" fill="hold"/>
                                            <p:tgtEl>
                                              <p:spTgt spid="451"/>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nodePh="1">
                                      <p:stCondLst>
                                        <p:cond delay="0"/>
                                      </p:stCondLst>
                                      <p:endCondLst>
                                        <p:cond evt="begin" delay="0">
                                          <p:tn val="721"/>
                                        </p:cond>
                                      </p:endCondLst>
                                      <p:childTnLst>
                                        <p:set>
                                          <p:cBhvr>
                                            <p:cTn id="722" dur="1" fill="hold">
                                              <p:stCondLst>
                                                <p:cond delay="0"/>
                                              </p:stCondLst>
                                            </p:cTn>
                                            <p:tgtEl>
                                              <p:spTgt spid="452"/>
                                            </p:tgtEl>
                                            <p:attrNameLst>
                                              <p:attrName>style.visibility</p:attrName>
                                            </p:attrNameLst>
                                          </p:cBhvr>
                                          <p:to>
                                            <p:strVal val="visible"/>
                                          </p:to>
                                        </p:set>
                                        <p:anim calcmode="lin" valueType="num">
                                          <p:cBhvr additive="base">
                                            <p:cTn id="723" dur="2000" fill="hold"/>
                                            <p:tgtEl>
                                              <p:spTgt spid="452"/>
                                            </p:tgtEl>
                                            <p:attrNameLst>
                                              <p:attrName>ppt_x</p:attrName>
                                            </p:attrNameLst>
                                          </p:cBhvr>
                                          <p:tavLst>
                                            <p:tav tm="0">
                                              <p:val>
                                                <p:strVal val="0-#ppt_w/2"/>
                                              </p:val>
                                            </p:tav>
                                            <p:tav tm="100000">
                                              <p:val>
                                                <p:strVal val="#ppt_x"/>
                                              </p:val>
                                            </p:tav>
                                          </p:tavLst>
                                        </p:anim>
                                        <p:anim calcmode="lin" valueType="num">
                                          <p:cBhvr additive="base">
                                            <p:cTn id="724" dur="2000" fill="hold"/>
                                            <p:tgtEl>
                                              <p:spTgt spid="452"/>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p:stCondLst>
                                        <p:cond delay="0"/>
                                      </p:stCondLst>
                                      <p:childTnLst>
                                        <p:set>
                                          <p:cBhvr>
                                            <p:cTn id="726" dur="1" fill="hold">
                                              <p:stCondLst>
                                                <p:cond delay="0"/>
                                              </p:stCondLst>
                                            </p:cTn>
                                            <p:tgtEl>
                                              <p:spTgt spid="453"/>
                                            </p:tgtEl>
                                            <p:attrNameLst>
                                              <p:attrName>style.visibility</p:attrName>
                                            </p:attrNameLst>
                                          </p:cBhvr>
                                          <p:to>
                                            <p:strVal val="visible"/>
                                          </p:to>
                                        </p:set>
                                        <p:anim calcmode="lin" valueType="num">
                                          <p:cBhvr additive="base">
                                            <p:cTn id="727" dur="2000" fill="hold"/>
                                            <p:tgtEl>
                                              <p:spTgt spid="453"/>
                                            </p:tgtEl>
                                            <p:attrNameLst>
                                              <p:attrName>ppt_x</p:attrName>
                                            </p:attrNameLst>
                                          </p:cBhvr>
                                          <p:tavLst>
                                            <p:tav tm="0">
                                              <p:val>
                                                <p:strVal val="0-#ppt_w/2"/>
                                              </p:val>
                                            </p:tav>
                                            <p:tav tm="100000">
                                              <p:val>
                                                <p:strVal val="#ppt_x"/>
                                              </p:val>
                                            </p:tav>
                                          </p:tavLst>
                                        </p:anim>
                                        <p:anim calcmode="lin" valueType="num">
                                          <p:cBhvr additive="base">
                                            <p:cTn id="728" dur="2000" fill="hold"/>
                                            <p:tgtEl>
                                              <p:spTgt spid="453"/>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nodePh="1">
                                      <p:stCondLst>
                                        <p:cond delay="0"/>
                                      </p:stCondLst>
                                      <p:endCondLst>
                                        <p:cond evt="begin" delay="0">
                                          <p:tn val="729"/>
                                        </p:cond>
                                      </p:endCondLst>
                                      <p:childTnLst>
                                        <p:set>
                                          <p:cBhvr>
                                            <p:cTn id="730" dur="1" fill="hold">
                                              <p:stCondLst>
                                                <p:cond delay="0"/>
                                              </p:stCondLst>
                                            </p:cTn>
                                            <p:tgtEl>
                                              <p:spTgt spid="454"/>
                                            </p:tgtEl>
                                            <p:attrNameLst>
                                              <p:attrName>style.visibility</p:attrName>
                                            </p:attrNameLst>
                                          </p:cBhvr>
                                          <p:to>
                                            <p:strVal val="visible"/>
                                          </p:to>
                                        </p:set>
                                        <p:anim calcmode="lin" valueType="num">
                                          <p:cBhvr additive="base">
                                            <p:cTn id="731" dur="2000" fill="hold"/>
                                            <p:tgtEl>
                                              <p:spTgt spid="454"/>
                                            </p:tgtEl>
                                            <p:attrNameLst>
                                              <p:attrName>ppt_x</p:attrName>
                                            </p:attrNameLst>
                                          </p:cBhvr>
                                          <p:tavLst>
                                            <p:tav tm="0">
                                              <p:val>
                                                <p:strVal val="0-#ppt_w/2"/>
                                              </p:val>
                                            </p:tav>
                                            <p:tav tm="100000">
                                              <p:val>
                                                <p:strVal val="#ppt_x"/>
                                              </p:val>
                                            </p:tav>
                                          </p:tavLst>
                                        </p:anim>
                                        <p:anim calcmode="lin" valueType="num">
                                          <p:cBhvr additive="base">
                                            <p:cTn id="732" dur="2000" fill="hold"/>
                                            <p:tgtEl>
                                              <p:spTgt spid="454"/>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p:stCondLst>
                                        <p:cond delay="0"/>
                                      </p:stCondLst>
                                      <p:childTnLst>
                                        <p:set>
                                          <p:cBhvr>
                                            <p:cTn id="734" dur="1" fill="hold">
                                              <p:stCondLst>
                                                <p:cond delay="0"/>
                                              </p:stCondLst>
                                            </p:cTn>
                                            <p:tgtEl>
                                              <p:spTgt spid="455"/>
                                            </p:tgtEl>
                                            <p:attrNameLst>
                                              <p:attrName>style.visibility</p:attrName>
                                            </p:attrNameLst>
                                          </p:cBhvr>
                                          <p:to>
                                            <p:strVal val="visible"/>
                                          </p:to>
                                        </p:set>
                                        <p:anim calcmode="lin" valueType="num">
                                          <p:cBhvr additive="base">
                                            <p:cTn id="735" dur="2000" fill="hold"/>
                                            <p:tgtEl>
                                              <p:spTgt spid="455"/>
                                            </p:tgtEl>
                                            <p:attrNameLst>
                                              <p:attrName>ppt_x</p:attrName>
                                            </p:attrNameLst>
                                          </p:cBhvr>
                                          <p:tavLst>
                                            <p:tav tm="0">
                                              <p:val>
                                                <p:strVal val="0-#ppt_w/2"/>
                                              </p:val>
                                            </p:tav>
                                            <p:tav tm="100000">
                                              <p:val>
                                                <p:strVal val="#ppt_x"/>
                                              </p:val>
                                            </p:tav>
                                          </p:tavLst>
                                        </p:anim>
                                        <p:anim calcmode="lin" valueType="num">
                                          <p:cBhvr additive="base">
                                            <p:cTn id="736" dur="2000" fill="hold"/>
                                            <p:tgtEl>
                                              <p:spTgt spid="455"/>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nodePh="1">
                                      <p:stCondLst>
                                        <p:cond delay="0"/>
                                      </p:stCondLst>
                                      <p:endCondLst>
                                        <p:cond evt="begin" delay="0">
                                          <p:tn val="737"/>
                                        </p:cond>
                                      </p:endCondLst>
                                      <p:childTnLst>
                                        <p:set>
                                          <p:cBhvr>
                                            <p:cTn id="738" dur="1" fill="hold">
                                              <p:stCondLst>
                                                <p:cond delay="0"/>
                                              </p:stCondLst>
                                            </p:cTn>
                                            <p:tgtEl>
                                              <p:spTgt spid="456"/>
                                            </p:tgtEl>
                                            <p:attrNameLst>
                                              <p:attrName>style.visibility</p:attrName>
                                            </p:attrNameLst>
                                          </p:cBhvr>
                                          <p:to>
                                            <p:strVal val="visible"/>
                                          </p:to>
                                        </p:set>
                                        <p:anim calcmode="lin" valueType="num">
                                          <p:cBhvr additive="base">
                                            <p:cTn id="739" dur="2000" fill="hold"/>
                                            <p:tgtEl>
                                              <p:spTgt spid="456"/>
                                            </p:tgtEl>
                                            <p:attrNameLst>
                                              <p:attrName>ppt_x</p:attrName>
                                            </p:attrNameLst>
                                          </p:cBhvr>
                                          <p:tavLst>
                                            <p:tav tm="0">
                                              <p:val>
                                                <p:strVal val="0-#ppt_w/2"/>
                                              </p:val>
                                            </p:tav>
                                            <p:tav tm="100000">
                                              <p:val>
                                                <p:strVal val="#ppt_x"/>
                                              </p:val>
                                            </p:tav>
                                          </p:tavLst>
                                        </p:anim>
                                        <p:anim calcmode="lin" valueType="num">
                                          <p:cBhvr additive="base">
                                            <p:cTn id="740" dur="2000" fill="hold"/>
                                            <p:tgtEl>
                                              <p:spTgt spid="456"/>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p:stCondLst>
                                        <p:cond delay="0"/>
                                      </p:stCondLst>
                                      <p:childTnLst>
                                        <p:set>
                                          <p:cBhvr>
                                            <p:cTn id="742" dur="1" fill="hold">
                                              <p:stCondLst>
                                                <p:cond delay="0"/>
                                              </p:stCondLst>
                                            </p:cTn>
                                            <p:tgtEl>
                                              <p:spTgt spid="457"/>
                                            </p:tgtEl>
                                            <p:attrNameLst>
                                              <p:attrName>style.visibility</p:attrName>
                                            </p:attrNameLst>
                                          </p:cBhvr>
                                          <p:to>
                                            <p:strVal val="visible"/>
                                          </p:to>
                                        </p:set>
                                        <p:anim calcmode="lin" valueType="num">
                                          <p:cBhvr additive="base">
                                            <p:cTn id="743" dur="2000" fill="hold"/>
                                            <p:tgtEl>
                                              <p:spTgt spid="457"/>
                                            </p:tgtEl>
                                            <p:attrNameLst>
                                              <p:attrName>ppt_x</p:attrName>
                                            </p:attrNameLst>
                                          </p:cBhvr>
                                          <p:tavLst>
                                            <p:tav tm="0">
                                              <p:val>
                                                <p:strVal val="0-#ppt_w/2"/>
                                              </p:val>
                                            </p:tav>
                                            <p:tav tm="100000">
                                              <p:val>
                                                <p:strVal val="#ppt_x"/>
                                              </p:val>
                                            </p:tav>
                                          </p:tavLst>
                                        </p:anim>
                                        <p:anim calcmode="lin" valueType="num">
                                          <p:cBhvr additive="base">
                                            <p:cTn id="744" dur="2000" fill="hold"/>
                                            <p:tgtEl>
                                              <p:spTgt spid="457"/>
                                            </p:tgtEl>
                                            <p:attrNameLst>
                                              <p:attrName>ppt_y</p:attrName>
                                            </p:attrNameLst>
                                          </p:cBhvr>
                                          <p:tavLst>
                                            <p:tav tm="0">
                                              <p:val>
                                                <p:strVal val="#ppt_y"/>
                                              </p:val>
                                            </p:tav>
                                            <p:tav tm="100000">
                                              <p:val>
                                                <p:strVal val="#ppt_y"/>
                                              </p:val>
                                            </p:tav>
                                          </p:tavLst>
                                        </p:anim>
                                      </p:childTnLst>
                                    </p:cTn>
                                  </p:par>
                                  <p:par>
                                    <p:cTn id="745" presetID="2" presetClass="entr" presetSubtype="8" fill="hold" grpId="0" nodeType="withEffect" nodePh="1">
                                      <p:stCondLst>
                                        <p:cond delay="0"/>
                                      </p:stCondLst>
                                      <p:endCondLst>
                                        <p:cond evt="begin" delay="0">
                                          <p:tn val="745"/>
                                        </p:cond>
                                      </p:endCondLst>
                                      <p:childTnLst>
                                        <p:set>
                                          <p:cBhvr>
                                            <p:cTn id="746" dur="1" fill="hold">
                                              <p:stCondLst>
                                                <p:cond delay="0"/>
                                              </p:stCondLst>
                                            </p:cTn>
                                            <p:tgtEl>
                                              <p:spTgt spid="458"/>
                                            </p:tgtEl>
                                            <p:attrNameLst>
                                              <p:attrName>style.visibility</p:attrName>
                                            </p:attrNameLst>
                                          </p:cBhvr>
                                          <p:to>
                                            <p:strVal val="visible"/>
                                          </p:to>
                                        </p:set>
                                        <p:anim calcmode="lin" valueType="num">
                                          <p:cBhvr additive="base">
                                            <p:cTn id="747" dur="2000" fill="hold"/>
                                            <p:tgtEl>
                                              <p:spTgt spid="458"/>
                                            </p:tgtEl>
                                            <p:attrNameLst>
                                              <p:attrName>ppt_x</p:attrName>
                                            </p:attrNameLst>
                                          </p:cBhvr>
                                          <p:tavLst>
                                            <p:tav tm="0">
                                              <p:val>
                                                <p:strVal val="0-#ppt_w/2"/>
                                              </p:val>
                                            </p:tav>
                                            <p:tav tm="100000">
                                              <p:val>
                                                <p:strVal val="#ppt_x"/>
                                              </p:val>
                                            </p:tav>
                                          </p:tavLst>
                                        </p:anim>
                                        <p:anim calcmode="lin" valueType="num">
                                          <p:cBhvr additive="base">
                                            <p:cTn id="748" dur="2000" fill="hold"/>
                                            <p:tgtEl>
                                              <p:spTgt spid="458"/>
                                            </p:tgtEl>
                                            <p:attrNameLst>
                                              <p:attrName>ppt_y</p:attrName>
                                            </p:attrNameLst>
                                          </p:cBhvr>
                                          <p:tavLst>
                                            <p:tav tm="0">
                                              <p:val>
                                                <p:strVal val="#ppt_y"/>
                                              </p:val>
                                            </p:tav>
                                            <p:tav tm="100000">
                                              <p:val>
                                                <p:strVal val="#ppt_y"/>
                                              </p:val>
                                            </p:tav>
                                          </p:tavLst>
                                        </p:anim>
                                      </p:childTnLst>
                                    </p:cTn>
                                  </p:par>
                                </p:childTnLst>
                              </p:cTn>
                            </p:par>
                            <p:par>
                              <p:cTn id="749" fill="hold">
                                <p:stCondLst>
                                  <p:cond delay="2000"/>
                                </p:stCondLst>
                                <p:childTnLst>
                                  <p:par>
                                    <p:cTn id="750" presetID="14" presetClass="entr" presetSubtype="10" fill="hold" nodeType="afterEffect">
                                      <p:stCondLst>
                                        <p:cond delay="0"/>
                                      </p:stCondLst>
                                      <p:childTnLst>
                                        <p:set>
                                          <p:cBhvr>
                                            <p:cTn id="751" dur="1" fill="hold">
                                              <p:stCondLst>
                                                <p:cond delay="0"/>
                                              </p:stCondLst>
                                            </p:cTn>
                                            <p:tgtEl>
                                              <p:spTgt spid="266"/>
                                            </p:tgtEl>
                                            <p:attrNameLst>
                                              <p:attrName>style.visibility</p:attrName>
                                            </p:attrNameLst>
                                          </p:cBhvr>
                                          <p:to>
                                            <p:strVal val="visible"/>
                                          </p:to>
                                        </p:set>
                                        <p:animEffect transition="in" filter="randombar(horizontal)">
                                          <p:cBhvr>
                                            <p:cTn id="752" dur="500"/>
                                            <p:tgtEl>
                                              <p:spTgt spid="266"/>
                                            </p:tgtEl>
                                          </p:cBhvr>
                                        </p:animEffect>
                                      </p:childTnLst>
                                    </p:cTn>
                                  </p:par>
                                </p:childTnLst>
                              </p:cTn>
                            </p:par>
                            <p:par>
                              <p:cTn id="753" fill="hold">
                                <p:stCondLst>
                                  <p:cond delay="2500"/>
                                </p:stCondLst>
                                <p:childTnLst>
                                  <p:par>
                                    <p:cTn id="754" presetID="14" presetClass="entr" presetSubtype="10" fill="hold" nodeType="afterEffect">
                                      <p:stCondLst>
                                        <p:cond delay="0"/>
                                      </p:stCondLst>
                                      <p:childTnLst>
                                        <p:set>
                                          <p:cBhvr>
                                            <p:cTn id="755" dur="1" fill="hold">
                                              <p:stCondLst>
                                                <p:cond delay="0"/>
                                              </p:stCondLst>
                                            </p:cTn>
                                            <p:tgtEl>
                                              <p:spTgt spid="459"/>
                                            </p:tgtEl>
                                            <p:attrNameLst>
                                              <p:attrName>style.visibility</p:attrName>
                                            </p:attrNameLst>
                                          </p:cBhvr>
                                          <p:to>
                                            <p:strVal val="visible"/>
                                          </p:to>
                                        </p:set>
                                        <p:animEffect transition="in" filter="randombar(horizontal)">
                                          <p:cBhvr>
                                            <p:cTn id="756" dur="500"/>
                                            <p:tgtEl>
                                              <p:spTgt spid="459"/>
                                            </p:tgtEl>
                                          </p:cBhvr>
                                        </p:animEffect>
                                      </p:childTnLst>
                                    </p:cTn>
                                  </p:par>
                                </p:childTnLst>
                              </p:cTn>
                            </p:par>
                            <p:par>
                              <p:cTn id="757" fill="hold">
                                <p:stCondLst>
                                  <p:cond delay="3000"/>
                                </p:stCondLst>
                                <p:childTnLst>
                                  <p:par>
                                    <p:cTn id="758" presetID="14" presetClass="entr" presetSubtype="10" fill="hold" nodeType="afterEffect">
                                      <p:stCondLst>
                                        <p:cond delay="0"/>
                                      </p:stCondLst>
                                      <p:childTnLst>
                                        <p:set>
                                          <p:cBhvr>
                                            <p:cTn id="759" dur="1" fill="hold">
                                              <p:stCondLst>
                                                <p:cond delay="0"/>
                                              </p:stCondLst>
                                            </p:cTn>
                                            <p:tgtEl>
                                              <p:spTgt spid="295"/>
                                            </p:tgtEl>
                                            <p:attrNameLst>
                                              <p:attrName>style.visibility</p:attrName>
                                            </p:attrNameLst>
                                          </p:cBhvr>
                                          <p:to>
                                            <p:strVal val="visible"/>
                                          </p:to>
                                        </p:set>
                                        <p:animEffect transition="in" filter="randombar(horizontal)">
                                          <p:cBhvr>
                                            <p:cTn id="760" dur="500"/>
                                            <p:tgtEl>
                                              <p:spTgt spid="295"/>
                                            </p:tgtEl>
                                          </p:cBhvr>
                                        </p:animEffect>
                                      </p:childTnLst>
                                    </p:cTn>
                                  </p:par>
                                </p:childTnLst>
                              </p:cTn>
                            </p:par>
                            <p:par>
                              <p:cTn id="761" fill="hold">
                                <p:stCondLst>
                                  <p:cond delay="3500"/>
                                </p:stCondLst>
                                <p:childTnLst>
                                  <p:par>
                                    <p:cTn id="762" presetID="14" presetClass="entr" presetSubtype="10" fill="hold" grpId="0" nodeType="afterEffect">
                                      <p:stCondLst>
                                        <p:cond delay="0"/>
                                      </p:stCondLst>
                                      <p:childTnLst>
                                        <p:set>
                                          <p:cBhvr>
                                            <p:cTn id="763" dur="1" fill="hold">
                                              <p:stCondLst>
                                                <p:cond delay="0"/>
                                              </p:stCondLst>
                                            </p:cTn>
                                            <p:tgtEl>
                                              <p:spTgt spid="465"/>
                                            </p:tgtEl>
                                            <p:attrNameLst>
                                              <p:attrName>style.visibility</p:attrName>
                                            </p:attrNameLst>
                                          </p:cBhvr>
                                          <p:to>
                                            <p:strVal val="visible"/>
                                          </p:to>
                                        </p:set>
                                        <p:animEffect transition="in" filter="randombar(horizontal)">
                                          <p:cBhvr>
                                            <p:cTn id="764" dur="500"/>
                                            <p:tgtEl>
                                              <p:spTgt spid="465"/>
                                            </p:tgtEl>
                                          </p:cBhvr>
                                        </p:animEffect>
                                      </p:childTnLst>
                                    </p:cTn>
                                  </p:par>
                                </p:childTnLst>
                              </p:cTn>
                            </p:par>
                          </p:childTnLst>
                        </p:cTn>
                      </p:par>
                      <p:par>
                        <p:cTn id="765" fill="hold">
                          <p:stCondLst>
                            <p:cond delay="indefinite"/>
                          </p:stCondLst>
                          <p:childTnLst>
                            <p:par>
                              <p:cTn id="766" fill="hold">
                                <p:stCondLst>
                                  <p:cond delay="0"/>
                                </p:stCondLst>
                                <p:childTnLst>
                                  <p:par>
                                    <p:cTn id="767" presetID="38" presetClass="entr" presetSubtype="0" accel="50000" fill="hold" grpId="0" nodeType="clickEffect">
                                      <p:stCondLst>
                                        <p:cond delay="0"/>
                                      </p:stCondLst>
                                      <p:iterate type="lt">
                                        <p:tmPct val="50000"/>
                                      </p:iterate>
                                      <p:childTnLst>
                                        <p:set>
                                          <p:cBhvr>
                                            <p:cTn id="768" dur="1" fill="hold">
                                              <p:stCondLst>
                                                <p:cond delay="0"/>
                                              </p:stCondLst>
                                            </p:cTn>
                                            <p:tgtEl>
                                              <p:spTgt spid="470"/>
                                            </p:tgtEl>
                                            <p:attrNameLst>
                                              <p:attrName>style.visibility</p:attrName>
                                            </p:attrNameLst>
                                          </p:cBhvr>
                                          <p:to>
                                            <p:strVal val="visible"/>
                                          </p:to>
                                        </p:set>
                                        <p:set>
                                          <p:cBhvr>
                                            <p:cTn id="769" dur="455" fill="hold">
                                              <p:stCondLst>
                                                <p:cond delay="0"/>
                                              </p:stCondLst>
                                            </p:cTn>
                                            <p:tgtEl>
                                              <p:spTgt spid="470"/>
                                            </p:tgtEl>
                                            <p:attrNameLst>
                                              <p:attrName>style.rotation</p:attrName>
                                            </p:attrNameLst>
                                          </p:cBhvr>
                                          <p:to>
                                            <p:strVal val="-45.0"/>
                                          </p:to>
                                        </p:set>
                                        <p:anim calcmode="lin" valueType="num">
                                          <p:cBhvr>
                                            <p:cTn id="770"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71"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72"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73"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4" fill="hold">
                                <p:stCondLst>
                                  <p:cond delay="2500"/>
                                </p:stCondLst>
                                <p:childTnLst>
                                  <p:par>
                                    <p:cTn id="775" presetID="43" presetClass="entr" presetSubtype="0" fill="hold" grpId="0" nodeType="afterEffect">
                                      <p:stCondLst>
                                        <p:cond delay="0"/>
                                      </p:stCondLst>
                                      <p:iterate type="lt">
                                        <p:tmPct val="10000"/>
                                      </p:iterate>
                                      <p:childTnLst>
                                        <p:set>
                                          <p:cBhvr>
                                            <p:cTn id="776" dur="1" fill="hold">
                                              <p:stCondLst>
                                                <p:cond delay="0"/>
                                              </p:stCondLst>
                                            </p:cTn>
                                            <p:tgtEl>
                                              <p:spTgt spid="466"/>
                                            </p:tgtEl>
                                            <p:attrNameLst>
                                              <p:attrName>style.visibility</p:attrName>
                                            </p:attrNameLst>
                                          </p:cBhvr>
                                          <p:to>
                                            <p:strVal val="visible"/>
                                          </p:to>
                                        </p:set>
                                        <p:animEffect transition="in" filter="fade">
                                          <p:cBhvr>
                                            <p:cTn id="777" dur="100"/>
                                            <p:tgtEl>
                                              <p:spTgt spid="466"/>
                                            </p:tgtEl>
                                          </p:cBhvr>
                                        </p:animEffect>
                                        <p:anim calcmode="lin" valueType="num">
                                          <p:cBhvr>
                                            <p:cTn id="778" dur="400" fill="hold"/>
                                            <p:tgtEl>
                                              <p:spTgt spid="466"/>
                                            </p:tgtEl>
                                            <p:attrNameLst>
                                              <p:attrName>ppt_x</p:attrName>
                                            </p:attrNameLst>
                                          </p:cBhvr>
                                          <p:tavLst>
                                            <p:tav tm="0">
                                              <p:val>
                                                <p:strVal val="#ppt_x"/>
                                              </p:val>
                                            </p:tav>
                                            <p:tav tm="100000">
                                              <p:val>
                                                <p:strVal val="#ppt_x"/>
                                              </p:val>
                                            </p:tav>
                                          </p:tavLst>
                                        </p:anim>
                                        <p:anim calcmode="lin" valueType="num">
                                          <p:cBhvr>
                                            <p:cTn id="779" dur="400" fill="hold"/>
                                            <p:tgtEl>
                                              <p:spTgt spid="466"/>
                                            </p:tgtEl>
                                            <p:attrNameLst>
                                              <p:attrName>ppt_y</p:attrName>
                                            </p:attrNameLst>
                                          </p:cBhvr>
                                          <p:tavLst>
                                            <p:tav tm="0">
                                              <p:val>
                                                <p:strVal val="#ppt_y+0.31"/>
                                              </p:val>
                                            </p:tav>
                                            <p:tav tm="100000">
                                              <p:val>
                                                <p:strVal val="#ppt_y+0.31"/>
                                              </p:val>
                                            </p:tav>
                                          </p:tavLst>
                                        </p:anim>
                                        <p:anim calcmode="lin" valueType="num">
                                          <p:cBhvr>
                                            <p:cTn id="780"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81"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82" fill="hold">
                                <p:stCondLst>
                                  <p:cond delay="4400"/>
                                </p:stCondLst>
                                <p:childTnLst>
                                  <p:par>
                                    <p:cTn id="783" presetID="16" presetClass="entr" presetSubtype="21" fill="hold" nodeType="afterEffect">
                                      <p:stCondLst>
                                        <p:cond delay="0"/>
                                      </p:stCondLst>
                                      <p:childTnLst>
                                        <p:set>
                                          <p:cBhvr>
                                            <p:cTn id="784" dur="1" fill="hold">
                                              <p:stCondLst>
                                                <p:cond delay="0"/>
                                              </p:stCondLst>
                                            </p:cTn>
                                            <p:tgtEl>
                                              <p:spTgt spid="469"/>
                                            </p:tgtEl>
                                            <p:attrNameLst>
                                              <p:attrName>style.visibility</p:attrName>
                                            </p:attrNameLst>
                                          </p:cBhvr>
                                          <p:to>
                                            <p:strVal val="visible"/>
                                          </p:to>
                                        </p:set>
                                        <p:animEffect transition="in" filter="barn(inVertical)">
                                          <p:cBhvr>
                                            <p:cTn id="785" dur="500"/>
                                            <p:tgtEl>
                                              <p:spTgt spid="469"/>
                                            </p:tgtEl>
                                          </p:cBhvr>
                                        </p:animEffect>
                                      </p:childTnLst>
                                    </p:cTn>
                                  </p:par>
                                </p:childTnLst>
                              </p:cTn>
                            </p:par>
                            <p:par>
                              <p:cTn id="786" fill="hold">
                                <p:stCondLst>
                                  <p:cond delay="4900"/>
                                </p:stCondLst>
                                <p:childTnLst>
                                  <p:par>
                                    <p:cTn id="787" presetID="2" presetClass="entr" presetSubtype="12" fill="hold" grpId="0" nodeType="afterEffect">
                                      <p:stCondLst>
                                        <p:cond delay="0"/>
                                      </p:stCondLst>
                                      <p:iterate type="lt">
                                        <p:tmPct val="10000"/>
                                      </p:iterate>
                                      <p:childTnLst>
                                        <p:set>
                                          <p:cBhvr>
                                            <p:cTn id="788" dur="1" fill="hold">
                                              <p:stCondLst>
                                                <p:cond delay="0"/>
                                              </p:stCondLst>
                                            </p:cTn>
                                            <p:tgtEl>
                                              <p:spTgt spid="467"/>
                                            </p:tgtEl>
                                            <p:attrNameLst>
                                              <p:attrName>style.visibility</p:attrName>
                                            </p:attrNameLst>
                                          </p:cBhvr>
                                          <p:to>
                                            <p:strVal val="visible"/>
                                          </p:to>
                                        </p:set>
                                        <p:anim calcmode="lin" valueType="num">
                                          <p:cBhvr additive="base">
                                            <p:cTn id="789" dur="500" fill="hold"/>
                                            <p:tgtEl>
                                              <p:spTgt spid="467"/>
                                            </p:tgtEl>
                                            <p:attrNameLst>
                                              <p:attrName>ppt_x</p:attrName>
                                            </p:attrNameLst>
                                          </p:cBhvr>
                                          <p:tavLst>
                                            <p:tav tm="0">
                                              <p:val>
                                                <p:strVal val="0-#ppt_w/2"/>
                                              </p:val>
                                            </p:tav>
                                            <p:tav tm="100000">
                                              <p:val>
                                                <p:strVal val="#ppt_x"/>
                                              </p:val>
                                            </p:tav>
                                          </p:tavLst>
                                        </p:anim>
                                        <p:anim calcmode="lin" valueType="num">
                                          <p:cBhvr additive="base">
                                            <p:cTn id="790" dur="500" fill="hold"/>
                                            <p:tgtEl>
                                              <p:spTgt spid="467"/>
                                            </p:tgtEl>
                                            <p:attrNameLst>
                                              <p:attrName>ppt_y</p:attrName>
                                            </p:attrNameLst>
                                          </p:cBhvr>
                                          <p:tavLst>
                                            <p:tav tm="0">
                                              <p:val>
                                                <p:strVal val="1+#ppt_h/2"/>
                                              </p:val>
                                            </p:tav>
                                            <p:tav tm="100000">
                                              <p:val>
                                                <p:strVal val="#ppt_y"/>
                                              </p:val>
                                            </p:tav>
                                          </p:tavLst>
                                        </p:anim>
                                      </p:childTnLst>
                                    </p:cTn>
                                  </p:par>
                                </p:childTnLst>
                              </p:cTn>
                            </p:par>
                            <p:par>
                              <p:cTn id="791" fill="hold">
                                <p:stCondLst>
                                  <p:cond delay="6600"/>
                                </p:stCondLst>
                                <p:childTnLst>
                                  <p:par>
                                    <p:cTn id="792" presetID="41" presetClass="entr" presetSubtype="0" fill="hold" grpId="0" nodeType="afterEffect">
                                      <p:stCondLst>
                                        <p:cond delay="0"/>
                                      </p:stCondLst>
                                      <p:iterate type="lt">
                                        <p:tmPct val="10000"/>
                                      </p:iterate>
                                      <p:childTnLst>
                                        <p:set>
                                          <p:cBhvr>
                                            <p:cTn id="793" dur="1" fill="hold">
                                              <p:stCondLst>
                                                <p:cond delay="0"/>
                                              </p:stCondLst>
                                            </p:cTn>
                                            <p:tgtEl>
                                              <p:spTgt spid="468"/>
                                            </p:tgtEl>
                                            <p:attrNameLst>
                                              <p:attrName>style.visibility</p:attrName>
                                            </p:attrNameLst>
                                          </p:cBhvr>
                                          <p:to>
                                            <p:strVal val="visible"/>
                                          </p:to>
                                        </p:set>
                                        <p:anim calcmode="lin" valueType="num">
                                          <p:cBhvr>
                                            <p:cTn id="794"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5" dur="500" fill="hold"/>
                                            <p:tgtEl>
                                              <p:spTgt spid="468"/>
                                            </p:tgtEl>
                                            <p:attrNameLst>
                                              <p:attrName>ppt_y</p:attrName>
                                            </p:attrNameLst>
                                          </p:cBhvr>
                                          <p:tavLst>
                                            <p:tav tm="0">
                                              <p:val>
                                                <p:strVal val="#ppt_y"/>
                                              </p:val>
                                            </p:tav>
                                            <p:tav tm="100000">
                                              <p:val>
                                                <p:strVal val="#ppt_y"/>
                                              </p:val>
                                            </p:tav>
                                          </p:tavLst>
                                        </p:anim>
                                        <p:anim calcmode="lin" valueType="num">
                                          <p:cBhvr>
                                            <p:cTn id="796"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7"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8" dur="500" tmFilter="0,0; .5, 1; 1, 1"/>
                                            <p:tgtEl>
                                              <p:spTgt spid="468"/>
                                            </p:tgtEl>
                                          </p:cBhvr>
                                        </p:animEffect>
                                      </p:childTnLst>
                                    </p:cTn>
                                  </p:par>
                                </p:childTnLst>
                              </p:cTn>
                            </p:par>
                            <p:par>
                              <p:cTn id="799" fill="hold">
                                <p:stCondLst>
                                  <p:cond delay="7400"/>
                                </p:stCondLst>
                                <p:childTnLst>
                                  <p:par>
                                    <p:cTn id="800" presetID="16" presetClass="entr" presetSubtype="21" fill="hold" grpId="0" nodeType="afterEffect">
                                      <p:stCondLst>
                                        <p:cond delay="0"/>
                                      </p:stCondLst>
                                      <p:childTnLst>
                                        <p:set>
                                          <p:cBhvr>
                                            <p:cTn id="801" dur="1" fill="hold">
                                              <p:stCondLst>
                                                <p:cond delay="0"/>
                                              </p:stCondLst>
                                            </p:cTn>
                                            <p:tgtEl>
                                              <p:spTgt spid="471"/>
                                            </p:tgtEl>
                                            <p:attrNameLst>
                                              <p:attrName>style.visibility</p:attrName>
                                            </p:attrNameLst>
                                          </p:cBhvr>
                                          <p:to>
                                            <p:strVal val="visible"/>
                                          </p:to>
                                        </p:set>
                                        <p:animEffect transition="in" filter="barn(inVertical)">
                                          <p:cBhvr>
                                            <p:cTn id="802" dur="500"/>
                                            <p:tgtEl>
                                              <p:spTgt spid="471"/>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2"/>
                                            </p:tgtEl>
                                            <p:attrNameLst>
                                              <p:attrName>style.visibility</p:attrName>
                                            </p:attrNameLst>
                                          </p:cBhvr>
                                          <p:to>
                                            <p:strVal val="visible"/>
                                          </p:to>
                                        </p:set>
                                        <p:animEffect transition="in" filter="barn(inVertical)">
                                          <p:cBhvr>
                                            <p:cTn id="805" dur="500"/>
                                            <p:tgtEl>
                                              <p:spTgt spid="472"/>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3"/>
                                            </p:tgtEl>
                                            <p:attrNameLst>
                                              <p:attrName>style.visibility</p:attrName>
                                            </p:attrNameLst>
                                          </p:cBhvr>
                                          <p:to>
                                            <p:strVal val="visible"/>
                                          </p:to>
                                        </p:set>
                                        <p:animEffect transition="in" filter="barn(inVertical)">
                                          <p:cBhvr>
                                            <p:cTn id="808" dur="500"/>
                                            <p:tgtEl>
                                              <p:spTgt spid="473"/>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4"/>
                                            </p:tgtEl>
                                            <p:attrNameLst>
                                              <p:attrName>style.visibility</p:attrName>
                                            </p:attrNameLst>
                                          </p:cBhvr>
                                          <p:to>
                                            <p:strVal val="visible"/>
                                          </p:to>
                                        </p:set>
                                        <p:animEffect transition="in" filter="barn(inVertical)">
                                          <p:cBhvr>
                                            <p:cTn id="811" dur="500"/>
                                            <p:tgtEl>
                                              <p:spTgt spid="474"/>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5"/>
                                            </p:tgtEl>
                                            <p:attrNameLst>
                                              <p:attrName>style.visibility</p:attrName>
                                            </p:attrNameLst>
                                          </p:cBhvr>
                                          <p:to>
                                            <p:strVal val="visible"/>
                                          </p:to>
                                        </p:set>
                                        <p:animEffect transition="in" filter="barn(inVertical)">
                                          <p:cBhvr>
                                            <p:cTn id="814" dur="500"/>
                                            <p:tgtEl>
                                              <p:spTgt spid="475"/>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6"/>
                                            </p:tgtEl>
                                            <p:attrNameLst>
                                              <p:attrName>style.visibility</p:attrName>
                                            </p:attrNameLst>
                                          </p:cBhvr>
                                          <p:to>
                                            <p:strVal val="visible"/>
                                          </p:to>
                                        </p:set>
                                        <p:animEffect transition="in" filter="barn(inVertical)">
                                          <p:cBhvr>
                                            <p:cTn id="817" dur="500"/>
                                            <p:tgtEl>
                                              <p:spTgt spid="476"/>
                                            </p:tgtEl>
                                          </p:cBhvr>
                                        </p:animEffect>
                                      </p:childTnLst>
                                    </p:cTn>
                                  </p:par>
                                  <p:par>
                                    <p:cTn id="818" presetID="16" presetClass="entr" presetSubtype="21" fill="hold" grpId="0" nodeType="withEffect">
                                      <p:stCondLst>
                                        <p:cond delay="0"/>
                                      </p:stCondLst>
                                      <p:childTnLst>
                                        <p:set>
                                          <p:cBhvr>
                                            <p:cTn id="819" dur="1" fill="hold">
                                              <p:stCondLst>
                                                <p:cond delay="0"/>
                                              </p:stCondLst>
                                            </p:cTn>
                                            <p:tgtEl>
                                              <p:spTgt spid="477"/>
                                            </p:tgtEl>
                                            <p:attrNameLst>
                                              <p:attrName>style.visibility</p:attrName>
                                            </p:attrNameLst>
                                          </p:cBhvr>
                                          <p:to>
                                            <p:strVal val="visible"/>
                                          </p:to>
                                        </p:set>
                                        <p:animEffect transition="in" filter="barn(inVertical)">
                                          <p:cBhvr>
                                            <p:cTn id="820" dur="500"/>
                                            <p:tgtEl>
                                              <p:spTgt spid="477"/>
                                            </p:tgtEl>
                                          </p:cBhvr>
                                        </p:animEffect>
                                      </p:childTnLst>
                                    </p:cTn>
                                  </p:par>
                                  <p:par>
                                    <p:cTn id="821" presetID="16" presetClass="entr" presetSubtype="21" fill="hold" grpId="0" nodeType="withEffect" nodePh="1">
                                      <p:stCondLst>
                                        <p:cond delay="0"/>
                                      </p:stCondLst>
                                      <p:endCondLst>
                                        <p:cond evt="begin" delay="0">
                                          <p:tn val="821"/>
                                        </p:cond>
                                      </p:endCondLst>
                                      <p:childTnLst>
                                        <p:set>
                                          <p:cBhvr>
                                            <p:cTn id="822" dur="1" fill="hold">
                                              <p:stCondLst>
                                                <p:cond delay="0"/>
                                              </p:stCondLst>
                                            </p:cTn>
                                            <p:tgtEl>
                                              <p:spTgt spid="478"/>
                                            </p:tgtEl>
                                            <p:attrNameLst>
                                              <p:attrName>style.visibility</p:attrName>
                                            </p:attrNameLst>
                                          </p:cBhvr>
                                          <p:to>
                                            <p:strVal val="visible"/>
                                          </p:to>
                                        </p:set>
                                        <p:animEffect transition="in" filter="barn(inVertical)">
                                          <p:cBhvr>
                                            <p:cTn id="823" dur="500"/>
                                            <p:tgtEl>
                                              <p:spTgt spid="478"/>
                                            </p:tgtEl>
                                          </p:cBhvr>
                                        </p:animEffect>
                                      </p:childTnLst>
                                    </p:cTn>
                                  </p:par>
                                  <p:par>
                                    <p:cTn id="824" presetID="16" presetClass="entr" presetSubtype="21" fill="hold" grpId="0" nodeType="withEffect">
                                      <p:stCondLst>
                                        <p:cond delay="0"/>
                                      </p:stCondLst>
                                      <p:childTnLst>
                                        <p:set>
                                          <p:cBhvr>
                                            <p:cTn id="825" dur="1" fill="hold">
                                              <p:stCondLst>
                                                <p:cond delay="0"/>
                                              </p:stCondLst>
                                            </p:cTn>
                                            <p:tgtEl>
                                              <p:spTgt spid="479"/>
                                            </p:tgtEl>
                                            <p:attrNameLst>
                                              <p:attrName>style.visibility</p:attrName>
                                            </p:attrNameLst>
                                          </p:cBhvr>
                                          <p:to>
                                            <p:strVal val="visible"/>
                                          </p:to>
                                        </p:set>
                                        <p:animEffect transition="in" filter="barn(inVertical)">
                                          <p:cBhvr>
                                            <p:cTn id="826" dur="500"/>
                                            <p:tgtEl>
                                              <p:spTgt spid="479"/>
                                            </p:tgtEl>
                                          </p:cBhvr>
                                        </p:animEffect>
                                      </p:childTnLst>
                                    </p:cTn>
                                  </p:par>
                                  <p:par>
                                    <p:cTn id="827" presetID="16" presetClass="entr" presetSubtype="21" fill="hold" grpId="0" nodeType="withEffect" nodePh="1">
                                      <p:stCondLst>
                                        <p:cond delay="0"/>
                                      </p:stCondLst>
                                      <p:endCondLst>
                                        <p:cond evt="begin" delay="0">
                                          <p:tn val="827"/>
                                        </p:cond>
                                      </p:endCondLst>
                                      <p:childTnLst>
                                        <p:set>
                                          <p:cBhvr>
                                            <p:cTn id="828" dur="1" fill="hold">
                                              <p:stCondLst>
                                                <p:cond delay="0"/>
                                              </p:stCondLst>
                                            </p:cTn>
                                            <p:tgtEl>
                                              <p:spTgt spid="480"/>
                                            </p:tgtEl>
                                            <p:attrNameLst>
                                              <p:attrName>style.visibility</p:attrName>
                                            </p:attrNameLst>
                                          </p:cBhvr>
                                          <p:to>
                                            <p:strVal val="visible"/>
                                          </p:to>
                                        </p:set>
                                        <p:animEffect transition="in" filter="barn(inVertical)">
                                          <p:cBhvr>
                                            <p:cTn id="829" dur="500"/>
                                            <p:tgtEl>
                                              <p:spTgt spid="480"/>
                                            </p:tgtEl>
                                          </p:cBhvr>
                                        </p:animEffect>
                                      </p:childTnLst>
                                    </p:cTn>
                                  </p:par>
                                </p:childTnLst>
                              </p:cTn>
                            </p:par>
                            <p:par>
                              <p:cTn id="830" fill="hold">
                                <p:stCondLst>
                                  <p:cond delay="7900"/>
                                </p:stCondLst>
                                <p:childTnLst>
                                  <p:par>
                                    <p:cTn id="831" presetID="2" presetClass="entr" presetSubtype="2" fill="hold" grpId="0" nodeType="afterEffect">
                                      <p:stCondLst>
                                        <p:cond delay="0"/>
                                      </p:stCondLst>
                                      <p:childTnLst>
                                        <p:set>
                                          <p:cBhvr>
                                            <p:cTn id="832" dur="1" fill="hold">
                                              <p:stCondLst>
                                                <p:cond delay="0"/>
                                              </p:stCondLst>
                                            </p:cTn>
                                            <p:tgtEl>
                                              <p:spTgt spid="481"/>
                                            </p:tgtEl>
                                            <p:attrNameLst>
                                              <p:attrName>style.visibility</p:attrName>
                                            </p:attrNameLst>
                                          </p:cBhvr>
                                          <p:to>
                                            <p:strVal val="visible"/>
                                          </p:to>
                                        </p:set>
                                        <p:anim calcmode="lin" valueType="num">
                                          <p:cBhvr additive="base">
                                            <p:cTn id="833" dur="1500" fill="hold"/>
                                            <p:tgtEl>
                                              <p:spTgt spid="481"/>
                                            </p:tgtEl>
                                            <p:attrNameLst>
                                              <p:attrName>ppt_x</p:attrName>
                                            </p:attrNameLst>
                                          </p:cBhvr>
                                          <p:tavLst>
                                            <p:tav tm="0">
                                              <p:val>
                                                <p:strVal val="1+#ppt_w/2"/>
                                              </p:val>
                                            </p:tav>
                                            <p:tav tm="100000">
                                              <p:val>
                                                <p:strVal val="#ppt_x"/>
                                              </p:val>
                                            </p:tav>
                                          </p:tavLst>
                                        </p:anim>
                                        <p:anim calcmode="lin" valueType="num">
                                          <p:cBhvr additive="base">
                                            <p:cTn id="834" dur="1500" fill="hold"/>
                                            <p:tgtEl>
                                              <p:spTgt spid="481"/>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nodePh="1">
                                      <p:stCondLst>
                                        <p:cond delay="0"/>
                                      </p:stCondLst>
                                      <p:endCondLst>
                                        <p:cond evt="begin" delay="0">
                                          <p:tn val="835"/>
                                        </p:cond>
                                      </p:endCondLst>
                                      <p:childTnLst>
                                        <p:set>
                                          <p:cBhvr>
                                            <p:cTn id="836" dur="1" fill="hold">
                                              <p:stCondLst>
                                                <p:cond delay="0"/>
                                              </p:stCondLst>
                                            </p:cTn>
                                            <p:tgtEl>
                                              <p:spTgt spid="482"/>
                                            </p:tgtEl>
                                            <p:attrNameLst>
                                              <p:attrName>style.visibility</p:attrName>
                                            </p:attrNameLst>
                                          </p:cBhvr>
                                          <p:to>
                                            <p:strVal val="visible"/>
                                          </p:to>
                                        </p:set>
                                        <p:anim calcmode="lin" valueType="num">
                                          <p:cBhvr additive="base">
                                            <p:cTn id="837" dur="1500" fill="hold"/>
                                            <p:tgtEl>
                                              <p:spTgt spid="482"/>
                                            </p:tgtEl>
                                            <p:attrNameLst>
                                              <p:attrName>ppt_x</p:attrName>
                                            </p:attrNameLst>
                                          </p:cBhvr>
                                          <p:tavLst>
                                            <p:tav tm="0">
                                              <p:val>
                                                <p:strVal val="1+#ppt_w/2"/>
                                              </p:val>
                                            </p:tav>
                                            <p:tav tm="100000">
                                              <p:val>
                                                <p:strVal val="#ppt_x"/>
                                              </p:val>
                                            </p:tav>
                                          </p:tavLst>
                                        </p:anim>
                                        <p:anim calcmode="lin" valueType="num">
                                          <p:cBhvr additive="base">
                                            <p:cTn id="838" dur="1500" fill="hold"/>
                                            <p:tgtEl>
                                              <p:spTgt spid="482"/>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p:stCondLst>
                                        <p:cond delay="0"/>
                                      </p:stCondLst>
                                      <p:childTnLst>
                                        <p:set>
                                          <p:cBhvr>
                                            <p:cTn id="840" dur="1" fill="hold">
                                              <p:stCondLst>
                                                <p:cond delay="0"/>
                                              </p:stCondLst>
                                            </p:cTn>
                                            <p:tgtEl>
                                              <p:spTgt spid="483"/>
                                            </p:tgtEl>
                                            <p:attrNameLst>
                                              <p:attrName>style.visibility</p:attrName>
                                            </p:attrNameLst>
                                          </p:cBhvr>
                                          <p:to>
                                            <p:strVal val="visible"/>
                                          </p:to>
                                        </p:set>
                                        <p:anim calcmode="lin" valueType="num">
                                          <p:cBhvr additive="base">
                                            <p:cTn id="841" dur="1500" fill="hold"/>
                                            <p:tgtEl>
                                              <p:spTgt spid="483"/>
                                            </p:tgtEl>
                                            <p:attrNameLst>
                                              <p:attrName>ppt_x</p:attrName>
                                            </p:attrNameLst>
                                          </p:cBhvr>
                                          <p:tavLst>
                                            <p:tav tm="0">
                                              <p:val>
                                                <p:strVal val="1+#ppt_w/2"/>
                                              </p:val>
                                            </p:tav>
                                            <p:tav tm="100000">
                                              <p:val>
                                                <p:strVal val="#ppt_x"/>
                                              </p:val>
                                            </p:tav>
                                          </p:tavLst>
                                        </p:anim>
                                        <p:anim calcmode="lin" valueType="num">
                                          <p:cBhvr additive="base">
                                            <p:cTn id="842" dur="1500" fill="hold"/>
                                            <p:tgtEl>
                                              <p:spTgt spid="483"/>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nodePh="1">
                                      <p:stCondLst>
                                        <p:cond delay="0"/>
                                      </p:stCondLst>
                                      <p:endCondLst>
                                        <p:cond evt="begin" delay="0">
                                          <p:tn val="843"/>
                                        </p:cond>
                                      </p:endCondLst>
                                      <p:childTnLst>
                                        <p:set>
                                          <p:cBhvr>
                                            <p:cTn id="844" dur="1" fill="hold">
                                              <p:stCondLst>
                                                <p:cond delay="0"/>
                                              </p:stCondLst>
                                            </p:cTn>
                                            <p:tgtEl>
                                              <p:spTgt spid="484"/>
                                            </p:tgtEl>
                                            <p:attrNameLst>
                                              <p:attrName>style.visibility</p:attrName>
                                            </p:attrNameLst>
                                          </p:cBhvr>
                                          <p:to>
                                            <p:strVal val="visible"/>
                                          </p:to>
                                        </p:set>
                                        <p:anim calcmode="lin" valueType="num">
                                          <p:cBhvr additive="base">
                                            <p:cTn id="845" dur="1500" fill="hold"/>
                                            <p:tgtEl>
                                              <p:spTgt spid="484"/>
                                            </p:tgtEl>
                                            <p:attrNameLst>
                                              <p:attrName>ppt_x</p:attrName>
                                            </p:attrNameLst>
                                          </p:cBhvr>
                                          <p:tavLst>
                                            <p:tav tm="0">
                                              <p:val>
                                                <p:strVal val="1+#ppt_w/2"/>
                                              </p:val>
                                            </p:tav>
                                            <p:tav tm="100000">
                                              <p:val>
                                                <p:strVal val="#ppt_x"/>
                                              </p:val>
                                            </p:tav>
                                          </p:tavLst>
                                        </p:anim>
                                        <p:anim calcmode="lin" valueType="num">
                                          <p:cBhvr additive="base">
                                            <p:cTn id="846" dur="1500" fill="hold"/>
                                            <p:tgtEl>
                                              <p:spTgt spid="484"/>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p:stCondLst>
                                        <p:cond delay="0"/>
                                      </p:stCondLst>
                                      <p:childTnLst>
                                        <p:set>
                                          <p:cBhvr>
                                            <p:cTn id="848" dur="1" fill="hold">
                                              <p:stCondLst>
                                                <p:cond delay="0"/>
                                              </p:stCondLst>
                                            </p:cTn>
                                            <p:tgtEl>
                                              <p:spTgt spid="485"/>
                                            </p:tgtEl>
                                            <p:attrNameLst>
                                              <p:attrName>style.visibility</p:attrName>
                                            </p:attrNameLst>
                                          </p:cBhvr>
                                          <p:to>
                                            <p:strVal val="visible"/>
                                          </p:to>
                                        </p:set>
                                        <p:anim calcmode="lin" valueType="num">
                                          <p:cBhvr additive="base">
                                            <p:cTn id="849" dur="1500" fill="hold"/>
                                            <p:tgtEl>
                                              <p:spTgt spid="485"/>
                                            </p:tgtEl>
                                            <p:attrNameLst>
                                              <p:attrName>ppt_x</p:attrName>
                                            </p:attrNameLst>
                                          </p:cBhvr>
                                          <p:tavLst>
                                            <p:tav tm="0">
                                              <p:val>
                                                <p:strVal val="1+#ppt_w/2"/>
                                              </p:val>
                                            </p:tav>
                                            <p:tav tm="100000">
                                              <p:val>
                                                <p:strVal val="#ppt_x"/>
                                              </p:val>
                                            </p:tav>
                                          </p:tavLst>
                                        </p:anim>
                                        <p:anim calcmode="lin" valueType="num">
                                          <p:cBhvr additive="base">
                                            <p:cTn id="850" dur="1500" fill="hold"/>
                                            <p:tgtEl>
                                              <p:spTgt spid="485"/>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nodePh="1">
                                      <p:stCondLst>
                                        <p:cond delay="0"/>
                                      </p:stCondLst>
                                      <p:endCondLst>
                                        <p:cond evt="begin" delay="0">
                                          <p:tn val="851"/>
                                        </p:cond>
                                      </p:endCondLst>
                                      <p:childTnLst>
                                        <p:set>
                                          <p:cBhvr>
                                            <p:cTn id="852" dur="1" fill="hold">
                                              <p:stCondLst>
                                                <p:cond delay="0"/>
                                              </p:stCondLst>
                                            </p:cTn>
                                            <p:tgtEl>
                                              <p:spTgt spid="486"/>
                                            </p:tgtEl>
                                            <p:attrNameLst>
                                              <p:attrName>style.visibility</p:attrName>
                                            </p:attrNameLst>
                                          </p:cBhvr>
                                          <p:to>
                                            <p:strVal val="visible"/>
                                          </p:to>
                                        </p:set>
                                        <p:anim calcmode="lin" valueType="num">
                                          <p:cBhvr additive="base">
                                            <p:cTn id="853" dur="1500" fill="hold"/>
                                            <p:tgtEl>
                                              <p:spTgt spid="486"/>
                                            </p:tgtEl>
                                            <p:attrNameLst>
                                              <p:attrName>ppt_x</p:attrName>
                                            </p:attrNameLst>
                                          </p:cBhvr>
                                          <p:tavLst>
                                            <p:tav tm="0">
                                              <p:val>
                                                <p:strVal val="1+#ppt_w/2"/>
                                              </p:val>
                                            </p:tav>
                                            <p:tav tm="100000">
                                              <p:val>
                                                <p:strVal val="#ppt_x"/>
                                              </p:val>
                                            </p:tav>
                                          </p:tavLst>
                                        </p:anim>
                                        <p:anim calcmode="lin" valueType="num">
                                          <p:cBhvr additive="base">
                                            <p:cTn id="854" dur="1500" fill="hold"/>
                                            <p:tgtEl>
                                              <p:spTgt spid="486"/>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p:stCondLst>
                                        <p:cond delay="0"/>
                                      </p:stCondLst>
                                      <p:childTnLst>
                                        <p:set>
                                          <p:cBhvr>
                                            <p:cTn id="856" dur="1" fill="hold">
                                              <p:stCondLst>
                                                <p:cond delay="0"/>
                                              </p:stCondLst>
                                            </p:cTn>
                                            <p:tgtEl>
                                              <p:spTgt spid="487"/>
                                            </p:tgtEl>
                                            <p:attrNameLst>
                                              <p:attrName>style.visibility</p:attrName>
                                            </p:attrNameLst>
                                          </p:cBhvr>
                                          <p:to>
                                            <p:strVal val="visible"/>
                                          </p:to>
                                        </p:set>
                                        <p:anim calcmode="lin" valueType="num">
                                          <p:cBhvr additive="base">
                                            <p:cTn id="857" dur="1500" fill="hold"/>
                                            <p:tgtEl>
                                              <p:spTgt spid="487"/>
                                            </p:tgtEl>
                                            <p:attrNameLst>
                                              <p:attrName>ppt_x</p:attrName>
                                            </p:attrNameLst>
                                          </p:cBhvr>
                                          <p:tavLst>
                                            <p:tav tm="0">
                                              <p:val>
                                                <p:strVal val="1+#ppt_w/2"/>
                                              </p:val>
                                            </p:tav>
                                            <p:tav tm="100000">
                                              <p:val>
                                                <p:strVal val="#ppt_x"/>
                                              </p:val>
                                            </p:tav>
                                          </p:tavLst>
                                        </p:anim>
                                        <p:anim calcmode="lin" valueType="num">
                                          <p:cBhvr additive="base">
                                            <p:cTn id="858" dur="1500" fill="hold"/>
                                            <p:tgtEl>
                                              <p:spTgt spid="487"/>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nodePh="1">
                                      <p:stCondLst>
                                        <p:cond delay="0"/>
                                      </p:stCondLst>
                                      <p:endCondLst>
                                        <p:cond evt="begin" delay="0">
                                          <p:tn val="859"/>
                                        </p:cond>
                                      </p:endCondLst>
                                      <p:childTnLst>
                                        <p:set>
                                          <p:cBhvr>
                                            <p:cTn id="860" dur="1" fill="hold">
                                              <p:stCondLst>
                                                <p:cond delay="0"/>
                                              </p:stCondLst>
                                            </p:cTn>
                                            <p:tgtEl>
                                              <p:spTgt spid="488"/>
                                            </p:tgtEl>
                                            <p:attrNameLst>
                                              <p:attrName>style.visibility</p:attrName>
                                            </p:attrNameLst>
                                          </p:cBhvr>
                                          <p:to>
                                            <p:strVal val="visible"/>
                                          </p:to>
                                        </p:set>
                                        <p:anim calcmode="lin" valueType="num">
                                          <p:cBhvr additive="base">
                                            <p:cTn id="861" dur="1500" fill="hold"/>
                                            <p:tgtEl>
                                              <p:spTgt spid="488"/>
                                            </p:tgtEl>
                                            <p:attrNameLst>
                                              <p:attrName>ppt_x</p:attrName>
                                            </p:attrNameLst>
                                          </p:cBhvr>
                                          <p:tavLst>
                                            <p:tav tm="0">
                                              <p:val>
                                                <p:strVal val="1+#ppt_w/2"/>
                                              </p:val>
                                            </p:tav>
                                            <p:tav tm="100000">
                                              <p:val>
                                                <p:strVal val="#ppt_x"/>
                                              </p:val>
                                            </p:tav>
                                          </p:tavLst>
                                        </p:anim>
                                        <p:anim calcmode="lin" valueType="num">
                                          <p:cBhvr additive="base">
                                            <p:cTn id="862" dur="1500" fill="hold"/>
                                            <p:tgtEl>
                                              <p:spTgt spid="488"/>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p:stCondLst>
                                        <p:cond delay="0"/>
                                      </p:stCondLst>
                                      <p:childTnLst>
                                        <p:set>
                                          <p:cBhvr>
                                            <p:cTn id="864" dur="1" fill="hold">
                                              <p:stCondLst>
                                                <p:cond delay="0"/>
                                              </p:stCondLst>
                                            </p:cTn>
                                            <p:tgtEl>
                                              <p:spTgt spid="489"/>
                                            </p:tgtEl>
                                            <p:attrNameLst>
                                              <p:attrName>style.visibility</p:attrName>
                                            </p:attrNameLst>
                                          </p:cBhvr>
                                          <p:to>
                                            <p:strVal val="visible"/>
                                          </p:to>
                                        </p:set>
                                        <p:anim calcmode="lin" valueType="num">
                                          <p:cBhvr additive="base">
                                            <p:cTn id="865" dur="1500" fill="hold"/>
                                            <p:tgtEl>
                                              <p:spTgt spid="489"/>
                                            </p:tgtEl>
                                            <p:attrNameLst>
                                              <p:attrName>ppt_x</p:attrName>
                                            </p:attrNameLst>
                                          </p:cBhvr>
                                          <p:tavLst>
                                            <p:tav tm="0">
                                              <p:val>
                                                <p:strVal val="1+#ppt_w/2"/>
                                              </p:val>
                                            </p:tav>
                                            <p:tav tm="100000">
                                              <p:val>
                                                <p:strVal val="#ppt_x"/>
                                              </p:val>
                                            </p:tav>
                                          </p:tavLst>
                                        </p:anim>
                                        <p:anim calcmode="lin" valueType="num">
                                          <p:cBhvr additive="base">
                                            <p:cTn id="866" dur="1500" fill="hold"/>
                                            <p:tgtEl>
                                              <p:spTgt spid="489"/>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nodePh="1">
                                      <p:stCondLst>
                                        <p:cond delay="0"/>
                                      </p:stCondLst>
                                      <p:endCondLst>
                                        <p:cond evt="begin" delay="0">
                                          <p:tn val="867"/>
                                        </p:cond>
                                      </p:endCondLst>
                                      <p:childTnLst>
                                        <p:set>
                                          <p:cBhvr>
                                            <p:cTn id="868" dur="1" fill="hold">
                                              <p:stCondLst>
                                                <p:cond delay="0"/>
                                              </p:stCondLst>
                                            </p:cTn>
                                            <p:tgtEl>
                                              <p:spTgt spid="490"/>
                                            </p:tgtEl>
                                            <p:attrNameLst>
                                              <p:attrName>style.visibility</p:attrName>
                                            </p:attrNameLst>
                                          </p:cBhvr>
                                          <p:to>
                                            <p:strVal val="visible"/>
                                          </p:to>
                                        </p:set>
                                        <p:anim calcmode="lin" valueType="num">
                                          <p:cBhvr additive="base">
                                            <p:cTn id="869" dur="1500" fill="hold"/>
                                            <p:tgtEl>
                                              <p:spTgt spid="490"/>
                                            </p:tgtEl>
                                            <p:attrNameLst>
                                              <p:attrName>ppt_x</p:attrName>
                                            </p:attrNameLst>
                                          </p:cBhvr>
                                          <p:tavLst>
                                            <p:tav tm="0">
                                              <p:val>
                                                <p:strVal val="1+#ppt_w/2"/>
                                              </p:val>
                                            </p:tav>
                                            <p:tav tm="100000">
                                              <p:val>
                                                <p:strVal val="#ppt_x"/>
                                              </p:val>
                                            </p:tav>
                                          </p:tavLst>
                                        </p:anim>
                                        <p:anim calcmode="lin" valueType="num">
                                          <p:cBhvr additive="base">
                                            <p:cTn id="870" dur="1500" fill="hold"/>
                                            <p:tgtEl>
                                              <p:spTgt spid="490"/>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p:stCondLst>
                                        <p:cond delay="0"/>
                                      </p:stCondLst>
                                      <p:childTnLst>
                                        <p:set>
                                          <p:cBhvr>
                                            <p:cTn id="872" dur="1" fill="hold">
                                              <p:stCondLst>
                                                <p:cond delay="0"/>
                                              </p:stCondLst>
                                            </p:cTn>
                                            <p:tgtEl>
                                              <p:spTgt spid="491"/>
                                            </p:tgtEl>
                                            <p:attrNameLst>
                                              <p:attrName>style.visibility</p:attrName>
                                            </p:attrNameLst>
                                          </p:cBhvr>
                                          <p:to>
                                            <p:strVal val="visible"/>
                                          </p:to>
                                        </p:set>
                                        <p:anim calcmode="lin" valueType="num">
                                          <p:cBhvr additive="base">
                                            <p:cTn id="873" dur="1500" fill="hold"/>
                                            <p:tgtEl>
                                              <p:spTgt spid="491"/>
                                            </p:tgtEl>
                                            <p:attrNameLst>
                                              <p:attrName>ppt_x</p:attrName>
                                            </p:attrNameLst>
                                          </p:cBhvr>
                                          <p:tavLst>
                                            <p:tav tm="0">
                                              <p:val>
                                                <p:strVal val="1+#ppt_w/2"/>
                                              </p:val>
                                            </p:tav>
                                            <p:tav tm="100000">
                                              <p:val>
                                                <p:strVal val="#ppt_x"/>
                                              </p:val>
                                            </p:tav>
                                          </p:tavLst>
                                        </p:anim>
                                        <p:anim calcmode="lin" valueType="num">
                                          <p:cBhvr additive="base">
                                            <p:cTn id="874" dur="1500" fill="hold"/>
                                            <p:tgtEl>
                                              <p:spTgt spid="491"/>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nodePh="1">
                                      <p:stCondLst>
                                        <p:cond delay="0"/>
                                      </p:stCondLst>
                                      <p:endCondLst>
                                        <p:cond evt="begin" delay="0">
                                          <p:tn val="875"/>
                                        </p:cond>
                                      </p:endCondLst>
                                      <p:childTnLst>
                                        <p:set>
                                          <p:cBhvr>
                                            <p:cTn id="876" dur="1" fill="hold">
                                              <p:stCondLst>
                                                <p:cond delay="0"/>
                                              </p:stCondLst>
                                            </p:cTn>
                                            <p:tgtEl>
                                              <p:spTgt spid="492"/>
                                            </p:tgtEl>
                                            <p:attrNameLst>
                                              <p:attrName>style.visibility</p:attrName>
                                            </p:attrNameLst>
                                          </p:cBhvr>
                                          <p:to>
                                            <p:strVal val="visible"/>
                                          </p:to>
                                        </p:set>
                                        <p:anim calcmode="lin" valueType="num">
                                          <p:cBhvr additive="base">
                                            <p:cTn id="877" dur="1500" fill="hold"/>
                                            <p:tgtEl>
                                              <p:spTgt spid="492"/>
                                            </p:tgtEl>
                                            <p:attrNameLst>
                                              <p:attrName>ppt_x</p:attrName>
                                            </p:attrNameLst>
                                          </p:cBhvr>
                                          <p:tavLst>
                                            <p:tav tm="0">
                                              <p:val>
                                                <p:strVal val="1+#ppt_w/2"/>
                                              </p:val>
                                            </p:tav>
                                            <p:tav tm="100000">
                                              <p:val>
                                                <p:strVal val="#ppt_x"/>
                                              </p:val>
                                            </p:tav>
                                          </p:tavLst>
                                        </p:anim>
                                        <p:anim calcmode="lin" valueType="num">
                                          <p:cBhvr additive="base">
                                            <p:cTn id="878" dur="1500" fill="hold"/>
                                            <p:tgtEl>
                                              <p:spTgt spid="492"/>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p:stCondLst>
                                        <p:cond delay="0"/>
                                      </p:stCondLst>
                                      <p:childTnLst>
                                        <p:set>
                                          <p:cBhvr>
                                            <p:cTn id="880" dur="1" fill="hold">
                                              <p:stCondLst>
                                                <p:cond delay="0"/>
                                              </p:stCondLst>
                                            </p:cTn>
                                            <p:tgtEl>
                                              <p:spTgt spid="493"/>
                                            </p:tgtEl>
                                            <p:attrNameLst>
                                              <p:attrName>style.visibility</p:attrName>
                                            </p:attrNameLst>
                                          </p:cBhvr>
                                          <p:to>
                                            <p:strVal val="visible"/>
                                          </p:to>
                                        </p:set>
                                        <p:anim calcmode="lin" valueType="num">
                                          <p:cBhvr additive="base">
                                            <p:cTn id="881" dur="1500" fill="hold"/>
                                            <p:tgtEl>
                                              <p:spTgt spid="493"/>
                                            </p:tgtEl>
                                            <p:attrNameLst>
                                              <p:attrName>ppt_x</p:attrName>
                                            </p:attrNameLst>
                                          </p:cBhvr>
                                          <p:tavLst>
                                            <p:tav tm="0">
                                              <p:val>
                                                <p:strVal val="1+#ppt_w/2"/>
                                              </p:val>
                                            </p:tav>
                                            <p:tav tm="100000">
                                              <p:val>
                                                <p:strVal val="#ppt_x"/>
                                              </p:val>
                                            </p:tav>
                                          </p:tavLst>
                                        </p:anim>
                                        <p:anim calcmode="lin" valueType="num">
                                          <p:cBhvr additive="base">
                                            <p:cTn id="882" dur="1500" fill="hold"/>
                                            <p:tgtEl>
                                              <p:spTgt spid="493"/>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nodePh="1">
                                      <p:stCondLst>
                                        <p:cond delay="0"/>
                                      </p:stCondLst>
                                      <p:endCondLst>
                                        <p:cond evt="begin" delay="0">
                                          <p:tn val="883"/>
                                        </p:cond>
                                      </p:endCondLst>
                                      <p:childTnLst>
                                        <p:set>
                                          <p:cBhvr>
                                            <p:cTn id="884" dur="1" fill="hold">
                                              <p:stCondLst>
                                                <p:cond delay="0"/>
                                              </p:stCondLst>
                                            </p:cTn>
                                            <p:tgtEl>
                                              <p:spTgt spid="494"/>
                                            </p:tgtEl>
                                            <p:attrNameLst>
                                              <p:attrName>style.visibility</p:attrName>
                                            </p:attrNameLst>
                                          </p:cBhvr>
                                          <p:to>
                                            <p:strVal val="visible"/>
                                          </p:to>
                                        </p:set>
                                        <p:anim calcmode="lin" valueType="num">
                                          <p:cBhvr additive="base">
                                            <p:cTn id="885" dur="1500" fill="hold"/>
                                            <p:tgtEl>
                                              <p:spTgt spid="494"/>
                                            </p:tgtEl>
                                            <p:attrNameLst>
                                              <p:attrName>ppt_x</p:attrName>
                                            </p:attrNameLst>
                                          </p:cBhvr>
                                          <p:tavLst>
                                            <p:tav tm="0">
                                              <p:val>
                                                <p:strVal val="1+#ppt_w/2"/>
                                              </p:val>
                                            </p:tav>
                                            <p:tav tm="100000">
                                              <p:val>
                                                <p:strVal val="#ppt_x"/>
                                              </p:val>
                                            </p:tav>
                                          </p:tavLst>
                                        </p:anim>
                                        <p:anim calcmode="lin" valueType="num">
                                          <p:cBhvr additive="base">
                                            <p:cTn id="886" dur="1500" fill="hold"/>
                                            <p:tgtEl>
                                              <p:spTgt spid="494"/>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p:stCondLst>
                                        <p:cond delay="0"/>
                                      </p:stCondLst>
                                      <p:childTnLst>
                                        <p:set>
                                          <p:cBhvr>
                                            <p:cTn id="888" dur="1" fill="hold">
                                              <p:stCondLst>
                                                <p:cond delay="0"/>
                                              </p:stCondLst>
                                            </p:cTn>
                                            <p:tgtEl>
                                              <p:spTgt spid="495"/>
                                            </p:tgtEl>
                                            <p:attrNameLst>
                                              <p:attrName>style.visibility</p:attrName>
                                            </p:attrNameLst>
                                          </p:cBhvr>
                                          <p:to>
                                            <p:strVal val="visible"/>
                                          </p:to>
                                        </p:set>
                                        <p:anim calcmode="lin" valueType="num">
                                          <p:cBhvr additive="base">
                                            <p:cTn id="889" dur="1500" fill="hold"/>
                                            <p:tgtEl>
                                              <p:spTgt spid="495"/>
                                            </p:tgtEl>
                                            <p:attrNameLst>
                                              <p:attrName>ppt_x</p:attrName>
                                            </p:attrNameLst>
                                          </p:cBhvr>
                                          <p:tavLst>
                                            <p:tav tm="0">
                                              <p:val>
                                                <p:strVal val="1+#ppt_w/2"/>
                                              </p:val>
                                            </p:tav>
                                            <p:tav tm="100000">
                                              <p:val>
                                                <p:strVal val="#ppt_x"/>
                                              </p:val>
                                            </p:tav>
                                          </p:tavLst>
                                        </p:anim>
                                        <p:anim calcmode="lin" valueType="num">
                                          <p:cBhvr additive="base">
                                            <p:cTn id="890" dur="1500" fill="hold"/>
                                            <p:tgtEl>
                                              <p:spTgt spid="495"/>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nodePh="1">
                                      <p:stCondLst>
                                        <p:cond delay="0"/>
                                      </p:stCondLst>
                                      <p:endCondLst>
                                        <p:cond evt="begin" delay="0">
                                          <p:tn val="891"/>
                                        </p:cond>
                                      </p:endCondLst>
                                      <p:childTnLst>
                                        <p:set>
                                          <p:cBhvr>
                                            <p:cTn id="892" dur="1" fill="hold">
                                              <p:stCondLst>
                                                <p:cond delay="0"/>
                                              </p:stCondLst>
                                            </p:cTn>
                                            <p:tgtEl>
                                              <p:spTgt spid="496"/>
                                            </p:tgtEl>
                                            <p:attrNameLst>
                                              <p:attrName>style.visibility</p:attrName>
                                            </p:attrNameLst>
                                          </p:cBhvr>
                                          <p:to>
                                            <p:strVal val="visible"/>
                                          </p:to>
                                        </p:set>
                                        <p:anim calcmode="lin" valueType="num">
                                          <p:cBhvr additive="base">
                                            <p:cTn id="893" dur="1500" fill="hold"/>
                                            <p:tgtEl>
                                              <p:spTgt spid="496"/>
                                            </p:tgtEl>
                                            <p:attrNameLst>
                                              <p:attrName>ppt_x</p:attrName>
                                            </p:attrNameLst>
                                          </p:cBhvr>
                                          <p:tavLst>
                                            <p:tav tm="0">
                                              <p:val>
                                                <p:strVal val="1+#ppt_w/2"/>
                                              </p:val>
                                            </p:tav>
                                            <p:tav tm="100000">
                                              <p:val>
                                                <p:strVal val="#ppt_x"/>
                                              </p:val>
                                            </p:tav>
                                          </p:tavLst>
                                        </p:anim>
                                        <p:anim calcmode="lin" valueType="num">
                                          <p:cBhvr additive="base">
                                            <p:cTn id="894" dur="1500" fill="hold"/>
                                            <p:tgtEl>
                                              <p:spTgt spid="496"/>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p:stCondLst>
                                        <p:cond delay="0"/>
                                      </p:stCondLst>
                                      <p:childTnLst>
                                        <p:set>
                                          <p:cBhvr>
                                            <p:cTn id="896" dur="1" fill="hold">
                                              <p:stCondLst>
                                                <p:cond delay="0"/>
                                              </p:stCondLst>
                                            </p:cTn>
                                            <p:tgtEl>
                                              <p:spTgt spid="497"/>
                                            </p:tgtEl>
                                            <p:attrNameLst>
                                              <p:attrName>style.visibility</p:attrName>
                                            </p:attrNameLst>
                                          </p:cBhvr>
                                          <p:to>
                                            <p:strVal val="visible"/>
                                          </p:to>
                                        </p:set>
                                        <p:anim calcmode="lin" valueType="num">
                                          <p:cBhvr additive="base">
                                            <p:cTn id="897" dur="1500" fill="hold"/>
                                            <p:tgtEl>
                                              <p:spTgt spid="497"/>
                                            </p:tgtEl>
                                            <p:attrNameLst>
                                              <p:attrName>ppt_x</p:attrName>
                                            </p:attrNameLst>
                                          </p:cBhvr>
                                          <p:tavLst>
                                            <p:tav tm="0">
                                              <p:val>
                                                <p:strVal val="1+#ppt_w/2"/>
                                              </p:val>
                                            </p:tav>
                                            <p:tav tm="100000">
                                              <p:val>
                                                <p:strVal val="#ppt_x"/>
                                              </p:val>
                                            </p:tav>
                                          </p:tavLst>
                                        </p:anim>
                                        <p:anim calcmode="lin" valueType="num">
                                          <p:cBhvr additive="base">
                                            <p:cTn id="898" dur="1500" fill="hold"/>
                                            <p:tgtEl>
                                              <p:spTgt spid="497"/>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nodePh="1">
                                      <p:stCondLst>
                                        <p:cond delay="0"/>
                                      </p:stCondLst>
                                      <p:endCondLst>
                                        <p:cond evt="begin" delay="0">
                                          <p:tn val="899"/>
                                        </p:cond>
                                      </p:endCondLst>
                                      <p:childTnLst>
                                        <p:set>
                                          <p:cBhvr>
                                            <p:cTn id="900" dur="1" fill="hold">
                                              <p:stCondLst>
                                                <p:cond delay="0"/>
                                              </p:stCondLst>
                                            </p:cTn>
                                            <p:tgtEl>
                                              <p:spTgt spid="498"/>
                                            </p:tgtEl>
                                            <p:attrNameLst>
                                              <p:attrName>style.visibility</p:attrName>
                                            </p:attrNameLst>
                                          </p:cBhvr>
                                          <p:to>
                                            <p:strVal val="visible"/>
                                          </p:to>
                                        </p:set>
                                        <p:anim calcmode="lin" valueType="num">
                                          <p:cBhvr additive="base">
                                            <p:cTn id="901" dur="1500" fill="hold"/>
                                            <p:tgtEl>
                                              <p:spTgt spid="498"/>
                                            </p:tgtEl>
                                            <p:attrNameLst>
                                              <p:attrName>ppt_x</p:attrName>
                                            </p:attrNameLst>
                                          </p:cBhvr>
                                          <p:tavLst>
                                            <p:tav tm="0">
                                              <p:val>
                                                <p:strVal val="1+#ppt_w/2"/>
                                              </p:val>
                                            </p:tav>
                                            <p:tav tm="100000">
                                              <p:val>
                                                <p:strVal val="#ppt_x"/>
                                              </p:val>
                                            </p:tav>
                                          </p:tavLst>
                                        </p:anim>
                                        <p:anim calcmode="lin" valueType="num">
                                          <p:cBhvr additive="base">
                                            <p:cTn id="902" dur="1500" fill="hold"/>
                                            <p:tgtEl>
                                              <p:spTgt spid="498"/>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p:stCondLst>
                                        <p:cond delay="0"/>
                                      </p:stCondLst>
                                      <p:childTnLst>
                                        <p:set>
                                          <p:cBhvr>
                                            <p:cTn id="904" dur="1" fill="hold">
                                              <p:stCondLst>
                                                <p:cond delay="0"/>
                                              </p:stCondLst>
                                            </p:cTn>
                                            <p:tgtEl>
                                              <p:spTgt spid="499"/>
                                            </p:tgtEl>
                                            <p:attrNameLst>
                                              <p:attrName>style.visibility</p:attrName>
                                            </p:attrNameLst>
                                          </p:cBhvr>
                                          <p:to>
                                            <p:strVal val="visible"/>
                                          </p:to>
                                        </p:set>
                                        <p:anim calcmode="lin" valueType="num">
                                          <p:cBhvr additive="base">
                                            <p:cTn id="905" dur="1500" fill="hold"/>
                                            <p:tgtEl>
                                              <p:spTgt spid="499"/>
                                            </p:tgtEl>
                                            <p:attrNameLst>
                                              <p:attrName>ppt_x</p:attrName>
                                            </p:attrNameLst>
                                          </p:cBhvr>
                                          <p:tavLst>
                                            <p:tav tm="0">
                                              <p:val>
                                                <p:strVal val="1+#ppt_w/2"/>
                                              </p:val>
                                            </p:tav>
                                            <p:tav tm="100000">
                                              <p:val>
                                                <p:strVal val="#ppt_x"/>
                                              </p:val>
                                            </p:tav>
                                          </p:tavLst>
                                        </p:anim>
                                        <p:anim calcmode="lin" valueType="num">
                                          <p:cBhvr additive="base">
                                            <p:cTn id="906" dur="1500" fill="hold"/>
                                            <p:tgtEl>
                                              <p:spTgt spid="499"/>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nodePh="1">
                                      <p:stCondLst>
                                        <p:cond delay="0"/>
                                      </p:stCondLst>
                                      <p:endCondLst>
                                        <p:cond evt="begin" delay="0">
                                          <p:tn val="907"/>
                                        </p:cond>
                                      </p:endCondLst>
                                      <p:childTnLst>
                                        <p:set>
                                          <p:cBhvr>
                                            <p:cTn id="908" dur="1" fill="hold">
                                              <p:stCondLst>
                                                <p:cond delay="0"/>
                                              </p:stCondLst>
                                            </p:cTn>
                                            <p:tgtEl>
                                              <p:spTgt spid="500"/>
                                            </p:tgtEl>
                                            <p:attrNameLst>
                                              <p:attrName>style.visibility</p:attrName>
                                            </p:attrNameLst>
                                          </p:cBhvr>
                                          <p:to>
                                            <p:strVal val="visible"/>
                                          </p:to>
                                        </p:set>
                                        <p:anim calcmode="lin" valueType="num">
                                          <p:cBhvr additive="base">
                                            <p:cTn id="909" dur="1500" fill="hold"/>
                                            <p:tgtEl>
                                              <p:spTgt spid="500"/>
                                            </p:tgtEl>
                                            <p:attrNameLst>
                                              <p:attrName>ppt_x</p:attrName>
                                            </p:attrNameLst>
                                          </p:cBhvr>
                                          <p:tavLst>
                                            <p:tav tm="0">
                                              <p:val>
                                                <p:strVal val="1+#ppt_w/2"/>
                                              </p:val>
                                            </p:tav>
                                            <p:tav tm="100000">
                                              <p:val>
                                                <p:strVal val="#ppt_x"/>
                                              </p:val>
                                            </p:tav>
                                          </p:tavLst>
                                        </p:anim>
                                        <p:anim calcmode="lin" valueType="num">
                                          <p:cBhvr additive="base">
                                            <p:cTn id="910" dur="1500" fill="hold"/>
                                            <p:tgtEl>
                                              <p:spTgt spid="500"/>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p:stCondLst>
                                        <p:cond delay="0"/>
                                      </p:stCondLst>
                                      <p:childTnLst>
                                        <p:set>
                                          <p:cBhvr>
                                            <p:cTn id="912" dur="1" fill="hold">
                                              <p:stCondLst>
                                                <p:cond delay="0"/>
                                              </p:stCondLst>
                                            </p:cTn>
                                            <p:tgtEl>
                                              <p:spTgt spid="501"/>
                                            </p:tgtEl>
                                            <p:attrNameLst>
                                              <p:attrName>style.visibility</p:attrName>
                                            </p:attrNameLst>
                                          </p:cBhvr>
                                          <p:to>
                                            <p:strVal val="visible"/>
                                          </p:to>
                                        </p:set>
                                        <p:anim calcmode="lin" valueType="num">
                                          <p:cBhvr additive="base">
                                            <p:cTn id="913" dur="1500" fill="hold"/>
                                            <p:tgtEl>
                                              <p:spTgt spid="501"/>
                                            </p:tgtEl>
                                            <p:attrNameLst>
                                              <p:attrName>ppt_x</p:attrName>
                                            </p:attrNameLst>
                                          </p:cBhvr>
                                          <p:tavLst>
                                            <p:tav tm="0">
                                              <p:val>
                                                <p:strVal val="1+#ppt_w/2"/>
                                              </p:val>
                                            </p:tav>
                                            <p:tav tm="100000">
                                              <p:val>
                                                <p:strVal val="#ppt_x"/>
                                              </p:val>
                                            </p:tav>
                                          </p:tavLst>
                                        </p:anim>
                                        <p:anim calcmode="lin" valueType="num">
                                          <p:cBhvr additive="base">
                                            <p:cTn id="914" dur="1500" fill="hold"/>
                                            <p:tgtEl>
                                              <p:spTgt spid="501"/>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2"/>
                                            </p:tgtEl>
                                            <p:attrNameLst>
                                              <p:attrName>style.visibility</p:attrName>
                                            </p:attrNameLst>
                                          </p:cBhvr>
                                          <p:to>
                                            <p:strVal val="visible"/>
                                          </p:to>
                                        </p:set>
                                        <p:anim calcmode="lin" valueType="num">
                                          <p:cBhvr additive="base">
                                            <p:cTn id="917" dur="1500" fill="hold"/>
                                            <p:tgtEl>
                                              <p:spTgt spid="502"/>
                                            </p:tgtEl>
                                            <p:attrNameLst>
                                              <p:attrName>ppt_x</p:attrName>
                                            </p:attrNameLst>
                                          </p:cBhvr>
                                          <p:tavLst>
                                            <p:tav tm="0">
                                              <p:val>
                                                <p:strVal val="1+#ppt_w/2"/>
                                              </p:val>
                                            </p:tav>
                                            <p:tav tm="100000">
                                              <p:val>
                                                <p:strVal val="#ppt_x"/>
                                              </p:val>
                                            </p:tav>
                                          </p:tavLst>
                                        </p:anim>
                                        <p:anim calcmode="lin" valueType="num">
                                          <p:cBhvr additive="base">
                                            <p:cTn id="918" dur="1500" fill="hold"/>
                                            <p:tgtEl>
                                              <p:spTgt spid="502"/>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3"/>
                                            </p:tgtEl>
                                            <p:attrNameLst>
                                              <p:attrName>style.visibility</p:attrName>
                                            </p:attrNameLst>
                                          </p:cBhvr>
                                          <p:to>
                                            <p:strVal val="visible"/>
                                          </p:to>
                                        </p:set>
                                        <p:anim calcmode="lin" valueType="num">
                                          <p:cBhvr additive="base">
                                            <p:cTn id="921" dur="1500" fill="hold"/>
                                            <p:tgtEl>
                                              <p:spTgt spid="503"/>
                                            </p:tgtEl>
                                            <p:attrNameLst>
                                              <p:attrName>ppt_x</p:attrName>
                                            </p:attrNameLst>
                                          </p:cBhvr>
                                          <p:tavLst>
                                            <p:tav tm="0">
                                              <p:val>
                                                <p:strVal val="1+#ppt_w/2"/>
                                              </p:val>
                                            </p:tav>
                                            <p:tav tm="100000">
                                              <p:val>
                                                <p:strVal val="#ppt_x"/>
                                              </p:val>
                                            </p:tav>
                                          </p:tavLst>
                                        </p:anim>
                                        <p:anim calcmode="lin" valueType="num">
                                          <p:cBhvr additive="base">
                                            <p:cTn id="922" dur="1500" fill="hold"/>
                                            <p:tgtEl>
                                              <p:spTgt spid="503"/>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4"/>
                                            </p:tgtEl>
                                            <p:attrNameLst>
                                              <p:attrName>style.visibility</p:attrName>
                                            </p:attrNameLst>
                                          </p:cBhvr>
                                          <p:to>
                                            <p:strVal val="visible"/>
                                          </p:to>
                                        </p:set>
                                        <p:anim calcmode="lin" valueType="num">
                                          <p:cBhvr additive="base">
                                            <p:cTn id="925" dur="1500" fill="hold"/>
                                            <p:tgtEl>
                                              <p:spTgt spid="504"/>
                                            </p:tgtEl>
                                            <p:attrNameLst>
                                              <p:attrName>ppt_x</p:attrName>
                                            </p:attrNameLst>
                                          </p:cBhvr>
                                          <p:tavLst>
                                            <p:tav tm="0">
                                              <p:val>
                                                <p:strVal val="1+#ppt_w/2"/>
                                              </p:val>
                                            </p:tav>
                                            <p:tav tm="100000">
                                              <p:val>
                                                <p:strVal val="#ppt_x"/>
                                              </p:val>
                                            </p:tav>
                                          </p:tavLst>
                                        </p:anim>
                                        <p:anim calcmode="lin" valueType="num">
                                          <p:cBhvr additive="base">
                                            <p:cTn id="926" dur="1500" fill="hold"/>
                                            <p:tgtEl>
                                              <p:spTgt spid="504"/>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nodePh="1">
                                      <p:stCondLst>
                                        <p:cond delay="0"/>
                                      </p:stCondLst>
                                      <p:endCondLst>
                                        <p:cond evt="begin" delay="0">
                                          <p:tn val="927"/>
                                        </p:cond>
                                      </p:endCondLst>
                                      <p:childTnLst>
                                        <p:set>
                                          <p:cBhvr>
                                            <p:cTn id="928" dur="1" fill="hold">
                                              <p:stCondLst>
                                                <p:cond delay="0"/>
                                              </p:stCondLst>
                                            </p:cTn>
                                            <p:tgtEl>
                                              <p:spTgt spid="505"/>
                                            </p:tgtEl>
                                            <p:attrNameLst>
                                              <p:attrName>style.visibility</p:attrName>
                                            </p:attrNameLst>
                                          </p:cBhvr>
                                          <p:to>
                                            <p:strVal val="visible"/>
                                          </p:to>
                                        </p:set>
                                        <p:anim calcmode="lin" valueType="num">
                                          <p:cBhvr additive="base">
                                            <p:cTn id="929" dur="1500" fill="hold"/>
                                            <p:tgtEl>
                                              <p:spTgt spid="505"/>
                                            </p:tgtEl>
                                            <p:attrNameLst>
                                              <p:attrName>ppt_x</p:attrName>
                                            </p:attrNameLst>
                                          </p:cBhvr>
                                          <p:tavLst>
                                            <p:tav tm="0">
                                              <p:val>
                                                <p:strVal val="1+#ppt_w/2"/>
                                              </p:val>
                                            </p:tav>
                                            <p:tav tm="100000">
                                              <p:val>
                                                <p:strVal val="#ppt_x"/>
                                              </p:val>
                                            </p:tav>
                                          </p:tavLst>
                                        </p:anim>
                                        <p:anim calcmode="lin" valueType="num">
                                          <p:cBhvr additive="base">
                                            <p:cTn id="930" dur="1500" fill="hold"/>
                                            <p:tgtEl>
                                              <p:spTgt spid="505"/>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p:stCondLst>
                                        <p:cond delay="0"/>
                                      </p:stCondLst>
                                      <p:childTnLst>
                                        <p:set>
                                          <p:cBhvr>
                                            <p:cTn id="932" dur="1" fill="hold">
                                              <p:stCondLst>
                                                <p:cond delay="0"/>
                                              </p:stCondLst>
                                            </p:cTn>
                                            <p:tgtEl>
                                              <p:spTgt spid="506"/>
                                            </p:tgtEl>
                                            <p:attrNameLst>
                                              <p:attrName>style.visibility</p:attrName>
                                            </p:attrNameLst>
                                          </p:cBhvr>
                                          <p:to>
                                            <p:strVal val="visible"/>
                                          </p:to>
                                        </p:set>
                                        <p:anim calcmode="lin" valueType="num">
                                          <p:cBhvr additive="base">
                                            <p:cTn id="933" dur="1500" fill="hold"/>
                                            <p:tgtEl>
                                              <p:spTgt spid="506"/>
                                            </p:tgtEl>
                                            <p:attrNameLst>
                                              <p:attrName>ppt_x</p:attrName>
                                            </p:attrNameLst>
                                          </p:cBhvr>
                                          <p:tavLst>
                                            <p:tav tm="0">
                                              <p:val>
                                                <p:strVal val="1+#ppt_w/2"/>
                                              </p:val>
                                            </p:tav>
                                            <p:tav tm="100000">
                                              <p:val>
                                                <p:strVal val="#ppt_x"/>
                                              </p:val>
                                            </p:tav>
                                          </p:tavLst>
                                        </p:anim>
                                        <p:anim calcmode="lin" valueType="num">
                                          <p:cBhvr additive="base">
                                            <p:cTn id="934" dur="1500" fill="hold"/>
                                            <p:tgtEl>
                                              <p:spTgt spid="506"/>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nodePh="1">
                                      <p:stCondLst>
                                        <p:cond delay="0"/>
                                      </p:stCondLst>
                                      <p:endCondLst>
                                        <p:cond evt="begin" delay="0">
                                          <p:tn val="935"/>
                                        </p:cond>
                                      </p:endCondLst>
                                      <p:childTnLst>
                                        <p:set>
                                          <p:cBhvr>
                                            <p:cTn id="936" dur="1" fill="hold">
                                              <p:stCondLst>
                                                <p:cond delay="0"/>
                                              </p:stCondLst>
                                            </p:cTn>
                                            <p:tgtEl>
                                              <p:spTgt spid="507"/>
                                            </p:tgtEl>
                                            <p:attrNameLst>
                                              <p:attrName>style.visibility</p:attrName>
                                            </p:attrNameLst>
                                          </p:cBhvr>
                                          <p:to>
                                            <p:strVal val="visible"/>
                                          </p:to>
                                        </p:set>
                                        <p:anim calcmode="lin" valueType="num">
                                          <p:cBhvr additive="base">
                                            <p:cTn id="937" dur="1500" fill="hold"/>
                                            <p:tgtEl>
                                              <p:spTgt spid="507"/>
                                            </p:tgtEl>
                                            <p:attrNameLst>
                                              <p:attrName>ppt_x</p:attrName>
                                            </p:attrNameLst>
                                          </p:cBhvr>
                                          <p:tavLst>
                                            <p:tav tm="0">
                                              <p:val>
                                                <p:strVal val="1+#ppt_w/2"/>
                                              </p:val>
                                            </p:tav>
                                            <p:tav tm="100000">
                                              <p:val>
                                                <p:strVal val="#ppt_x"/>
                                              </p:val>
                                            </p:tav>
                                          </p:tavLst>
                                        </p:anim>
                                        <p:anim calcmode="lin" valueType="num">
                                          <p:cBhvr additive="base">
                                            <p:cTn id="938" dur="1500" fill="hold"/>
                                            <p:tgtEl>
                                              <p:spTgt spid="507"/>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p:stCondLst>
                                        <p:cond delay="0"/>
                                      </p:stCondLst>
                                      <p:childTnLst>
                                        <p:set>
                                          <p:cBhvr>
                                            <p:cTn id="940" dur="1" fill="hold">
                                              <p:stCondLst>
                                                <p:cond delay="0"/>
                                              </p:stCondLst>
                                            </p:cTn>
                                            <p:tgtEl>
                                              <p:spTgt spid="508"/>
                                            </p:tgtEl>
                                            <p:attrNameLst>
                                              <p:attrName>style.visibility</p:attrName>
                                            </p:attrNameLst>
                                          </p:cBhvr>
                                          <p:to>
                                            <p:strVal val="visible"/>
                                          </p:to>
                                        </p:set>
                                        <p:anim calcmode="lin" valueType="num">
                                          <p:cBhvr additive="base">
                                            <p:cTn id="941" dur="1500" fill="hold"/>
                                            <p:tgtEl>
                                              <p:spTgt spid="508"/>
                                            </p:tgtEl>
                                            <p:attrNameLst>
                                              <p:attrName>ppt_x</p:attrName>
                                            </p:attrNameLst>
                                          </p:cBhvr>
                                          <p:tavLst>
                                            <p:tav tm="0">
                                              <p:val>
                                                <p:strVal val="1+#ppt_w/2"/>
                                              </p:val>
                                            </p:tav>
                                            <p:tav tm="100000">
                                              <p:val>
                                                <p:strVal val="#ppt_x"/>
                                              </p:val>
                                            </p:tav>
                                          </p:tavLst>
                                        </p:anim>
                                        <p:anim calcmode="lin" valueType="num">
                                          <p:cBhvr additive="base">
                                            <p:cTn id="942" dur="1500" fill="hold"/>
                                            <p:tgtEl>
                                              <p:spTgt spid="508"/>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nodePh="1">
                                      <p:stCondLst>
                                        <p:cond delay="0"/>
                                      </p:stCondLst>
                                      <p:endCondLst>
                                        <p:cond evt="begin" delay="0">
                                          <p:tn val="943"/>
                                        </p:cond>
                                      </p:endCondLst>
                                      <p:childTnLst>
                                        <p:set>
                                          <p:cBhvr>
                                            <p:cTn id="944" dur="1" fill="hold">
                                              <p:stCondLst>
                                                <p:cond delay="0"/>
                                              </p:stCondLst>
                                            </p:cTn>
                                            <p:tgtEl>
                                              <p:spTgt spid="509"/>
                                            </p:tgtEl>
                                            <p:attrNameLst>
                                              <p:attrName>style.visibility</p:attrName>
                                            </p:attrNameLst>
                                          </p:cBhvr>
                                          <p:to>
                                            <p:strVal val="visible"/>
                                          </p:to>
                                        </p:set>
                                        <p:anim calcmode="lin" valueType="num">
                                          <p:cBhvr additive="base">
                                            <p:cTn id="945" dur="1500" fill="hold"/>
                                            <p:tgtEl>
                                              <p:spTgt spid="509"/>
                                            </p:tgtEl>
                                            <p:attrNameLst>
                                              <p:attrName>ppt_x</p:attrName>
                                            </p:attrNameLst>
                                          </p:cBhvr>
                                          <p:tavLst>
                                            <p:tav tm="0">
                                              <p:val>
                                                <p:strVal val="1+#ppt_w/2"/>
                                              </p:val>
                                            </p:tav>
                                            <p:tav tm="100000">
                                              <p:val>
                                                <p:strVal val="#ppt_x"/>
                                              </p:val>
                                            </p:tav>
                                          </p:tavLst>
                                        </p:anim>
                                        <p:anim calcmode="lin" valueType="num">
                                          <p:cBhvr additive="base">
                                            <p:cTn id="946" dur="1500" fill="hold"/>
                                            <p:tgtEl>
                                              <p:spTgt spid="509"/>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p:stCondLst>
                                        <p:cond delay="0"/>
                                      </p:stCondLst>
                                      <p:childTnLst>
                                        <p:set>
                                          <p:cBhvr>
                                            <p:cTn id="948" dur="1" fill="hold">
                                              <p:stCondLst>
                                                <p:cond delay="0"/>
                                              </p:stCondLst>
                                            </p:cTn>
                                            <p:tgtEl>
                                              <p:spTgt spid="510"/>
                                            </p:tgtEl>
                                            <p:attrNameLst>
                                              <p:attrName>style.visibility</p:attrName>
                                            </p:attrNameLst>
                                          </p:cBhvr>
                                          <p:to>
                                            <p:strVal val="visible"/>
                                          </p:to>
                                        </p:set>
                                        <p:anim calcmode="lin" valueType="num">
                                          <p:cBhvr additive="base">
                                            <p:cTn id="949" dur="1500" fill="hold"/>
                                            <p:tgtEl>
                                              <p:spTgt spid="510"/>
                                            </p:tgtEl>
                                            <p:attrNameLst>
                                              <p:attrName>ppt_x</p:attrName>
                                            </p:attrNameLst>
                                          </p:cBhvr>
                                          <p:tavLst>
                                            <p:tav tm="0">
                                              <p:val>
                                                <p:strVal val="1+#ppt_w/2"/>
                                              </p:val>
                                            </p:tav>
                                            <p:tav tm="100000">
                                              <p:val>
                                                <p:strVal val="#ppt_x"/>
                                              </p:val>
                                            </p:tav>
                                          </p:tavLst>
                                        </p:anim>
                                        <p:anim calcmode="lin" valueType="num">
                                          <p:cBhvr additive="base">
                                            <p:cTn id="950" dur="1500" fill="hold"/>
                                            <p:tgtEl>
                                              <p:spTgt spid="510"/>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1"/>
                                            </p:tgtEl>
                                            <p:attrNameLst>
                                              <p:attrName>style.visibility</p:attrName>
                                            </p:attrNameLst>
                                          </p:cBhvr>
                                          <p:to>
                                            <p:strVal val="visible"/>
                                          </p:to>
                                        </p:set>
                                        <p:anim calcmode="lin" valueType="num">
                                          <p:cBhvr additive="base">
                                            <p:cTn id="953" dur="1500" fill="hold"/>
                                            <p:tgtEl>
                                              <p:spTgt spid="511"/>
                                            </p:tgtEl>
                                            <p:attrNameLst>
                                              <p:attrName>ppt_x</p:attrName>
                                            </p:attrNameLst>
                                          </p:cBhvr>
                                          <p:tavLst>
                                            <p:tav tm="0">
                                              <p:val>
                                                <p:strVal val="1+#ppt_w/2"/>
                                              </p:val>
                                            </p:tav>
                                            <p:tav tm="100000">
                                              <p:val>
                                                <p:strVal val="#ppt_x"/>
                                              </p:val>
                                            </p:tav>
                                          </p:tavLst>
                                        </p:anim>
                                        <p:anim calcmode="lin" valueType="num">
                                          <p:cBhvr additive="base">
                                            <p:cTn id="954" dur="1500" fill="hold"/>
                                            <p:tgtEl>
                                              <p:spTgt spid="511"/>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2"/>
                                            </p:tgtEl>
                                            <p:attrNameLst>
                                              <p:attrName>style.visibility</p:attrName>
                                            </p:attrNameLst>
                                          </p:cBhvr>
                                          <p:to>
                                            <p:strVal val="visible"/>
                                          </p:to>
                                        </p:set>
                                        <p:anim calcmode="lin" valueType="num">
                                          <p:cBhvr additive="base">
                                            <p:cTn id="957" dur="1500" fill="hold"/>
                                            <p:tgtEl>
                                              <p:spTgt spid="512"/>
                                            </p:tgtEl>
                                            <p:attrNameLst>
                                              <p:attrName>ppt_x</p:attrName>
                                            </p:attrNameLst>
                                          </p:cBhvr>
                                          <p:tavLst>
                                            <p:tav tm="0">
                                              <p:val>
                                                <p:strVal val="1+#ppt_w/2"/>
                                              </p:val>
                                            </p:tav>
                                            <p:tav tm="100000">
                                              <p:val>
                                                <p:strVal val="#ppt_x"/>
                                              </p:val>
                                            </p:tav>
                                          </p:tavLst>
                                        </p:anim>
                                        <p:anim calcmode="lin" valueType="num">
                                          <p:cBhvr additive="base">
                                            <p:cTn id="958" dur="1500" fill="hold"/>
                                            <p:tgtEl>
                                              <p:spTgt spid="512"/>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3"/>
                                            </p:tgtEl>
                                            <p:attrNameLst>
                                              <p:attrName>style.visibility</p:attrName>
                                            </p:attrNameLst>
                                          </p:cBhvr>
                                          <p:to>
                                            <p:strVal val="visible"/>
                                          </p:to>
                                        </p:set>
                                        <p:anim calcmode="lin" valueType="num">
                                          <p:cBhvr additive="base">
                                            <p:cTn id="961" dur="1500" fill="hold"/>
                                            <p:tgtEl>
                                              <p:spTgt spid="513"/>
                                            </p:tgtEl>
                                            <p:attrNameLst>
                                              <p:attrName>ppt_x</p:attrName>
                                            </p:attrNameLst>
                                          </p:cBhvr>
                                          <p:tavLst>
                                            <p:tav tm="0">
                                              <p:val>
                                                <p:strVal val="1+#ppt_w/2"/>
                                              </p:val>
                                            </p:tav>
                                            <p:tav tm="100000">
                                              <p:val>
                                                <p:strVal val="#ppt_x"/>
                                              </p:val>
                                            </p:tav>
                                          </p:tavLst>
                                        </p:anim>
                                        <p:anim calcmode="lin" valueType="num">
                                          <p:cBhvr additive="base">
                                            <p:cTn id="962" dur="1500" fill="hold"/>
                                            <p:tgtEl>
                                              <p:spTgt spid="513"/>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nodePh="1">
                                      <p:stCondLst>
                                        <p:cond delay="0"/>
                                      </p:stCondLst>
                                      <p:endCondLst>
                                        <p:cond evt="begin" delay="0">
                                          <p:tn val="963"/>
                                        </p:cond>
                                      </p:endCondLst>
                                      <p:childTnLst>
                                        <p:set>
                                          <p:cBhvr>
                                            <p:cTn id="964" dur="1" fill="hold">
                                              <p:stCondLst>
                                                <p:cond delay="0"/>
                                              </p:stCondLst>
                                            </p:cTn>
                                            <p:tgtEl>
                                              <p:spTgt spid="514"/>
                                            </p:tgtEl>
                                            <p:attrNameLst>
                                              <p:attrName>style.visibility</p:attrName>
                                            </p:attrNameLst>
                                          </p:cBhvr>
                                          <p:to>
                                            <p:strVal val="visible"/>
                                          </p:to>
                                        </p:set>
                                        <p:anim calcmode="lin" valueType="num">
                                          <p:cBhvr additive="base">
                                            <p:cTn id="965" dur="1500" fill="hold"/>
                                            <p:tgtEl>
                                              <p:spTgt spid="514"/>
                                            </p:tgtEl>
                                            <p:attrNameLst>
                                              <p:attrName>ppt_x</p:attrName>
                                            </p:attrNameLst>
                                          </p:cBhvr>
                                          <p:tavLst>
                                            <p:tav tm="0">
                                              <p:val>
                                                <p:strVal val="1+#ppt_w/2"/>
                                              </p:val>
                                            </p:tav>
                                            <p:tav tm="100000">
                                              <p:val>
                                                <p:strVal val="#ppt_x"/>
                                              </p:val>
                                            </p:tav>
                                          </p:tavLst>
                                        </p:anim>
                                        <p:anim calcmode="lin" valueType="num">
                                          <p:cBhvr additive="base">
                                            <p:cTn id="966" dur="1500" fill="hold"/>
                                            <p:tgtEl>
                                              <p:spTgt spid="514"/>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p:stCondLst>
                                        <p:cond delay="0"/>
                                      </p:stCondLst>
                                      <p:childTnLst>
                                        <p:set>
                                          <p:cBhvr>
                                            <p:cTn id="968" dur="1" fill="hold">
                                              <p:stCondLst>
                                                <p:cond delay="0"/>
                                              </p:stCondLst>
                                            </p:cTn>
                                            <p:tgtEl>
                                              <p:spTgt spid="515"/>
                                            </p:tgtEl>
                                            <p:attrNameLst>
                                              <p:attrName>style.visibility</p:attrName>
                                            </p:attrNameLst>
                                          </p:cBhvr>
                                          <p:to>
                                            <p:strVal val="visible"/>
                                          </p:to>
                                        </p:set>
                                        <p:anim calcmode="lin" valueType="num">
                                          <p:cBhvr additive="base">
                                            <p:cTn id="969" dur="1500" fill="hold"/>
                                            <p:tgtEl>
                                              <p:spTgt spid="515"/>
                                            </p:tgtEl>
                                            <p:attrNameLst>
                                              <p:attrName>ppt_x</p:attrName>
                                            </p:attrNameLst>
                                          </p:cBhvr>
                                          <p:tavLst>
                                            <p:tav tm="0">
                                              <p:val>
                                                <p:strVal val="1+#ppt_w/2"/>
                                              </p:val>
                                            </p:tav>
                                            <p:tav tm="100000">
                                              <p:val>
                                                <p:strVal val="#ppt_x"/>
                                              </p:val>
                                            </p:tav>
                                          </p:tavLst>
                                        </p:anim>
                                        <p:anim calcmode="lin" valueType="num">
                                          <p:cBhvr additive="base">
                                            <p:cTn id="970" dur="1500" fill="hold"/>
                                            <p:tgtEl>
                                              <p:spTgt spid="515"/>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nodePh="1">
                                      <p:stCondLst>
                                        <p:cond delay="0"/>
                                      </p:stCondLst>
                                      <p:endCondLst>
                                        <p:cond evt="begin" delay="0">
                                          <p:tn val="971"/>
                                        </p:cond>
                                      </p:endCondLst>
                                      <p:childTnLst>
                                        <p:set>
                                          <p:cBhvr>
                                            <p:cTn id="972" dur="1" fill="hold">
                                              <p:stCondLst>
                                                <p:cond delay="0"/>
                                              </p:stCondLst>
                                            </p:cTn>
                                            <p:tgtEl>
                                              <p:spTgt spid="516"/>
                                            </p:tgtEl>
                                            <p:attrNameLst>
                                              <p:attrName>style.visibility</p:attrName>
                                            </p:attrNameLst>
                                          </p:cBhvr>
                                          <p:to>
                                            <p:strVal val="visible"/>
                                          </p:to>
                                        </p:set>
                                        <p:anim calcmode="lin" valueType="num">
                                          <p:cBhvr additive="base">
                                            <p:cTn id="973" dur="1500" fill="hold"/>
                                            <p:tgtEl>
                                              <p:spTgt spid="516"/>
                                            </p:tgtEl>
                                            <p:attrNameLst>
                                              <p:attrName>ppt_x</p:attrName>
                                            </p:attrNameLst>
                                          </p:cBhvr>
                                          <p:tavLst>
                                            <p:tav tm="0">
                                              <p:val>
                                                <p:strVal val="1+#ppt_w/2"/>
                                              </p:val>
                                            </p:tav>
                                            <p:tav tm="100000">
                                              <p:val>
                                                <p:strVal val="#ppt_x"/>
                                              </p:val>
                                            </p:tav>
                                          </p:tavLst>
                                        </p:anim>
                                        <p:anim calcmode="lin" valueType="num">
                                          <p:cBhvr additive="base">
                                            <p:cTn id="974" dur="1500" fill="hold"/>
                                            <p:tgtEl>
                                              <p:spTgt spid="516"/>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p:stCondLst>
                                        <p:cond delay="0"/>
                                      </p:stCondLst>
                                      <p:childTnLst>
                                        <p:set>
                                          <p:cBhvr>
                                            <p:cTn id="976" dur="1" fill="hold">
                                              <p:stCondLst>
                                                <p:cond delay="0"/>
                                              </p:stCondLst>
                                            </p:cTn>
                                            <p:tgtEl>
                                              <p:spTgt spid="517"/>
                                            </p:tgtEl>
                                            <p:attrNameLst>
                                              <p:attrName>style.visibility</p:attrName>
                                            </p:attrNameLst>
                                          </p:cBhvr>
                                          <p:to>
                                            <p:strVal val="visible"/>
                                          </p:to>
                                        </p:set>
                                        <p:anim calcmode="lin" valueType="num">
                                          <p:cBhvr additive="base">
                                            <p:cTn id="977" dur="1500" fill="hold"/>
                                            <p:tgtEl>
                                              <p:spTgt spid="517"/>
                                            </p:tgtEl>
                                            <p:attrNameLst>
                                              <p:attrName>ppt_x</p:attrName>
                                            </p:attrNameLst>
                                          </p:cBhvr>
                                          <p:tavLst>
                                            <p:tav tm="0">
                                              <p:val>
                                                <p:strVal val="1+#ppt_w/2"/>
                                              </p:val>
                                            </p:tav>
                                            <p:tav tm="100000">
                                              <p:val>
                                                <p:strVal val="#ppt_x"/>
                                              </p:val>
                                            </p:tav>
                                          </p:tavLst>
                                        </p:anim>
                                        <p:anim calcmode="lin" valueType="num">
                                          <p:cBhvr additive="base">
                                            <p:cTn id="978" dur="1500" fill="hold"/>
                                            <p:tgtEl>
                                              <p:spTgt spid="517"/>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nodePh="1">
                                      <p:stCondLst>
                                        <p:cond delay="0"/>
                                      </p:stCondLst>
                                      <p:endCondLst>
                                        <p:cond evt="begin" delay="0">
                                          <p:tn val="979"/>
                                        </p:cond>
                                      </p:endCondLst>
                                      <p:childTnLst>
                                        <p:set>
                                          <p:cBhvr>
                                            <p:cTn id="980" dur="1" fill="hold">
                                              <p:stCondLst>
                                                <p:cond delay="0"/>
                                              </p:stCondLst>
                                            </p:cTn>
                                            <p:tgtEl>
                                              <p:spTgt spid="518"/>
                                            </p:tgtEl>
                                            <p:attrNameLst>
                                              <p:attrName>style.visibility</p:attrName>
                                            </p:attrNameLst>
                                          </p:cBhvr>
                                          <p:to>
                                            <p:strVal val="visible"/>
                                          </p:to>
                                        </p:set>
                                        <p:anim calcmode="lin" valueType="num">
                                          <p:cBhvr additive="base">
                                            <p:cTn id="981" dur="1500" fill="hold"/>
                                            <p:tgtEl>
                                              <p:spTgt spid="518"/>
                                            </p:tgtEl>
                                            <p:attrNameLst>
                                              <p:attrName>ppt_x</p:attrName>
                                            </p:attrNameLst>
                                          </p:cBhvr>
                                          <p:tavLst>
                                            <p:tav tm="0">
                                              <p:val>
                                                <p:strVal val="1+#ppt_w/2"/>
                                              </p:val>
                                            </p:tav>
                                            <p:tav tm="100000">
                                              <p:val>
                                                <p:strVal val="#ppt_x"/>
                                              </p:val>
                                            </p:tav>
                                          </p:tavLst>
                                        </p:anim>
                                        <p:anim calcmode="lin" valueType="num">
                                          <p:cBhvr additive="base">
                                            <p:cTn id="982" dur="1500" fill="hold"/>
                                            <p:tgtEl>
                                              <p:spTgt spid="518"/>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p:stCondLst>
                                        <p:cond delay="0"/>
                                      </p:stCondLst>
                                      <p:childTnLst>
                                        <p:set>
                                          <p:cBhvr>
                                            <p:cTn id="984" dur="1" fill="hold">
                                              <p:stCondLst>
                                                <p:cond delay="0"/>
                                              </p:stCondLst>
                                            </p:cTn>
                                            <p:tgtEl>
                                              <p:spTgt spid="519"/>
                                            </p:tgtEl>
                                            <p:attrNameLst>
                                              <p:attrName>style.visibility</p:attrName>
                                            </p:attrNameLst>
                                          </p:cBhvr>
                                          <p:to>
                                            <p:strVal val="visible"/>
                                          </p:to>
                                        </p:set>
                                        <p:anim calcmode="lin" valueType="num">
                                          <p:cBhvr additive="base">
                                            <p:cTn id="985" dur="1500" fill="hold"/>
                                            <p:tgtEl>
                                              <p:spTgt spid="519"/>
                                            </p:tgtEl>
                                            <p:attrNameLst>
                                              <p:attrName>ppt_x</p:attrName>
                                            </p:attrNameLst>
                                          </p:cBhvr>
                                          <p:tavLst>
                                            <p:tav tm="0">
                                              <p:val>
                                                <p:strVal val="1+#ppt_w/2"/>
                                              </p:val>
                                            </p:tav>
                                            <p:tav tm="100000">
                                              <p:val>
                                                <p:strVal val="#ppt_x"/>
                                              </p:val>
                                            </p:tav>
                                          </p:tavLst>
                                        </p:anim>
                                        <p:anim calcmode="lin" valueType="num">
                                          <p:cBhvr additive="base">
                                            <p:cTn id="986" dur="1500" fill="hold"/>
                                            <p:tgtEl>
                                              <p:spTgt spid="519"/>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nodePh="1">
                                      <p:stCondLst>
                                        <p:cond delay="0"/>
                                      </p:stCondLst>
                                      <p:endCondLst>
                                        <p:cond evt="begin" delay="0">
                                          <p:tn val="987"/>
                                        </p:cond>
                                      </p:endCondLst>
                                      <p:childTnLst>
                                        <p:set>
                                          <p:cBhvr>
                                            <p:cTn id="988" dur="1" fill="hold">
                                              <p:stCondLst>
                                                <p:cond delay="0"/>
                                              </p:stCondLst>
                                            </p:cTn>
                                            <p:tgtEl>
                                              <p:spTgt spid="520"/>
                                            </p:tgtEl>
                                            <p:attrNameLst>
                                              <p:attrName>style.visibility</p:attrName>
                                            </p:attrNameLst>
                                          </p:cBhvr>
                                          <p:to>
                                            <p:strVal val="visible"/>
                                          </p:to>
                                        </p:set>
                                        <p:anim calcmode="lin" valueType="num">
                                          <p:cBhvr additive="base">
                                            <p:cTn id="989" dur="1500" fill="hold"/>
                                            <p:tgtEl>
                                              <p:spTgt spid="520"/>
                                            </p:tgtEl>
                                            <p:attrNameLst>
                                              <p:attrName>ppt_x</p:attrName>
                                            </p:attrNameLst>
                                          </p:cBhvr>
                                          <p:tavLst>
                                            <p:tav tm="0">
                                              <p:val>
                                                <p:strVal val="1+#ppt_w/2"/>
                                              </p:val>
                                            </p:tav>
                                            <p:tav tm="100000">
                                              <p:val>
                                                <p:strVal val="#ppt_x"/>
                                              </p:val>
                                            </p:tav>
                                          </p:tavLst>
                                        </p:anim>
                                        <p:anim calcmode="lin" valueType="num">
                                          <p:cBhvr additive="base">
                                            <p:cTn id="990" dur="1500" fill="hold"/>
                                            <p:tgtEl>
                                              <p:spTgt spid="520"/>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p:stCondLst>
                                        <p:cond delay="0"/>
                                      </p:stCondLst>
                                      <p:childTnLst>
                                        <p:set>
                                          <p:cBhvr>
                                            <p:cTn id="992" dur="1" fill="hold">
                                              <p:stCondLst>
                                                <p:cond delay="0"/>
                                              </p:stCondLst>
                                            </p:cTn>
                                            <p:tgtEl>
                                              <p:spTgt spid="521"/>
                                            </p:tgtEl>
                                            <p:attrNameLst>
                                              <p:attrName>style.visibility</p:attrName>
                                            </p:attrNameLst>
                                          </p:cBhvr>
                                          <p:to>
                                            <p:strVal val="visible"/>
                                          </p:to>
                                        </p:set>
                                        <p:anim calcmode="lin" valueType="num">
                                          <p:cBhvr additive="base">
                                            <p:cTn id="993" dur="1500" fill="hold"/>
                                            <p:tgtEl>
                                              <p:spTgt spid="521"/>
                                            </p:tgtEl>
                                            <p:attrNameLst>
                                              <p:attrName>ppt_x</p:attrName>
                                            </p:attrNameLst>
                                          </p:cBhvr>
                                          <p:tavLst>
                                            <p:tav tm="0">
                                              <p:val>
                                                <p:strVal val="1+#ppt_w/2"/>
                                              </p:val>
                                            </p:tav>
                                            <p:tav tm="100000">
                                              <p:val>
                                                <p:strVal val="#ppt_x"/>
                                              </p:val>
                                            </p:tav>
                                          </p:tavLst>
                                        </p:anim>
                                        <p:anim calcmode="lin" valueType="num">
                                          <p:cBhvr additive="base">
                                            <p:cTn id="994" dur="1500" fill="hold"/>
                                            <p:tgtEl>
                                              <p:spTgt spid="521"/>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nodePh="1">
                                      <p:stCondLst>
                                        <p:cond delay="0"/>
                                      </p:stCondLst>
                                      <p:endCondLst>
                                        <p:cond evt="begin" delay="0">
                                          <p:tn val="995"/>
                                        </p:cond>
                                      </p:endCondLst>
                                      <p:childTnLst>
                                        <p:set>
                                          <p:cBhvr>
                                            <p:cTn id="996" dur="1" fill="hold">
                                              <p:stCondLst>
                                                <p:cond delay="0"/>
                                              </p:stCondLst>
                                            </p:cTn>
                                            <p:tgtEl>
                                              <p:spTgt spid="522"/>
                                            </p:tgtEl>
                                            <p:attrNameLst>
                                              <p:attrName>style.visibility</p:attrName>
                                            </p:attrNameLst>
                                          </p:cBhvr>
                                          <p:to>
                                            <p:strVal val="visible"/>
                                          </p:to>
                                        </p:set>
                                        <p:anim calcmode="lin" valueType="num">
                                          <p:cBhvr additive="base">
                                            <p:cTn id="997" dur="1500" fill="hold"/>
                                            <p:tgtEl>
                                              <p:spTgt spid="522"/>
                                            </p:tgtEl>
                                            <p:attrNameLst>
                                              <p:attrName>ppt_x</p:attrName>
                                            </p:attrNameLst>
                                          </p:cBhvr>
                                          <p:tavLst>
                                            <p:tav tm="0">
                                              <p:val>
                                                <p:strVal val="1+#ppt_w/2"/>
                                              </p:val>
                                            </p:tav>
                                            <p:tav tm="100000">
                                              <p:val>
                                                <p:strVal val="#ppt_x"/>
                                              </p:val>
                                            </p:tav>
                                          </p:tavLst>
                                        </p:anim>
                                        <p:anim calcmode="lin" valueType="num">
                                          <p:cBhvr additive="base">
                                            <p:cTn id="998" dur="1500" fill="hold"/>
                                            <p:tgtEl>
                                              <p:spTgt spid="522"/>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p:stCondLst>
                                        <p:cond delay="0"/>
                                      </p:stCondLst>
                                      <p:childTnLst>
                                        <p:set>
                                          <p:cBhvr>
                                            <p:cTn id="1000" dur="1" fill="hold">
                                              <p:stCondLst>
                                                <p:cond delay="0"/>
                                              </p:stCondLst>
                                            </p:cTn>
                                            <p:tgtEl>
                                              <p:spTgt spid="523"/>
                                            </p:tgtEl>
                                            <p:attrNameLst>
                                              <p:attrName>style.visibility</p:attrName>
                                            </p:attrNameLst>
                                          </p:cBhvr>
                                          <p:to>
                                            <p:strVal val="visible"/>
                                          </p:to>
                                        </p:set>
                                        <p:anim calcmode="lin" valueType="num">
                                          <p:cBhvr additive="base">
                                            <p:cTn id="1001" dur="1500" fill="hold"/>
                                            <p:tgtEl>
                                              <p:spTgt spid="523"/>
                                            </p:tgtEl>
                                            <p:attrNameLst>
                                              <p:attrName>ppt_x</p:attrName>
                                            </p:attrNameLst>
                                          </p:cBhvr>
                                          <p:tavLst>
                                            <p:tav tm="0">
                                              <p:val>
                                                <p:strVal val="1+#ppt_w/2"/>
                                              </p:val>
                                            </p:tav>
                                            <p:tav tm="100000">
                                              <p:val>
                                                <p:strVal val="#ppt_x"/>
                                              </p:val>
                                            </p:tav>
                                          </p:tavLst>
                                        </p:anim>
                                        <p:anim calcmode="lin" valueType="num">
                                          <p:cBhvr additive="base">
                                            <p:cTn id="1002" dur="1500" fill="hold"/>
                                            <p:tgtEl>
                                              <p:spTgt spid="523"/>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4"/>
                                            </p:tgtEl>
                                            <p:attrNameLst>
                                              <p:attrName>style.visibility</p:attrName>
                                            </p:attrNameLst>
                                          </p:cBhvr>
                                          <p:to>
                                            <p:strVal val="visible"/>
                                          </p:to>
                                        </p:set>
                                        <p:anim calcmode="lin" valueType="num">
                                          <p:cBhvr additive="base">
                                            <p:cTn id="1005" dur="1500" fill="hold"/>
                                            <p:tgtEl>
                                              <p:spTgt spid="524"/>
                                            </p:tgtEl>
                                            <p:attrNameLst>
                                              <p:attrName>ppt_x</p:attrName>
                                            </p:attrNameLst>
                                          </p:cBhvr>
                                          <p:tavLst>
                                            <p:tav tm="0">
                                              <p:val>
                                                <p:strVal val="1+#ppt_w/2"/>
                                              </p:val>
                                            </p:tav>
                                            <p:tav tm="100000">
                                              <p:val>
                                                <p:strVal val="#ppt_x"/>
                                              </p:val>
                                            </p:tav>
                                          </p:tavLst>
                                        </p:anim>
                                        <p:anim calcmode="lin" valueType="num">
                                          <p:cBhvr additive="base">
                                            <p:cTn id="1006" dur="1500" fill="hold"/>
                                            <p:tgtEl>
                                              <p:spTgt spid="524"/>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p:stCondLst>
                                        <p:cond delay="0"/>
                                      </p:stCondLst>
                                      <p:childTnLst>
                                        <p:set>
                                          <p:cBhvr>
                                            <p:cTn id="1008" dur="1" fill="hold">
                                              <p:stCondLst>
                                                <p:cond delay="0"/>
                                              </p:stCondLst>
                                            </p:cTn>
                                            <p:tgtEl>
                                              <p:spTgt spid="525"/>
                                            </p:tgtEl>
                                            <p:attrNameLst>
                                              <p:attrName>style.visibility</p:attrName>
                                            </p:attrNameLst>
                                          </p:cBhvr>
                                          <p:to>
                                            <p:strVal val="visible"/>
                                          </p:to>
                                        </p:set>
                                        <p:anim calcmode="lin" valueType="num">
                                          <p:cBhvr additive="base">
                                            <p:cTn id="1009" dur="1500" fill="hold"/>
                                            <p:tgtEl>
                                              <p:spTgt spid="525"/>
                                            </p:tgtEl>
                                            <p:attrNameLst>
                                              <p:attrName>ppt_x</p:attrName>
                                            </p:attrNameLst>
                                          </p:cBhvr>
                                          <p:tavLst>
                                            <p:tav tm="0">
                                              <p:val>
                                                <p:strVal val="1+#ppt_w/2"/>
                                              </p:val>
                                            </p:tav>
                                            <p:tav tm="100000">
                                              <p:val>
                                                <p:strVal val="#ppt_x"/>
                                              </p:val>
                                            </p:tav>
                                          </p:tavLst>
                                        </p:anim>
                                        <p:anim calcmode="lin" valueType="num">
                                          <p:cBhvr additive="base">
                                            <p:cTn id="1010" dur="1500" fill="hold"/>
                                            <p:tgtEl>
                                              <p:spTgt spid="525"/>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6"/>
                                            </p:tgtEl>
                                            <p:attrNameLst>
                                              <p:attrName>style.visibility</p:attrName>
                                            </p:attrNameLst>
                                          </p:cBhvr>
                                          <p:to>
                                            <p:strVal val="visible"/>
                                          </p:to>
                                        </p:set>
                                        <p:anim calcmode="lin" valueType="num">
                                          <p:cBhvr additive="base">
                                            <p:cTn id="1013" dur="1500" fill="hold"/>
                                            <p:tgtEl>
                                              <p:spTgt spid="526"/>
                                            </p:tgtEl>
                                            <p:attrNameLst>
                                              <p:attrName>ppt_x</p:attrName>
                                            </p:attrNameLst>
                                          </p:cBhvr>
                                          <p:tavLst>
                                            <p:tav tm="0">
                                              <p:val>
                                                <p:strVal val="1+#ppt_w/2"/>
                                              </p:val>
                                            </p:tav>
                                            <p:tav tm="100000">
                                              <p:val>
                                                <p:strVal val="#ppt_x"/>
                                              </p:val>
                                            </p:tav>
                                          </p:tavLst>
                                        </p:anim>
                                        <p:anim calcmode="lin" valueType="num">
                                          <p:cBhvr additive="base">
                                            <p:cTn id="1014" dur="1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44"/>
          <p:cNvSpPr/>
          <p:nvPr/>
        </p:nvSpPr>
        <p:spPr bwMode="auto">
          <a:xfrm>
            <a:off x="3034393" y="3072340"/>
            <a:ext cx="1407681" cy="1285274"/>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A3D8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46"/>
          <p:cNvSpPr/>
          <p:nvPr/>
        </p:nvSpPr>
        <p:spPr bwMode="auto">
          <a:xfrm>
            <a:off x="2658564" y="1676136"/>
            <a:ext cx="1373254" cy="1493748"/>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EE0076"/>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48"/>
          <p:cNvSpPr/>
          <p:nvPr/>
        </p:nvSpPr>
        <p:spPr bwMode="auto">
          <a:xfrm>
            <a:off x="4292889" y="3090512"/>
            <a:ext cx="1559734" cy="1278580"/>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chemeClr val="bg1">
              <a:lumMod val="50000"/>
            </a:schemeClr>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50"/>
          <p:cNvSpPr/>
          <p:nvPr/>
        </p:nvSpPr>
        <p:spPr bwMode="auto">
          <a:xfrm>
            <a:off x="3672248" y="949345"/>
            <a:ext cx="1571209" cy="1459321"/>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FB9E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52"/>
          <p:cNvSpPr/>
          <p:nvPr/>
        </p:nvSpPr>
        <p:spPr bwMode="auto">
          <a:xfrm>
            <a:off x="4883886" y="1691437"/>
            <a:ext cx="1364648" cy="1491836"/>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rgbClr val="29ABE2"/>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文本框 82"/>
          <p:cNvSpPr txBox="1"/>
          <p:nvPr/>
        </p:nvSpPr>
        <p:spPr>
          <a:xfrm>
            <a:off x="4203595" y="1479563"/>
            <a:ext cx="763122"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01</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5" name="文本框 84"/>
          <p:cNvSpPr txBox="1"/>
          <p:nvPr/>
        </p:nvSpPr>
        <p:spPr>
          <a:xfrm>
            <a:off x="3458902" y="3464343"/>
            <a:ext cx="833989"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04</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6" name="文本框 91"/>
          <p:cNvSpPr txBox="1"/>
          <p:nvPr/>
        </p:nvSpPr>
        <p:spPr>
          <a:xfrm>
            <a:off x="3057760" y="2195653"/>
            <a:ext cx="856368"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05</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7" name="文本框 93"/>
          <p:cNvSpPr txBox="1"/>
          <p:nvPr/>
        </p:nvSpPr>
        <p:spPr>
          <a:xfrm>
            <a:off x="5296504" y="2253323"/>
            <a:ext cx="835853"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02</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8" name="文本框 95"/>
          <p:cNvSpPr txBox="1"/>
          <p:nvPr/>
        </p:nvSpPr>
        <p:spPr>
          <a:xfrm>
            <a:off x="4807612" y="3464343"/>
            <a:ext cx="852638"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03</a:t>
            </a:r>
            <a:endParaRPr lang="zh-CN" altLang="en-US" sz="3000" dirty="0">
              <a:solidFill>
                <a:schemeClr val="bg1"/>
              </a:solidFill>
              <a:latin typeface="Impact" panose="020B0806030902050204" pitchFamily="34" charset="0"/>
              <a:cs typeface="Aharoni" panose="02010803020104030203" pitchFamily="2" charset="-79"/>
            </a:endParaRPr>
          </a:p>
        </p:txBody>
      </p:sp>
      <p:grpSp>
        <p:nvGrpSpPr>
          <p:cNvPr id="19" name="组合 18"/>
          <p:cNvGrpSpPr>
            <a:grpSpLocks noChangeAspect="1"/>
          </p:cNvGrpSpPr>
          <p:nvPr/>
        </p:nvGrpSpPr>
        <p:grpSpPr>
          <a:xfrm>
            <a:off x="4132429" y="2519043"/>
            <a:ext cx="646608" cy="553615"/>
            <a:chOff x="2162176" y="-104775"/>
            <a:chExt cx="1655763" cy="1417638"/>
          </a:xfrm>
          <a:solidFill>
            <a:schemeClr val="tx1">
              <a:lumMod val="65000"/>
              <a:lumOff val="35000"/>
            </a:schemeClr>
          </a:solidFill>
        </p:grpSpPr>
        <p:sp>
          <p:nvSpPr>
            <p:cNvPr id="20"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chemeClr val="bg1"/>
                </a:solidFill>
              </a:endParaRPr>
            </a:p>
          </p:txBody>
        </p:sp>
        <p:sp>
          <p:nvSpPr>
            <p:cNvPr id="21"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chemeClr val="bg1"/>
                </a:solidFill>
              </a:endParaRPr>
            </a:p>
          </p:txBody>
        </p:sp>
      </p:grpSp>
      <p:sp>
        <p:nvSpPr>
          <p:cNvPr id="22" name="文本框 17"/>
          <p:cNvSpPr txBox="1"/>
          <p:nvPr/>
        </p:nvSpPr>
        <p:spPr>
          <a:xfrm>
            <a:off x="5727456" y="1040983"/>
            <a:ext cx="1976875" cy="461665"/>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18"/>
          <p:cNvSpPr txBox="1"/>
          <p:nvPr/>
        </p:nvSpPr>
        <p:spPr>
          <a:xfrm>
            <a:off x="5296504" y="993357"/>
            <a:ext cx="569387" cy="553998"/>
          </a:xfrm>
          <a:prstGeom prst="rect">
            <a:avLst/>
          </a:prstGeom>
          <a:noFill/>
        </p:spPr>
        <p:txBody>
          <a:bodyPr wrap="none" rtlCol="0">
            <a:spAutoFit/>
          </a:bodyPr>
          <a:lstStyle/>
          <a:p>
            <a:r>
              <a:rPr lang="en-US" altLang="zh-CN" sz="3000" dirty="0">
                <a:solidFill>
                  <a:srgbClr val="FB9E00"/>
                </a:solidFill>
                <a:latin typeface="时尚中黑简体" panose="01010104010101010101" pitchFamily="2" charset="-122"/>
                <a:ea typeface="时尚中黑简体" panose="01010104010101010101" pitchFamily="2" charset="-122"/>
              </a:rPr>
              <a:t>01</a:t>
            </a:r>
            <a:endParaRPr lang="zh-CN" altLang="en-US" sz="3000" dirty="0">
              <a:solidFill>
                <a:srgbClr val="FB9E00"/>
              </a:solidFill>
              <a:latin typeface="时尚中黑简体" panose="01010104010101010101" pitchFamily="2" charset="-122"/>
              <a:ea typeface="时尚中黑简体" panose="01010104010101010101" pitchFamily="2" charset="-122"/>
            </a:endParaRPr>
          </a:p>
        </p:txBody>
      </p:sp>
      <p:sp>
        <p:nvSpPr>
          <p:cNvPr id="24" name="文本框 17"/>
          <p:cNvSpPr txBox="1"/>
          <p:nvPr/>
        </p:nvSpPr>
        <p:spPr>
          <a:xfrm>
            <a:off x="6706368" y="2251361"/>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18"/>
          <p:cNvSpPr txBox="1"/>
          <p:nvPr/>
        </p:nvSpPr>
        <p:spPr>
          <a:xfrm>
            <a:off x="6275416" y="2203735"/>
            <a:ext cx="569387" cy="553998"/>
          </a:xfrm>
          <a:prstGeom prst="rect">
            <a:avLst/>
          </a:prstGeom>
          <a:noFill/>
        </p:spPr>
        <p:txBody>
          <a:bodyPr wrap="none" rtlCol="0">
            <a:spAutoFit/>
          </a:bodyPr>
          <a:lstStyle/>
          <a:p>
            <a:r>
              <a:rPr lang="en-US" altLang="zh-CN" sz="3000" dirty="0">
                <a:solidFill>
                  <a:srgbClr val="29ABE2"/>
                </a:solidFill>
                <a:latin typeface="时尚中黑简体" panose="01010104010101010101" pitchFamily="2" charset="-122"/>
                <a:ea typeface="时尚中黑简体" panose="01010104010101010101" pitchFamily="2" charset="-122"/>
              </a:rPr>
              <a:t>02</a:t>
            </a:r>
            <a:endParaRPr lang="zh-CN" altLang="en-US" sz="3000" dirty="0">
              <a:solidFill>
                <a:srgbClr val="29ABE2"/>
              </a:solidFill>
              <a:latin typeface="时尚中黑简体" panose="01010104010101010101" pitchFamily="2" charset="-122"/>
              <a:ea typeface="时尚中黑简体" panose="01010104010101010101" pitchFamily="2" charset="-122"/>
            </a:endParaRPr>
          </a:p>
        </p:txBody>
      </p:sp>
      <p:sp>
        <p:nvSpPr>
          <p:cNvPr id="26" name="文本框 17"/>
          <p:cNvSpPr txBox="1"/>
          <p:nvPr/>
        </p:nvSpPr>
        <p:spPr>
          <a:xfrm>
            <a:off x="6283575" y="3556678"/>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18"/>
          <p:cNvSpPr txBox="1"/>
          <p:nvPr/>
        </p:nvSpPr>
        <p:spPr>
          <a:xfrm>
            <a:off x="5852624" y="3509051"/>
            <a:ext cx="569387" cy="553998"/>
          </a:xfrm>
          <a:prstGeom prst="rect">
            <a:avLst/>
          </a:prstGeom>
          <a:noFill/>
        </p:spPr>
        <p:txBody>
          <a:bodyPr wrap="none" rtlCol="0">
            <a:spAutoFit/>
          </a:bodyPr>
          <a:lstStyle/>
          <a:p>
            <a:r>
              <a:rPr lang="en-US" altLang="zh-CN" sz="3000" dirty="0">
                <a:solidFill>
                  <a:schemeClr val="bg1">
                    <a:lumMod val="50000"/>
                  </a:schemeClr>
                </a:solidFill>
                <a:latin typeface="时尚中黑简体" panose="01010104010101010101" pitchFamily="2" charset="-122"/>
                <a:ea typeface="时尚中黑简体" panose="01010104010101010101" pitchFamily="2" charset="-122"/>
              </a:rPr>
              <a:t>03</a:t>
            </a:r>
            <a:endParaRPr lang="zh-CN" altLang="en-US" sz="3000" dirty="0">
              <a:solidFill>
                <a:schemeClr val="bg1">
                  <a:lumMod val="50000"/>
                </a:schemeClr>
              </a:solidFill>
              <a:latin typeface="时尚中黑简体" panose="01010104010101010101" pitchFamily="2" charset="-122"/>
              <a:ea typeface="时尚中黑简体" panose="01010104010101010101" pitchFamily="2" charset="-122"/>
            </a:endParaRPr>
          </a:p>
        </p:txBody>
      </p:sp>
      <p:sp>
        <p:nvSpPr>
          <p:cNvPr id="28" name="文本框 17"/>
          <p:cNvSpPr txBox="1"/>
          <p:nvPr/>
        </p:nvSpPr>
        <p:spPr>
          <a:xfrm>
            <a:off x="934125" y="3617679"/>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18"/>
          <p:cNvSpPr txBox="1"/>
          <p:nvPr/>
        </p:nvSpPr>
        <p:spPr>
          <a:xfrm>
            <a:off x="2457295" y="3570052"/>
            <a:ext cx="569387" cy="553998"/>
          </a:xfrm>
          <a:prstGeom prst="rect">
            <a:avLst/>
          </a:prstGeom>
          <a:noFill/>
        </p:spPr>
        <p:txBody>
          <a:bodyPr wrap="none" rtlCol="0">
            <a:spAutoFit/>
          </a:bodyPr>
          <a:lstStyle/>
          <a:p>
            <a:r>
              <a:rPr lang="en-US" altLang="zh-CN" sz="3000" dirty="0">
                <a:solidFill>
                  <a:srgbClr val="A3D800"/>
                </a:solidFill>
                <a:latin typeface="时尚中黑简体" panose="01010104010101010101" pitchFamily="2" charset="-122"/>
                <a:ea typeface="时尚中黑简体" panose="01010104010101010101" pitchFamily="2" charset="-122"/>
              </a:rPr>
              <a:t>04</a:t>
            </a:r>
            <a:endParaRPr lang="zh-CN" altLang="en-US" sz="3000" dirty="0">
              <a:solidFill>
                <a:srgbClr val="A3D800"/>
              </a:solidFill>
              <a:latin typeface="时尚中黑简体" panose="01010104010101010101" pitchFamily="2" charset="-122"/>
              <a:ea typeface="时尚中黑简体" panose="01010104010101010101" pitchFamily="2" charset="-122"/>
            </a:endParaRPr>
          </a:p>
        </p:txBody>
      </p:sp>
      <p:sp>
        <p:nvSpPr>
          <p:cNvPr id="30" name="文本框 17"/>
          <p:cNvSpPr txBox="1"/>
          <p:nvPr/>
        </p:nvSpPr>
        <p:spPr>
          <a:xfrm>
            <a:off x="652307" y="2381585"/>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18"/>
          <p:cNvSpPr txBox="1"/>
          <p:nvPr/>
        </p:nvSpPr>
        <p:spPr>
          <a:xfrm>
            <a:off x="2175476" y="2333959"/>
            <a:ext cx="569387" cy="553998"/>
          </a:xfrm>
          <a:prstGeom prst="rect">
            <a:avLst/>
          </a:prstGeom>
          <a:noFill/>
        </p:spPr>
        <p:txBody>
          <a:bodyPr wrap="none" rtlCol="0">
            <a:spAutoFit/>
          </a:bodyPr>
          <a:lstStyle/>
          <a:p>
            <a:r>
              <a:rPr lang="en-US" altLang="zh-CN" sz="3000" dirty="0">
                <a:solidFill>
                  <a:schemeClr val="accent2"/>
                </a:solidFill>
                <a:latin typeface="时尚中黑简体" panose="01010104010101010101" pitchFamily="2" charset="-122"/>
                <a:ea typeface="时尚中黑简体" panose="01010104010101010101" pitchFamily="2" charset="-122"/>
              </a:rPr>
              <a:t>05</a:t>
            </a:r>
            <a:endParaRPr lang="zh-CN" altLang="en-US" sz="3000" dirty="0">
              <a:solidFill>
                <a:schemeClr val="accent2"/>
              </a:solidFill>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28447425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 calcmode="lin" valueType="num">
                                      <p:cBhvr>
                                        <p:cTn id="16"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 calcmode="lin" valueType="num">
                                      <p:cBhvr>
                                        <p:cTn id="44" dur="1000" fill="hold"/>
                                        <p:tgtEl>
                                          <p:spTgt spid="19"/>
                                        </p:tgtEl>
                                        <p:attrNameLst>
                                          <p:attrName>style.rotation</p:attrName>
                                        </p:attrNameLst>
                                      </p:cBhvr>
                                      <p:tavLst>
                                        <p:tav tm="0">
                                          <p:val>
                                            <p:fltVal val="90"/>
                                          </p:val>
                                        </p:tav>
                                        <p:tav tm="100000">
                                          <p:val>
                                            <p:fltVal val="0"/>
                                          </p:val>
                                        </p:tav>
                                      </p:tavLst>
                                    </p:anim>
                                    <p:animEffect transition="in" filter="fade">
                                      <p:cBhvr>
                                        <p:cTn id="45" dur="1000"/>
                                        <p:tgtEl>
                                          <p:spTgt spid="19"/>
                                        </p:tgtEl>
                                      </p:cBhvr>
                                    </p:animEffect>
                                  </p:childTnLst>
                                </p:cTn>
                              </p:par>
                            </p:childTnLst>
                          </p:cTn>
                        </p:par>
                        <p:par>
                          <p:cTn id="46" fill="hold">
                            <p:stCondLst>
                              <p:cond delay="6000"/>
                            </p:stCondLst>
                            <p:childTnLst>
                              <p:par>
                                <p:cTn id="47" presetID="14" presetClass="entr" presetSubtype="1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randombar(horizontal)">
                                      <p:cBhvr>
                                        <p:cTn id="49" dur="500"/>
                                        <p:tgtEl>
                                          <p:spTgt spid="14"/>
                                        </p:tgtEl>
                                      </p:cBhvr>
                                    </p:animEffect>
                                  </p:childTnLst>
                                </p:cTn>
                              </p:par>
                            </p:childTnLst>
                          </p:cTn>
                        </p:par>
                        <p:par>
                          <p:cTn id="50" fill="hold">
                            <p:stCondLst>
                              <p:cond delay="6500"/>
                            </p:stCondLst>
                            <p:childTnLst>
                              <p:par>
                                <p:cTn id="51" presetID="14" presetClass="entr" presetSubtype="1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500"/>
                                        <p:tgtEl>
                                          <p:spTgt spid="17"/>
                                        </p:tgtEl>
                                      </p:cBhvr>
                                    </p:animEffect>
                                  </p:childTnLst>
                                </p:cTn>
                              </p:par>
                            </p:childTnLst>
                          </p:cTn>
                        </p:par>
                        <p:par>
                          <p:cTn id="54" fill="hold">
                            <p:stCondLst>
                              <p:cond delay="7000"/>
                            </p:stCondLst>
                            <p:childTnLst>
                              <p:par>
                                <p:cTn id="55" presetID="14" presetClass="entr" presetSubtype="1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randombar(horizontal)">
                                      <p:cBhvr>
                                        <p:cTn id="57" dur="500"/>
                                        <p:tgtEl>
                                          <p:spTgt spid="18"/>
                                        </p:tgtEl>
                                      </p:cBhvr>
                                    </p:animEffect>
                                  </p:childTnLst>
                                </p:cTn>
                              </p:par>
                            </p:childTnLst>
                          </p:cTn>
                        </p:par>
                        <p:par>
                          <p:cTn id="58" fill="hold">
                            <p:stCondLst>
                              <p:cond delay="7500"/>
                            </p:stCondLst>
                            <p:childTnLst>
                              <p:par>
                                <p:cTn id="59" presetID="14" presetClass="entr" presetSubtype="1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randombar(horizontal)">
                                      <p:cBhvr>
                                        <p:cTn id="61" dur="500"/>
                                        <p:tgtEl>
                                          <p:spTgt spid="15"/>
                                        </p:tgtEl>
                                      </p:cBhvr>
                                    </p:animEffect>
                                  </p:childTnLst>
                                </p:cTn>
                              </p:par>
                            </p:childTnLst>
                          </p:cTn>
                        </p:par>
                        <p:par>
                          <p:cTn id="62" fill="hold">
                            <p:stCondLst>
                              <p:cond delay="8000"/>
                            </p:stCondLst>
                            <p:childTnLst>
                              <p:par>
                                <p:cTn id="63" presetID="14" presetClass="entr" presetSubtype="1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randombar(horizontal)">
                                      <p:cBhvr>
                                        <p:cTn id="65" dur="500"/>
                                        <p:tgtEl>
                                          <p:spTgt spid="16"/>
                                        </p:tgtEl>
                                      </p:cBhvr>
                                    </p:animEffect>
                                  </p:childTnLst>
                                </p:cTn>
                              </p:par>
                            </p:childTnLst>
                          </p:cTn>
                        </p:par>
                        <p:par>
                          <p:cTn id="66" fill="hold">
                            <p:stCondLst>
                              <p:cond delay="8500"/>
                            </p:stCondLst>
                            <p:childTnLst>
                              <p:par>
                                <p:cTn id="67" presetID="31"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fltVal val="0"/>
                                          </p:val>
                                        </p:tav>
                                        <p:tav tm="100000">
                                          <p:val>
                                            <p:strVal val="#ppt_w"/>
                                          </p:val>
                                        </p:tav>
                                      </p:tavLst>
                                    </p:anim>
                                    <p:anim calcmode="lin" valueType="num">
                                      <p:cBhvr>
                                        <p:cTn id="70" dur="1000" fill="hold"/>
                                        <p:tgtEl>
                                          <p:spTgt spid="23"/>
                                        </p:tgtEl>
                                        <p:attrNameLst>
                                          <p:attrName>ppt_h</p:attrName>
                                        </p:attrNameLst>
                                      </p:cBhvr>
                                      <p:tavLst>
                                        <p:tav tm="0">
                                          <p:val>
                                            <p:fltVal val="0"/>
                                          </p:val>
                                        </p:tav>
                                        <p:tav tm="100000">
                                          <p:val>
                                            <p:strVal val="#ppt_h"/>
                                          </p:val>
                                        </p:tav>
                                      </p:tavLst>
                                    </p:anim>
                                    <p:anim calcmode="lin" valueType="num">
                                      <p:cBhvr>
                                        <p:cTn id="71" dur="1000" fill="hold"/>
                                        <p:tgtEl>
                                          <p:spTgt spid="23"/>
                                        </p:tgtEl>
                                        <p:attrNameLst>
                                          <p:attrName>style.rotation</p:attrName>
                                        </p:attrNameLst>
                                      </p:cBhvr>
                                      <p:tavLst>
                                        <p:tav tm="0">
                                          <p:val>
                                            <p:fltVal val="90"/>
                                          </p:val>
                                        </p:tav>
                                        <p:tav tm="100000">
                                          <p:val>
                                            <p:fltVal val="0"/>
                                          </p:val>
                                        </p:tav>
                                      </p:tavLst>
                                    </p:anim>
                                    <p:animEffect transition="in" filter="fade">
                                      <p:cBhvr>
                                        <p:cTn id="72" dur="1000"/>
                                        <p:tgtEl>
                                          <p:spTgt spid="23"/>
                                        </p:tgtEl>
                                      </p:cBhvr>
                                    </p:animEffect>
                                  </p:childTnLst>
                                </p:cTn>
                              </p:par>
                            </p:childTnLst>
                          </p:cTn>
                        </p:par>
                        <p:par>
                          <p:cTn id="73" fill="hold">
                            <p:stCondLst>
                              <p:cond delay="9500"/>
                            </p:stCondLst>
                            <p:childTnLst>
                              <p:par>
                                <p:cTn id="74" presetID="22" presetClass="entr" presetSubtype="8"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left)">
                                      <p:cBhvr>
                                        <p:cTn id="76" dur="500"/>
                                        <p:tgtEl>
                                          <p:spTgt spid="22"/>
                                        </p:tgtEl>
                                      </p:cBhvr>
                                    </p:animEffect>
                                  </p:childTnLst>
                                </p:cTn>
                              </p:par>
                            </p:childTnLst>
                          </p:cTn>
                        </p:par>
                        <p:par>
                          <p:cTn id="77" fill="hold">
                            <p:stCondLst>
                              <p:cond delay="10000"/>
                            </p:stCondLst>
                            <p:childTnLst>
                              <p:par>
                                <p:cTn id="78" presetID="31"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1000" fill="hold"/>
                                        <p:tgtEl>
                                          <p:spTgt spid="25"/>
                                        </p:tgtEl>
                                        <p:attrNameLst>
                                          <p:attrName>ppt_w</p:attrName>
                                        </p:attrNameLst>
                                      </p:cBhvr>
                                      <p:tavLst>
                                        <p:tav tm="0">
                                          <p:val>
                                            <p:fltVal val="0"/>
                                          </p:val>
                                        </p:tav>
                                        <p:tav tm="100000">
                                          <p:val>
                                            <p:strVal val="#ppt_w"/>
                                          </p:val>
                                        </p:tav>
                                      </p:tavLst>
                                    </p:anim>
                                    <p:anim calcmode="lin" valueType="num">
                                      <p:cBhvr>
                                        <p:cTn id="81" dur="1000" fill="hold"/>
                                        <p:tgtEl>
                                          <p:spTgt spid="25"/>
                                        </p:tgtEl>
                                        <p:attrNameLst>
                                          <p:attrName>ppt_h</p:attrName>
                                        </p:attrNameLst>
                                      </p:cBhvr>
                                      <p:tavLst>
                                        <p:tav tm="0">
                                          <p:val>
                                            <p:fltVal val="0"/>
                                          </p:val>
                                        </p:tav>
                                        <p:tav tm="100000">
                                          <p:val>
                                            <p:strVal val="#ppt_h"/>
                                          </p:val>
                                        </p:tav>
                                      </p:tavLst>
                                    </p:anim>
                                    <p:anim calcmode="lin" valueType="num">
                                      <p:cBhvr>
                                        <p:cTn id="82" dur="1000" fill="hold"/>
                                        <p:tgtEl>
                                          <p:spTgt spid="25"/>
                                        </p:tgtEl>
                                        <p:attrNameLst>
                                          <p:attrName>style.rotation</p:attrName>
                                        </p:attrNameLst>
                                      </p:cBhvr>
                                      <p:tavLst>
                                        <p:tav tm="0">
                                          <p:val>
                                            <p:fltVal val="90"/>
                                          </p:val>
                                        </p:tav>
                                        <p:tav tm="100000">
                                          <p:val>
                                            <p:fltVal val="0"/>
                                          </p:val>
                                        </p:tav>
                                      </p:tavLst>
                                    </p:anim>
                                    <p:animEffect transition="in" filter="fade">
                                      <p:cBhvr>
                                        <p:cTn id="83" dur="1000"/>
                                        <p:tgtEl>
                                          <p:spTgt spid="25"/>
                                        </p:tgtEl>
                                      </p:cBhvr>
                                    </p:animEffect>
                                  </p:childTnLst>
                                </p:cTn>
                              </p:par>
                            </p:childTnLst>
                          </p:cTn>
                        </p:par>
                        <p:par>
                          <p:cTn id="84" fill="hold">
                            <p:stCondLst>
                              <p:cond delay="11000"/>
                            </p:stCondLst>
                            <p:childTnLst>
                              <p:par>
                                <p:cTn id="85" presetID="22" presetClass="entr" presetSubtype="8"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par>
                          <p:cTn id="88" fill="hold">
                            <p:stCondLst>
                              <p:cond delay="11500"/>
                            </p:stCondLst>
                            <p:childTnLst>
                              <p:par>
                                <p:cTn id="89" presetID="31" presetClass="entr" presetSubtype="0"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p:cTn id="91" dur="1000" fill="hold"/>
                                        <p:tgtEl>
                                          <p:spTgt spid="27"/>
                                        </p:tgtEl>
                                        <p:attrNameLst>
                                          <p:attrName>ppt_w</p:attrName>
                                        </p:attrNameLst>
                                      </p:cBhvr>
                                      <p:tavLst>
                                        <p:tav tm="0">
                                          <p:val>
                                            <p:fltVal val="0"/>
                                          </p:val>
                                        </p:tav>
                                        <p:tav tm="100000">
                                          <p:val>
                                            <p:strVal val="#ppt_w"/>
                                          </p:val>
                                        </p:tav>
                                      </p:tavLst>
                                    </p:anim>
                                    <p:anim calcmode="lin" valueType="num">
                                      <p:cBhvr>
                                        <p:cTn id="92" dur="1000" fill="hold"/>
                                        <p:tgtEl>
                                          <p:spTgt spid="27"/>
                                        </p:tgtEl>
                                        <p:attrNameLst>
                                          <p:attrName>ppt_h</p:attrName>
                                        </p:attrNameLst>
                                      </p:cBhvr>
                                      <p:tavLst>
                                        <p:tav tm="0">
                                          <p:val>
                                            <p:fltVal val="0"/>
                                          </p:val>
                                        </p:tav>
                                        <p:tav tm="100000">
                                          <p:val>
                                            <p:strVal val="#ppt_h"/>
                                          </p:val>
                                        </p:tav>
                                      </p:tavLst>
                                    </p:anim>
                                    <p:anim calcmode="lin" valueType="num">
                                      <p:cBhvr>
                                        <p:cTn id="93" dur="1000" fill="hold"/>
                                        <p:tgtEl>
                                          <p:spTgt spid="27"/>
                                        </p:tgtEl>
                                        <p:attrNameLst>
                                          <p:attrName>style.rotation</p:attrName>
                                        </p:attrNameLst>
                                      </p:cBhvr>
                                      <p:tavLst>
                                        <p:tav tm="0">
                                          <p:val>
                                            <p:fltVal val="90"/>
                                          </p:val>
                                        </p:tav>
                                        <p:tav tm="100000">
                                          <p:val>
                                            <p:fltVal val="0"/>
                                          </p:val>
                                        </p:tav>
                                      </p:tavLst>
                                    </p:anim>
                                    <p:animEffect transition="in" filter="fade">
                                      <p:cBhvr>
                                        <p:cTn id="94" dur="1000"/>
                                        <p:tgtEl>
                                          <p:spTgt spid="27"/>
                                        </p:tgtEl>
                                      </p:cBhvr>
                                    </p:animEffect>
                                  </p:childTnLst>
                                </p:cTn>
                              </p:par>
                            </p:childTnLst>
                          </p:cTn>
                        </p:par>
                        <p:par>
                          <p:cTn id="95" fill="hold">
                            <p:stCondLst>
                              <p:cond delay="12500"/>
                            </p:stCondLst>
                            <p:childTnLst>
                              <p:par>
                                <p:cTn id="96" presetID="22" presetClass="entr" presetSubtype="8"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left)">
                                      <p:cBhvr>
                                        <p:cTn id="98" dur="500"/>
                                        <p:tgtEl>
                                          <p:spTgt spid="26"/>
                                        </p:tgtEl>
                                      </p:cBhvr>
                                    </p:animEffect>
                                  </p:childTnLst>
                                </p:cTn>
                              </p:par>
                            </p:childTnLst>
                          </p:cTn>
                        </p:par>
                        <p:par>
                          <p:cTn id="99" fill="hold">
                            <p:stCondLst>
                              <p:cond delay="13000"/>
                            </p:stCondLst>
                            <p:childTnLst>
                              <p:par>
                                <p:cTn id="100" presetID="31" presetClass="entr" presetSubtype="0"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p:cTn id="102" dur="1000" fill="hold"/>
                                        <p:tgtEl>
                                          <p:spTgt spid="29"/>
                                        </p:tgtEl>
                                        <p:attrNameLst>
                                          <p:attrName>ppt_w</p:attrName>
                                        </p:attrNameLst>
                                      </p:cBhvr>
                                      <p:tavLst>
                                        <p:tav tm="0">
                                          <p:val>
                                            <p:fltVal val="0"/>
                                          </p:val>
                                        </p:tav>
                                        <p:tav tm="100000">
                                          <p:val>
                                            <p:strVal val="#ppt_w"/>
                                          </p:val>
                                        </p:tav>
                                      </p:tavLst>
                                    </p:anim>
                                    <p:anim calcmode="lin" valueType="num">
                                      <p:cBhvr>
                                        <p:cTn id="103" dur="1000" fill="hold"/>
                                        <p:tgtEl>
                                          <p:spTgt spid="29"/>
                                        </p:tgtEl>
                                        <p:attrNameLst>
                                          <p:attrName>ppt_h</p:attrName>
                                        </p:attrNameLst>
                                      </p:cBhvr>
                                      <p:tavLst>
                                        <p:tav tm="0">
                                          <p:val>
                                            <p:fltVal val="0"/>
                                          </p:val>
                                        </p:tav>
                                        <p:tav tm="100000">
                                          <p:val>
                                            <p:strVal val="#ppt_h"/>
                                          </p:val>
                                        </p:tav>
                                      </p:tavLst>
                                    </p:anim>
                                    <p:anim calcmode="lin" valueType="num">
                                      <p:cBhvr>
                                        <p:cTn id="104" dur="1000" fill="hold"/>
                                        <p:tgtEl>
                                          <p:spTgt spid="29"/>
                                        </p:tgtEl>
                                        <p:attrNameLst>
                                          <p:attrName>style.rotation</p:attrName>
                                        </p:attrNameLst>
                                      </p:cBhvr>
                                      <p:tavLst>
                                        <p:tav tm="0">
                                          <p:val>
                                            <p:fltVal val="90"/>
                                          </p:val>
                                        </p:tav>
                                        <p:tav tm="100000">
                                          <p:val>
                                            <p:fltVal val="0"/>
                                          </p:val>
                                        </p:tav>
                                      </p:tavLst>
                                    </p:anim>
                                    <p:animEffect transition="in" filter="fade">
                                      <p:cBhvr>
                                        <p:cTn id="105" dur="1000"/>
                                        <p:tgtEl>
                                          <p:spTgt spid="29"/>
                                        </p:tgtEl>
                                      </p:cBhvr>
                                    </p:animEffect>
                                  </p:childTnLst>
                                </p:cTn>
                              </p:par>
                            </p:childTnLst>
                          </p:cTn>
                        </p:par>
                        <p:par>
                          <p:cTn id="106" fill="hold">
                            <p:stCondLst>
                              <p:cond delay="14000"/>
                            </p:stCondLst>
                            <p:childTnLst>
                              <p:par>
                                <p:cTn id="107" presetID="22" presetClass="entr" presetSubtype="2" fill="hold" grpId="0" nodeType="after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right)">
                                      <p:cBhvr>
                                        <p:cTn id="109" dur="500"/>
                                        <p:tgtEl>
                                          <p:spTgt spid="28"/>
                                        </p:tgtEl>
                                      </p:cBhvr>
                                    </p:animEffect>
                                  </p:childTnLst>
                                </p:cTn>
                              </p:par>
                            </p:childTnLst>
                          </p:cTn>
                        </p:par>
                        <p:par>
                          <p:cTn id="110" fill="hold">
                            <p:stCondLst>
                              <p:cond delay="14500"/>
                            </p:stCondLst>
                            <p:childTnLst>
                              <p:par>
                                <p:cTn id="111" presetID="31" presetClass="entr" presetSubtype="0" fill="hold" grpId="0" nodeType="after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1000" fill="hold"/>
                                        <p:tgtEl>
                                          <p:spTgt spid="31"/>
                                        </p:tgtEl>
                                        <p:attrNameLst>
                                          <p:attrName>ppt_w</p:attrName>
                                        </p:attrNameLst>
                                      </p:cBhvr>
                                      <p:tavLst>
                                        <p:tav tm="0">
                                          <p:val>
                                            <p:fltVal val="0"/>
                                          </p:val>
                                        </p:tav>
                                        <p:tav tm="100000">
                                          <p:val>
                                            <p:strVal val="#ppt_w"/>
                                          </p:val>
                                        </p:tav>
                                      </p:tavLst>
                                    </p:anim>
                                    <p:anim calcmode="lin" valueType="num">
                                      <p:cBhvr>
                                        <p:cTn id="114" dur="1000" fill="hold"/>
                                        <p:tgtEl>
                                          <p:spTgt spid="31"/>
                                        </p:tgtEl>
                                        <p:attrNameLst>
                                          <p:attrName>ppt_h</p:attrName>
                                        </p:attrNameLst>
                                      </p:cBhvr>
                                      <p:tavLst>
                                        <p:tav tm="0">
                                          <p:val>
                                            <p:fltVal val="0"/>
                                          </p:val>
                                        </p:tav>
                                        <p:tav tm="100000">
                                          <p:val>
                                            <p:strVal val="#ppt_h"/>
                                          </p:val>
                                        </p:tav>
                                      </p:tavLst>
                                    </p:anim>
                                    <p:anim calcmode="lin" valueType="num">
                                      <p:cBhvr>
                                        <p:cTn id="115" dur="1000" fill="hold"/>
                                        <p:tgtEl>
                                          <p:spTgt spid="31"/>
                                        </p:tgtEl>
                                        <p:attrNameLst>
                                          <p:attrName>style.rotation</p:attrName>
                                        </p:attrNameLst>
                                      </p:cBhvr>
                                      <p:tavLst>
                                        <p:tav tm="0">
                                          <p:val>
                                            <p:fltVal val="90"/>
                                          </p:val>
                                        </p:tav>
                                        <p:tav tm="100000">
                                          <p:val>
                                            <p:fltVal val="0"/>
                                          </p:val>
                                        </p:tav>
                                      </p:tavLst>
                                    </p:anim>
                                    <p:animEffect transition="in" filter="fade">
                                      <p:cBhvr>
                                        <p:cTn id="116" dur="1000"/>
                                        <p:tgtEl>
                                          <p:spTgt spid="31"/>
                                        </p:tgtEl>
                                      </p:cBhvr>
                                    </p:animEffect>
                                  </p:childTnLst>
                                </p:cTn>
                              </p:par>
                            </p:childTnLst>
                          </p:cTn>
                        </p:par>
                        <p:par>
                          <p:cTn id="117" fill="hold">
                            <p:stCondLst>
                              <p:cond delay="15500"/>
                            </p:stCondLst>
                            <p:childTnLst>
                              <p:par>
                                <p:cTn id="118" presetID="22" presetClass="entr" presetSubtype="2"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right)">
                                      <p:cBhvr>
                                        <p:cTn id="12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22" grpId="0"/>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10"/>
          <p:cNvSpPr>
            <a:spLocks noChangeArrowheads="1"/>
          </p:cNvSpPr>
          <p:nvPr/>
        </p:nvSpPr>
        <p:spPr bwMode="auto">
          <a:xfrm>
            <a:off x="3651980" y="2031184"/>
            <a:ext cx="1734765" cy="1431182"/>
          </a:xfrm>
          <a:prstGeom prst="ellipse">
            <a:avLst/>
          </a:prstGeom>
          <a:gradFill rotWithShape="1">
            <a:gsLst>
              <a:gs pos="0">
                <a:srgbClr val="000000"/>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p:spPr>
        <p:txBody>
          <a:bodyPr wrap="none" lIns="69056" tIns="34529" rIns="69056" bIns="34529" anchor="ctr"/>
          <a:lstStyle/>
          <a:p>
            <a:pPr algn="ctr">
              <a:defRPr/>
            </a:pPr>
            <a:endParaRPr lang="zh-CN" altLang="zh-CN" sz="1013" kern="0">
              <a:solidFill>
                <a:sysClr val="windowText" lastClr="000000"/>
              </a:solidFill>
              <a:ea typeface="宋体" panose="02010600030101010101" pitchFamily="2" charset="-122"/>
            </a:endParaRPr>
          </a:p>
        </p:txBody>
      </p:sp>
      <p:sp>
        <p:nvSpPr>
          <p:cNvPr id="10" name="任意多边形 9"/>
          <p:cNvSpPr/>
          <p:nvPr/>
        </p:nvSpPr>
        <p:spPr bwMode="auto">
          <a:xfrm>
            <a:off x="4216945" y="1410893"/>
            <a:ext cx="694135" cy="1371600"/>
          </a:xfrm>
          <a:custGeom>
            <a:avLst/>
            <a:gdLst>
              <a:gd name="connsiteX0" fmla="*/ 0 w 925285"/>
              <a:gd name="connsiteY0" fmla="*/ 326572 h 1828800"/>
              <a:gd name="connsiteX1" fmla="*/ 468085 w 925285"/>
              <a:gd name="connsiteY1" fmla="*/ 1807029 h 1828800"/>
              <a:gd name="connsiteX2" fmla="*/ 478971 w 925285"/>
              <a:gd name="connsiteY2" fmla="*/ 1807029 h 1828800"/>
              <a:gd name="connsiteX3" fmla="*/ 478971 w 925285"/>
              <a:gd name="connsiteY3" fmla="*/ 1828800 h 1828800"/>
              <a:gd name="connsiteX4" fmla="*/ 925285 w 925285"/>
              <a:gd name="connsiteY4" fmla="*/ 326572 h 1828800"/>
              <a:gd name="connsiteX5" fmla="*/ 489857 w 925285"/>
              <a:gd name="connsiteY5" fmla="*/ 0 h 1828800"/>
              <a:gd name="connsiteX6" fmla="*/ 0 w 925285"/>
              <a:gd name="connsiteY6" fmla="*/ 326572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285" h="1828800">
                <a:moveTo>
                  <a:pt x="0" y="326572"/>
                </a:moveTo>
                <a:lnTo>
                  <a:pt x="468085" y="1807029"/>
                </a:lnTo>
                <a:lnTo>
                  <a:pt x="478971" y="1807029"/>
                </a:lnTo>
                <a:lnTo>
                  <a:pt x="478971" y="1828800"/>
                </a:lnTo>
                <a:lnTo>
                  <a:pt x="925285" y="326572"/>
                </a:lnTo>
                <a:lnTo>
                  <a:pt x="489857" y="0"/>
                </a:lnTo>
                <a:lnTo>
                  <a:pt x="0" y="326572"/>
                </a:lnTo>
                <a:close/>
              </a:path>
            </a:pathLst>
          </a:custGeom>
          <a:gradFill flip="none" rotWithShape="1">
            <a:gsLst>
              <a:gs pos="0">
                <a:srgbClr val="FB9E00">
                  <a:shade val="30000"/>
                  <a:satMod val="115000"/>
                </a:srgbClr>
              </a:gs>
              <a:gs pos="50000">
                <a:srgbClr val="FB9E00">
                  <a:shade val="67500"/>
                  <a:satMod val="115000"/>
                </a:srgbClr>
              </a:gs>
              <a:gs pos="100000">
                <a:srgbClr val="FB9E00">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1" name="任意多边形 10"/>
          <p:cNvSpPr/>
          <p:nvPr/>
        </p:nvSpPr>
        <p:spPr bwMode="auto">
          <a:xfrm>
            <a:off x="3262061" y="2105028"/>
            <a:ext cx="1314450" cy="670322"/>
          </a:xfrm>
          <a:custGeom>
            <a:avLst/>
            <a:gdLst>
              <a:gd name="connsiteX0" fmla="*/ 1752600 w 1752600"/>
              <a:gd name="connsiteY0" fmla="*/ 881743 h 892629"/>
              <a:gd name="connsiteX1" fmla="*/ 468086 w 1752600"/>
              <a:gd name="connsiteY1" fmla="*/ 0 h 892629"/>
              <a:gd name="connsiteX2" fmla="*/ 0 w 1752600"/>
              <a:gd name="connsiteY2" fmla="*/ 337457 h 892629"/>
              <a:gd name="connsiteX3" fmla="*/ 185057 w 1752600"/>
              <a:gd name="connsiteY3" fmla="*/ 892629 h 892629"/>
              <a:gd name="connsiteX4" fmla="*/ 1752600 w 1752600"/>
              <a:gd name="connsiteY4" fmla="*/ 881743 h 892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892629">
                <a:moveTo>
                  <a:pt x="1752600" y="881743"/>
                </a:moveTo>
                <a:lnTo>
                  <a:pt x="468086" y="0"/>
                </a:lnTo>
                <a:lnTo>
                  <a:pt x="0" y="337457"/>
                </a:lnTo>
                <a:lnTo>
                  <a:pt x="185057" y="892629"/>
                </a:lnTo>
                <a:lnTo>
                  <a:pt x="1752600" y="881743"/>
                </a:lnTo>
                <a:close/>
              </a:path>
            </a:pathLst>
          </a:custGeom>
          <a:gradFill flip="none" rotWithShape="1">
            <a:gsLst>
              <a:gs pos="0">
                <a:srgbClr val="EE0076">
                  <a:shade val="30000"/>
                  <a:satMod val="115000"/>
                </a:srgbClr>
              </a:gs>
              <a:gs pos="50000">
                <a:srgbClr val="EE0076">
                  <a:shade val="67500"/>
                  <a:satMod val="115000"/>
                </a:srgbClr>
              </a:gs>
              <a:gs pos="100000">
                <a:srgbClr val="EE0076">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2" name="任意多边形 11"/>
          <p:cNvSpPr/>
          <p:nvPr/>
        </p:nvSpPr>
        <p:spPr bwMode="auto">
          <a:xfrm>
            <a:off x="3621632" y="2775352"/>
            <a:ext cx="954881" cy="1117997"/>
          </a:xfrm>
          <a:custGeom>
            <a:avLst/>
            <a:gdLst>
              <a:gd name="connsiteX0" fmla="*/ 1273629 w 1273629"/>
              <a:gd name="connsiteY0" fmla="*/ 0 h 1491343"/>
              <a:gd name="connsiteX1" fmla="*/ 0 w 1273629"/>
              <a:gd name="connsiteY1" fmla="*/ 892628 h 1491343"/>
              <a:gd name="connsiteX2" fmla="*/ 195943 w 1273629"/>
              <a:gd name="connsiteY2" fmla="*/ 1491343 h 1491343"/>
              <a:gd name="connsiteX3" fmla="*/ 751115 w 1273629"/>
              <a:gd name="connsiteY3" fmla="*/ 1491343 h 1491343"/>
              <a:gd name="connsiteX4" fmla="*/ 1273629 w 1273629"/>
              <a:gd name="connsiteY4" fmla="*/ 0 h 149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491343">
                <a:moveTo>
                  <a:pt x="1273629" y="0"/>
                </a:moveTo>
                <a:lnTo>
                  <a:pt x="0" y="892628"/>
                </a:lnTo>
                <a:lnTo>
                  <a:pt x="195943" y="1491343"/>
                </a:lnTo>
                <a:lnTo>
                  <a:pt x="751115" y="1491343"/>
                </a:lnTo>
                <a:lnTo>
                  <a:pt x="1273629"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3" name="任意多边形 12"/>
          <p:cNvSpPr/>
          <p:nvPr/>
        </p:nvSpPr>
        <p:spPr bwMode="auto">
          <a:xfrm>
            <a:off x="4576513" y="2775351"/>
            <a:ext cx="954881" cy="1126331"/>
          </a:xfrm>
          <a:custGeom>
            <a:avLst/>
            <a:gdLst>
              <a:gd name="connsiteX0" fmla="*/ 0 w 1273629"/>
              <a:gd name="connsiteY0" fmla="*/ 0 h 1502228"/>
              <a:gd name="connsiteX1" fmla="*/ 489857 w 1273629"/>
              <a:gd name="connsiteY1" fmla="*/ 1502228 h 1502228"/>
              <a:gd name="connsiteX2" fmla="*/ 1088571 w 1273629"/>
              <a:gd name="connsiteY2" fmla="*/ 1502228 h 1502228"/>
              <a:gd name="connsiteX3" fmla="*/ 1273629 w 1273629"/>
              <a:gd name="connsiteY3" fmla="*/ 925285 h 1502228"/>
              <a:gd name="connsiteX4" fmla="*/ 0 w 1273629"/>
              <a:gd name="connsiteY4" fmla="*/ 0 h 1502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502228">
                <a:moveTo>
                  <a:pt x="0" y="0"/>
                </a:moveTo>
                <a:lnTo>
                  <a:pt x="489857" y="1502228"/>
                </a:lnTo>
                <a:lnTo>
                  <a:pt x="1088571" y="1502228"/>
                </a:lnTo>
                <a:lnTo>
                  <a:pt x="1273629" y="925285"/>
                </a:lnTo>
                <a:lnTo>
                  <a:pt x="0" y="0"/>
                </a:lnTo>
                <a:close/>
              </a:path>
            </a:pathLst>
          </a:custGeom>
          <a:gradFill flip="none" rotWithShape="1">
            <a:gsLst>
              <a:gs pos="0">
                <a:srgbClr val="A3D800">
                  <a:shade val="30000"/>
                  <a:satMod val="115000"/>
                </a:srgbClr>
              </a:gs>
              <a:gs pos="50000">
                <a:srgbClr val="A3D800">
                  <a:shade val="67500"/>
                  <a:satMod val="115000"/>
                </a:srgbClr>
              </a:gs>
              <a:gs pos="100000">
                <a:srgbClr val="A3D800">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4" name="任意多边形 13"/>
          <p:cNvSpPr/>
          <p:nvPr/>
        </p:nvSpPr>
        <p:spPr bwMode="auto">
          <a:xfrm>
            <a:off x="4576511" y="2081216"/>
            <a:ext cx="1314450" cy="709613"/>
          </a:xfrm>
          <a:custGeom>
            <a:avLst/>
            <a:gdLst>
              <a:gd name="connsiteX0" fmla="*/ 0 w 1752600"/>
              <a:gd name="connsiteY0" fmla="*/ 914400 h 947057"/>
              <a:gd name="connsiteX1" fmla="*/ 1567543 w 1752600"/>
              <a:gd name="connsiteY1" fmla="*/ 947057 h 947057"/>
              <a:gd name="connsiteX2" fmla="*/ 1752600 w 1752600"/>
              <a:gd name="connsiteY2" fmla="*/ 370114 h 947057"/>
              <a:gd name="connsiteX3" fmla="*/ 1251857 w 1752600"/>
              <a:gd name="connsiteY3" fmla="*/ 0 h 947057"/>
              <a:gd name="connsiteX4" fmla="*/ 0 w 1752600"/>
              <a:gd name="connsiteY4" fmla="*/ 914400 h 94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947057">
                <a:moveTo>
                  <a:pt x="0" y="914400"/>
                </a:moveTo>
                <a:lnTo>
                  <a:pt x="1567543" y="947057"/>
                </a:lnTo>
                <a:lnTo>
                  <a:pt x="1752600" y="370114"/>
                </a:lnTo>
                <a:lnTo>
                  <a:pt x="1251857" y="0"/>
                </a:lnTo>
                <a:lnTo>
                  <a:pt x="0" y="914400"/>
                </a:lnTo>
                <a:close/>
              </a:path>
            </a:pathLst>
          </a:custGeom>
          <a:gradFill rotWithShape="0">
            <a:gsLst>
              <a:gs pos="0">
                <a:srgbClr val="79DCFF"/>
              </a:gs>
              <a:gs pos="100000">
                <a:srgbClr val="00B0F0"/>
              </a:gs>
            </a:gsLst>
            <a:lin ang="4800000" scaled="0"/>
          </a:gradFill>
          <a:ln>
            <a:noFill/>
          </a:ln>
        </p:spPr>
        <p:txBody>
          <a:bodyPr/>
          <a:lstStyle/>
          <a:p>
            <a:pPr eaLnBrk="0" hangingPunct="0">
              <a:defRPr/>
            </a:pPr>
            <a:endParaRPr lang="zh-CN" altLang="en-US" sz="1013" kern="0">
              <a:solidFill>
                <a:sysClr val="windowText" lastClr="000000"/>
              </a:solidFill>
            </a:endParaRPr>
          </a:p>
        </p:txBody>
      </p:sp>
      <p:sp>
        <p:nvSpPr>
          <p:cNvPr id="15" name="正五边形 14"/>
          <p:cNvSpPr/>
          <p:nvPr/>
        </p:nvSpPr>
        <p:spPr bwMode="auto">
          <a:xfrm>
            <a:off x="3260873" y="2093124"/>
            <a:ext cx="696515" cy="672703"/>
          </a:xfrm>
          <a:prstGeom prst="pentagon">
            <a:avLst/>
          </a:prstGeom>
          <a:solidFill>
            <a:schemeClr val="accent2"/>
          </a:solidFill>
          <a:ln>
            <a:noFill/>
          </a:ln>
        </p:spPr>
        <p:txBody>
          <a:bodyPr/>
          <a:lstStyle/>
          <a:p>
            <a:pPr eaLnBrk="0" hangingPunct="0">
              <a:defRPr/>
            </a:pPr>
            <a:endParaRPr lang="zh-CN" altLang="en-US" sz="1013" kern="0">
              <a:solidFill>
                <a:sysClr val="windowText" lastClr="000000"/>
              </a:solidFill>
            </a:endParaRPr>
          </a:p>
        </p:txBody>
      </p:sp>
      <p:sp>
        <p:nvSpPr>
          <p:cNvPr id="16" name="正五边形 15"/>
          <p:cNvSpPr/>
          <p:nvPr/>
        </p:nvSpPr>
        <p:spPr bwMode="auto">
          <a:xfrm>
            <a:off x="5164682" y="2068117"/>
            <a:ext cx="726281" cy="710804"/>
          </a:xfrm>
          <a:prstGeom prst="pentagon">
            <a:avLst/>
          </a:prstGeom>
          <a:solidFill>
            <a:srgbClr val="29ABE2"/>
          </a:solidFill>
          <a:ln>
            <a:noFill/>
          </a:ln>
        </p:spPr>
        <p:txBody>
          <a:bodyPr/>
          <a:lstStyle/>
          <a:p>
            <a:pPr eaLnBrk="0" hangingPunct="0">
              <a:defRPr/>
            </a:pPr>
            <a:endParaRPr lang="zh-CN" altLang="en-US" sz="1013" kern="0">
              <a:solidFill>
                <a:sysClr val="windowText" lastClr="000000"/>
              </a:solidFill>
            </a:endParaRPr>
          </a:p>
        </p:txBody>
      </p:sp>
      <p:sp>
        <p:nvSpPr>
          <p:cNvPr id="17" name="正五边形 16"/>
          <p:cNvSpPr/>
          <p:nvPr/>
        </p:nvSpPr>
        <p:spPr bwMode="auto">
          <a:xfrm>
            <a:off x="4208611" y="1395416"/>
            <a:ext cx="710803" cy="676275"/>
          </a:xfrm>
          <a:prstGeom prst="pentagon">
            <a:avLst/>
          </a:prstGeom>
          <a:solidFill>
            <a:srgbClr val="FB9E00"/>
          </a:solidFill>
          <a:ln>
            <a:noFill/>
          </a:ln>
        </p:spPr>
        <p:txBody>
          <a:bodyPr/>
          <a:lstStyle/>
          <a:p>
            <a:pPr eaLnBrk="0" hangingPunct="0">
              <a:defRPr/>
            </a:pPr>
            <a:endParaRPr lang="zh-CN" altLang="en-US" sz="1013" kern="0">
              <a:solidFill>
                <a:sysClr val="windowText" lastClr="000000"/>
              </a:solidFill>
            </a:endParaRPr>
          </a:p>
        </p:txBody>
      </p:sp>
      <p:sp>
        <p:nvSpPr>
          <p:cNvPr id="18" name="正五边形 17"/>
          <p:cNvSpPr/>
          <p:nvPr/>
        </p:nvSpPr>
        <p:spPr bwMode="auto">
          <a:xfrm>
            <a:off x="3621632" y="3190880"/>
            <a:ext cx="717947" cy="692944"/>
          </a:xfrm>
          <a:prstGeom prst="pentagon">
            <a:avLst/>
          </a:prstGeom>
          <a:solidFill>
            <a:schemeClr val="bg1">
              <a:lumMod val="50000"/>
            </a:schemeClr>
          </a:solidFill>
          <a:ln>
            <a:noFill/>
          </a:ln>
        </p:spPr>
        <p:txBody>
          <a:bodyPr/>
          <a:lstStyle/>
          <a:p>
            <a:pPr eaLnBrk="0" hangingPunct="0">
              <a:defRPr/>
            </a:pPr>
            <a:endParaRPr lang="zh-CN" altLang="en-US" sz="1013" kern="0">
              <a:solidFill>
                <a:sysClr val="windowText" lastClr="000000"/>
              </a:solidFill>
            </a:endParaRPr>
          </a:p>
        </p:txBody>
      </p:sp>
      <p:sp>
        <p:nvSpPr>
          <p:cNvPr id="19" name="正五边形 18"/>
          <p:cNvSpPr/>
          <p:nvPr/>
        </p:nvSpPr>
        <p:spPr bwMode="auto">
          <a:xfrm>
            <a:off x="4813447" y="3215881"/>
            <a:ext cx="709613" cy="676275"/>
          </a:xfrm>
          <a:prstGeom prst="pentagon">
            <a:avLst/>
          </a:prstGeom>
          <a:solidFill>
            <a:srgbClr val="A3D800"/>
          </a:solidFill>
          <a:ln>
            <a:noFill/>
          </a:ln>
        </p:spPr>
        <p:txBody>
          <a:bodyPr/>
          <a:lstStyle/>
          <a:p>
            <a:pPr eaLnBrk="0" hangingPunct="0">
              <a:defRPr/>
            </a:pPr>
            <a:endParaRPr lang="zh-CN" altLang="en-US" sz="1013" kern="0">
              <a:solidFill>
                <a:sysClr val="windowText" lastClr="000000"/>
              </a:solidFill>
            </a:endParaRPr>
          </a:p>
        </p:txBody>
      </p:sp>
      <p:grpSp>
        <p:nvGrpSpPr>
          <p:cNvPr id="20" name="组合 28"/>
          <p:cNvGrpSpPr/>
          <p:nvPr/>
        </p:nvGrpSpPr>
        <p:grpSpPr bwMode="auto">
          <a:xfrm>
            <a:off x="4114549" y="2269334"/>
            <a:ext cx="958454" cy="913209"/>
            <a:chOff x="3956050" y="2668210"/>
            <a:chExt cx="1277620" cy="1216780"/>
          </a:xfrm>
        </p:grpSpPr>
        <p:sp>
          <p:nvSpPr>
            <p:cNvPr id="21" name="正五边形 20"/>
            <p:cNvSpPr/>
            <p:nvPr/>
          </p:nvSpPr>
          <p:spPr bwMode="auto">
            <a:xfrm rot="2195478">
              <a:off x="3956050" y="2668210"/>
              <a:ext cx="1277620" cy="1216780"/>
            </a:xfrm>
            <a:prstGeom prst="pentagon">
              <a:avLst/>
            </a:prstGeom>
            <a:solidFill>
              <a:srgbClr val="29ABE2"/>
            </a:solidFill>
            <a:ln>
              <a:noFill/>
            </a:ln>
          </p:spPr>
          <p:txBody>
            <a:bodyPr/>
            <a:lstStyle/>
            <a:p>
              <a:pPr eaLnBrk="0" hangingPunct="0">
                <a:defRPr/>
              </a:pPr>
              <a:endParaRPr lang="zh-CN" altLang="en-US" sz="1013" kern="0">
                <a:solidFill>
                  <a:sysClr val="windowText" lastClr="000000"/>
                </a:solidFill>
              </a:endParaRPr>
            </a:p>
          </p:txBody>
        </p:sp>
        <p:sp>
          <p:nvSpPr>
            <p:cNvPr id="22" name="正五边形 21"/>
            <p:cNvSpPr/>
            <p:nvPr/>
          </p:nvSpPr>
          <p:spPr bwMode="auto">
            <a:xfrm rot="2195478">
              <a:off x="3992035" y="2705828"/>
              <a:ext cx="1205650" cy="1148238"/>
            </a:xfrm>
            <a:prstGeom prst="pentagon">
              <a:avLst/>
            </a:prstGeom>
            <a:noFill/>
            <a:ln w="9525" cap="flat" cmpd="sng" algn="ctr">
              <a:gradFill>
                <a:gsLst>
                  <a:gs pos="1000">
                    <a:schemeClr val="bg1">
                      <a:alpha val="0"/>
                    </a:schemeClr>
                  </a:gs>
                  <a:gs pos="50000">
                    <a:schemeClr val="bg1">
                      <a:alpha val="74000"/>
                    </a:schemeClr>
                  </a:gs>
                  <a:gs pos="100000">
                    <a:schemeClr val="bg1">
                      <a:alpha val="63000"/>
                    </a:schemeClr>
                  </a:gs>
                </a:gsLst>
                <a:lin ang="5400000" scaled="0"/>
              </a:gradFill>
              <a:prstDash val="solid"/>
              <a:round/>
              <a:headEnd type="none" w="med" len="med"/>
              <a:tailEnd type="none" w="med" len="med"/>
            </a:ln>
            <a:effectLst/>
          </p:spPr>
          <p:txBody>
            <a:bodyPr/>
            <a:lstStyle/>
            <a:p>
              <a:pPr eaLnBrk="0" hangingPunct="0">
                <a:defRPr/>
              </a:pPr>
              <a:endParaRPr lang="zh-CN" altLang="en-US" sz="1013" dirty="0">
                <a:ea typeface="宋体" panose="02010600030101010101" pitchFamily="2" charset="-122"/>
              </a:endParaRPr>
            </a:p>
          </p:txBody>
        </p:sp>
      </p:grpSp>
      <p:sp>
        <p:nvSpPr>
          <p:cNvPr id="23" name="TextBox 23"/>
          <p:cNvSpPr txBox="1">
            <a:spLocks noChangeArrowheads="1"/>
          </p:cNvSpPr>
          <p:nvPr/>
        </p:nvSpPr>
        <p:spPr bwMode="auto">
          <a:xfrm>
            <a:off x="3460897" y="2307435"/>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5</a:t>
            </a:r>
            <a:endParaRPr lang="zh-CN" altLang="en-US" sz="1800" dirty="0">
              <a:solidFill>
                <a:schemeClr val="bg1"/>
              </a:solidFill>
              <a:latin typeface="Arial Black" panose="020B0A04020102020204" pitchFamily="34" charset="0"/>
            </a:endParaRPr>
          </a:p>
        </p:txBody>
      </p:sp>
      <p:sp>
        <p:nvSpPr>
          <p:cNvPr id="24" name="TextBox 24"/>
          <p:cNvSpPr txBox="1">
            <a:spLocks noChangeArrowheads="1"/>
          </p:cNvSpPr>
          <p:nvPr/>
        </p:nvSpPr>
        <p:spPr bwMode="auto">
          <a:xfrm>
            <a:off x="5390899" y="2307435"/>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2</a:t>
            </a:r>
            <a:endParaRPr lang="zh-CN" altLang="en-US" sz="1800" dirty="0">
              <a:solidFill>
                <a:schemeClr val="bg1"/>
              </a:solidFill>
              <a:latin typeface="Arial Black" panose="020B0A04020102020204" pitchFamily="34" charset="0"/>
            </a:endParaRPr>
          </a:p>
        </p:txBody>
      </p:sp>
      <p:sp>
        <p:nvSpPr>
          <p:cNvPr id="25" name="TextBox 25"/>
          <p:cNvSpPr txBox="1">
            <a:spLocks noChangeArrowheads="1"/>
          </p:cNvSpPr>
          <p:nvPr/>
        </p:nvSpPr>
        <p:spPr bwMode="auto">
          <a:xfrm>
            <a:off x="5033712" y="3415908"/>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3</a:t>
            </a:r>
            <a:endParaRPr lang="zh-CN" altLang="en-US" sz="1800" dirty="0">
              <a:solidFill>
                <a:schemeClr val="bg1"/>
              </a:solidFill>
              <a:latin typeface="Arial Black" panose="020B0A04020102020204" pitchFamily="34" charset="0"/>
            </a:endParaRPr>
          </a:p>
        </p:txBody>
      </p:sp>
      <p:sp>
        <p:nvSpPr>
          <p:cNvPr id="26" name="TextBox 26"/>
          <p:cNvSpPr txBox="1">
            <a:spLocks noChangeArrowheads="1"/>
          </p:cNvSpPr>
          <p:nvPr/>
        </p:nvSpPr>
        <p:spPr bwMode="auto">
          <a:xfrm>
            <a:off x="3833561" y="3415908"/>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4</a:t>
            </a:r>
            <a:endParaRPr lang="zh-CN" altLang="en-US" sz="1800" dirty="0">
              <a:solidFill>
                <a:schemeClr val="bg1"/>
              </a:solidFill>
              <a:latin typeface="Arial Black" panose="020B0A04020102020204" pitchFamily="34" charset="0"/>
            </a:endParaRPr>
          </a:p>
        </p:txBody>
      </p:sp>
      <p:sp>
        <p:nvSpPr>
          <p:cNvPr id="27" name="TextBox 27"/>
          <p:cNvSpPr txBox="1">
            <a:spLocks noChangeArrowheads="1"/>
          </p:cNvSpPr>
          <p:nvPr/>
        </p:nvSpPr>
        <p:spPr bwMode="auto">
          <a:xfrm>
            <a:off x="4419349" y="1578774"/>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1</a:t>
            </a:r>
            <a:endParaRPr lang="zh-CN" altLang="en-US" sz="1800" dirty="0">
              <a:solidFill>
                <a:schemeClr val="bg1"/>
              </a:solidFill>
              <a:latin typeface="Arial Black" panose="020B0A04020102020204" pitchFamily="34" charset="0"/>
            </a:endParaRPr>
          </a:p>
        </p:txBody>
      </p:sp>
      <p:sp>
        <p:nvSpPr>
          <p:cNvPr id="28" name="TextBox 89"/>
          <p:cNvSpPr txBox="1">
            <a:spLocks noChangeArrowheads="1"/>
          </p:cNvSpPr>
          <p:nvPr/>
        </p:nvSpPr>
        <p:spPr bwMode="auto">
          <a:xfrm>
            <a:off x="4109786" y="2620569"/>
            <a:ext cx="914400" cy="24820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13" kern="0" dirty="0">
                <a:solidFill>
                  <a:schemeClr val="bg1"/>
                </a:solidFill>
                <a:latin typeface="微软雅黑" panose="020B0503020204020204" pitchFamily="34" charset="-122"/>
                <a:ea typeface="微软雅黑" panose="020B0503020204020204" pitchFamily="34" charset="-122"/>
              </a:rPr>
              <a:t>添加标题</a:t>
            </a:r>
          </a:p>
        </p:txBody>
      </p:sp>
      <p:sp>
        <p:nvSpPr>
          <p:cNvPr id="29" name="环形箭头 28"/>
          <p:cNvSpPr/>
          <p:nvPr/>
        </p:nvSpPr>
        <p:spPr bwMode="auto">
          <a:xfrm rot="15194886">
            <a:off x="3010840" y="2663430"/>
            <a:ext cx="914400" cy="914400"/>
          </a:xfrm>
          <a:prstGeom prst="circularArrow">
            <a:avLst/>
          </a:prstGeom>
          <a:solidFill>
            <a:srgbClr val="7F7F7F"/>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0" name="环形箭头 29"/>
          <p:cNvSpPr/>
          <p:nvPr/>
        </p:nvSpPr>
        <p:spPr bwMode="auto">
          <a:xfrm rot="19325918">
            <a:off x="3410890" y="1384699"/>
            <a:ext cx="914400" cy="914400"/>
          </a:xfrm>
          <a:prstGeom prst="circularArrow">
            <a:avLst/>
          </a:prstGeom>
          <a:solidFill>
            <a:srgbClr val="EE0076"/>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1" name="环形箭头 30"/>
          <p:cNvSpPr/>
          <p:nvPr/>
        </p:nvSpPr>
        <p:spPr bwMode="auto">
          <a:xfrm rot="2186439">
            <a:off x="4788443" y="1376365"/>
            <a:ext cx="914400" cy="914400"/>
          </a:xfrm>
          <a:prstGeom prst="circularArrow">
            <a:avLst/>
          </a:prstGeom>
          <a:solidFill>
            <a:srgbClr val="FB9E00"/>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2" name="环形箭头 31"/>
          <p:cNvSpPr/>
          <p:nvPr/>
        </p:nvSpPr>
        <p:spPr bwMode="auto">
          <a:xfrm rot="6440240">
            <a:off x="5225402" y="2690815"/>
            <a:ext cx="914400" cy="914400"/>
          </a:xfrm>
          <a:prstGeom prst="circularArrow">
            <a:avLst/>
          </a:prstGeom>
          <a:solidFill>
            <a:srgbClr val="29ABE2"/>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3" name="环形箭头 32"/>
          <p:cNvSpPr/>
          <p:nvPr/>
        </p:nvSpPr>
        <p:spPr bwMode="auto">
          <a:xfrm rot="10800000">
            <a:off x="4102643" y="3461149"/>
            <a:ext cx="914400" cy="914400"/>
          </a:xfrm>
          <a:prstGeom prst="circularArrow">
            <a:avLst/>
          </a:prstGeom>
          <a:solidFill>
            <a:srgbClr val="A3D800"/>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4" name="TextBox 61"/>
          <p:cNvSpPr txBox="1">
            <a:spLocks noChangeArrowheads="1"/>
          </p:cNvSpPr>
          <p:nvPr/>
        </p:nvSpPr>
        <p:spPr bwMode="auto">
          <a:xfrm>
            <a:off x="5890961" y="2138366"/>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61"/>
          <p:cNvSpPr txBox="1">
            <a:spLocks noChangeArrowheads="1"/>
          </p:cNvSpPr>
          <p:nvPr/>
        </p:nvSpPr>
        <p:spPr bwMode="auto">
          <a:xfrm>
            <a:off x="3772841" y="946550"/>
            <a:ext cx="1548497" cy="646331"/>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任意多边形 40"/>
          <p:cNvSpPr>
            <a:spLocks noChangeArrowheads="1"/>
          </p:cNvSpPr>
          <p:nvPr/>
        </p:nvSpPr>
        <p:spPr bwMode="auto">
          <a:xfrm>
            <a:off x="4344342" y="2071690"/>
            <a:ext cx="440531" cy="0"/>
          </a:xfrm>
          <a:custGeom>
            <a:avLst/>
            <a:gdLst>
              <a:gd name="T0" fmla="*/ 0 w 587829"/>
              <a:gd name="T1" fmla="*/ 583304 w 587829"/>
              <a:gd name="T2" fmla="*/ 0 60000 65536"/>
              <a:gd name="T3" fmla="*/ 0 60000 65536"/>
              <a:gd name="T4" fmla="*/ 0 w 587829"/>
              <a:gd name="T5" fmla="*/ 587829 w 587829"/>
            </a:gdLst>
            <a:ahLst/>
            <a:cxnLst>
              <a:cxn ang="T2">
                <a:pos x="T0" y="0"/>
              </a:cxn>
              <a:cxn ang="T3">
                <a:pos x="T1" y="0"/>
              </a:cxn>
            </a:cxnLst>
            <a:rect l="T4" t="0" r="T5" b="0"/>
            <a:pathLst>
              <a:path w="587829">
                <a:moveTo>
                  <a:pt x="0" y="0"/>
                </a:moveTo>
                <a:lnTo>
                  <a:pt x="587829" y="0"/>
                </a:lnTo>
              </a:path>
            </a:pathLst>
          </a:custGeom>
          <a:solidFill>
            <a:schemeClr val="accent1"/>
          </a:solidFill>
          <a:ln w="9525" algn="ctr">
            <a:solidFill>
              <a:schemeClr val="bg1"/>
            </a:solidFill>
            <a:round/>
          </a:ln>
        </p:spPr>
        <p:txBody>
          <a:bodyPr/>
          <a:lstStyle/>
          <a:p>
            <a:endParaRPr lang="zh-CN" altLang="en-US" sz="1013"/>
          </a:p>
        </p:txBody>
      </p:sp>
      <p:sp>
        <p:nvSpPr>
          <p:cNvPr id="37" name="任意多边形 41"/>
          <p:cNvSpPr>
            <a:spLocks noChangeArrowheads="1"/>
          </p:cNvSpPr>
          <p:nvPr/>
        </p:nvSpPr>
        <p:spPr bwMode="auto">
          <a:xfrm>
            <a:off x="3822846" y="2347915"/>
            <a:ext cx="133350" cy="427434"/>
          </a:xfrm>
          <a:custGeom>
            <a:avLst/>
            <a:gdLst>
              <a:gd name="T0" fmla="*/ 174857 w 178130"/>
              <a:gd name="T1" fmla="*/ 0 h 570016"/>
              <a:gd name="T2" fmla="*/ 0 w 178130"/>
              <a:gd name="T3" fmla="*/ 568976 h 570016"/>
              <a:gd name="T4" fmla="*/ 0 60000 65536"/>
              <a:gd name="T5" fmla="*/ 0 60000 65536"/>
              <a:gd name="T6" fmla="*/ 0 w 178130"/>
              <a:gd name="T7" fmla="*/ 0 h 570016"/>
              <a:gd name="T8" fmla="*/ 178130 w 178130"/>
              <a:gd name="T9" fmla="*/ 570016 h 570016"/>
            </a:gdLst>
            <a:ahLst/>
            <a:cxnLst>
              <a:cxn ang="T4">
                <a:pos x="T0" y="T1"/>
              </a:cxn>
              <a:cxn ang="T5">
                <a:pos x="T2" y="T3"/>
              </a:cxn>
            </a:cxnLst>
            <a:rect l="T6" t="T7" r="T8" b="T9"/>
            <a:pathLst>
              <a:path w="178130" h="570016">
                <a:moveTo>
                  <a:pt x="178130" y="0"/>
                </a:moveTo>
                <a:lnTo>
                  <a:pt x="0" y="570016"/>
                </a:lnTo>
              </a:path>
            </a:pathLst>
          </a:custGeom>
          <a:solidFill>
            <a:schemeClr val="accent1"/>
          </a:solidFill>
          <a:ln w="9525" algn="ctr">
            <a:solidFill>
              <a:schemeClr val="bg1"/>
            </a:solidFill>
            <a:round/>
          </a:ln>
        </p:spPr>
        <p:txBody>
          <a:bodyPr/>
          <a:lstStyle/>
          <a:p>
            <a:endParaRPr lang="zh-CN" altLang="en-US" sz="1013"/>
          </a:p>
        </p:txBody>
      </p:sp>
      <p:sp>
        <p:nvSpPr>
          <p:cNvPr id="38" name="任意多边形 42"/>
          <p:cNvSpPr>
            <a:spLocks noChangeArrowheads="1"/>
          </p:cNvSpPr>
          <p:nvPr/>
        </p:nvSpPr>
        <p:spPr bwMode="auto">
          <a:xfrm>
            <a:off x="5163491" y="2338390"/>
            <a:ext cx="138113" cy="441722"/>
          </a:xfrm>
          <a:custGeom>
            <a:avLst/>
            <a:gdLst>
              <a:gd name="T0" fmla="*/ 0 w 184067"/>
              <a:gd name="T1" fmla="*/ 0 h 587829"/>
              <a:gd name="T2" fmla="*/ 184897 w 184067"/>
              <a:gd name="T3" fmla="*/ 599258 h 587829"/>
              <a:gd name="T4" fmla="*/ 0 60000 65536"/>
              <a:gd name="T5" fmla="*/ 0 60000 65536"/>
              <a:gd name="T6" fmla="*/ 0 w 184067"/>
              <a:gd name="T7" fmla="*/ 0 h 587829"/>
              <a:gd name="T8" fmla="*/ 184067 w 184067"/>
              <a:gd name="T9" fmla="*/ 587829 h 587829"/>
            </a:gdLst>
            <a:ahLst/>
            <a:cxnLst>
              <a:cxn ang="T4">
                <a:pos x="T0" y="T1"/>
              </a:cxn>
              <a:cxn ang="T5">
                <a:pos x="T2" y="T3"/>
              </a:cxn>
            </a:cxnLst>
            <a:rect l="T6" t="T7" r="T8" b="T9"/>
            <a:pathLst>
              <a:path w="184067" h="587829">
                <a:moveTo>
                  <a:pt x="0" y="0"/>
                </a:moveTo>
                <a:lnTo>
                  <a:pt x="184067" y="587829"/>
                </a:lnTo>
              </a:path>
            </a:pathLst>
          </a:custGeom>
          <a:solidFill>
            <a:schemeClr val="accent1"/>
          </a:solidFill>
          <a:ln w="9525" algn="ctr">
            <a:solidFill>
              <a:schemeClr val="bg1"/>
            </a:solidFill>
            <a:round/>
          </a:ln>
        </p:spPr>
        <p:txBody>
          <a:bodyPr/>
          <a:lstStyle/>
          <a:p>
            <a:endParaRPr lang="zh-CN" altLang="en-US" sz="1013"/>
          </a:p>
        </p:txBody>
      </p:sp>
      <p:sp>
        <p:nvSpPr>
          <p:cNvPr id="39" name="任意多边形 43"/>
          <p:cNvSpPr>
            <a:spLocks noChangeArrowheads="1"/>
          </p:cNvSpPr>
          <p:nvPr/>
        </p:nvSpPr>
        <p:spPr bwMode="auto">
          <a:xfrm>
            <a:off x="3983582" y="3189687"/>
            <a:ext cx="355997" cy="263129"/>
          </a:xfrm>
          <a:custGeom>
            <a:avLst/>
            <a:gdLst>
              <a:gd name="T0" fmla="*/ 0 w 475013"/>
              <a:gd name="T1" fmla="*/ 0 h 350322"/>
              <a:gd name="T2" fmla="*/ 471525 w 475013"/>
              <a:gd name="T3" fmla="*/ 355517 h 350322"/>
              <a:gd name="T4" fmla="*/ 0 60000 65536"/>
              <a:gd name="T5" fmla="*/ 0 60000 65536"/>
              <a:gd name="T6" fmla="*/ 0 w 475013"/>
              <a:gd name="T7" fmla="*/ 0 h 350322"/>
              <a:gd name="T8" fmla="*/ 475013 w 475013"/>
              <a:gd name="T9" fmla="*/ 350322 h 350322"/>
            </a:gdLst>
            <a:ahLst/>
            <a:cxnLst>
              <a:cxn ang="T4">
                <a:pos x="T0" y="T1"/>
              </a:cxn>
              <a:cxn ang="T5">
                <a:pos x="T2" y="T3"/>
              </a:cxn>
            </a:cxnLst>
            <a:rect l="T6" t="T7" r="T8" b="T9"/>
            <a:pathLst>
              <a:path w="475013" h="350322">
                <a:moveTo>
                  <a:pt x="0" y="0"/>
                </a:moveTo>
                <a:lnTo>
                  <a:pt x="475013" y="350322"/>
                </a:lnTo>
              </a:path>
            </a:pathLst>
          </a:custGeom>
          <a:solidFill>
            <a:schemeClr val="accent1"/>
          </a:solidFill>
          <a:ln w="9525" algn="ctr">
            <a:solidFill>
              <a:schemeClr val="bg1"/>
            </a:solidFill>
            <a:round/>
          </a:ln>
        </p:spPr>
        <p:txBody>
          <a:bodyPr/>
          <a:lstStyle/>
          <a:p>
            <a:endParaRPr lang="zh-CN" altLang="en-US" sz="1013"/>
          </a:p>
        </p:txBody>
      </p:sp>
      <p:sp>
        <p:nvSpPr>
          <p:cNvPr id="40" name="任意多边形 44"/>
          <p:cNvSpPr>
            <a:spLocks noChangeArrowheads="1"/>
          </p:cNvSpPr>
          <p:nvPr/>
        </p:nvSpPr>
        <p:spPr bwMode="auto">
          <a:xfrm>
            <a:off x="4807495" y="3208736"/>
            <a:ext cx="365522" cy="266700"/>
          </a:xfrm>
          <a:custGeom>
            <a:avLst/>
            <a:gdLst>
              <a:gd name="T0" fmla="*/ 0 w 486888"/>
              <a:gd name="T1" fmla="*/ 349715 h 356260"/>
              <a:gd name="T2" fmla="*/ 491658 w 486888"/>
              <a:gd name="T3" fmla="*/ 0 h 356260"/>
              <a:gd name="T4" fmla="*/ 0 60000 65536"/>
              <a:gd name="T5" fmla="*/ 0 60000 65536"/>
              <a:gd name="T6" fmla="*/ 0 w 486888"/>
              <a:gd name="T7" fmla="*/ 0 h 356260"/>
              <a:gd name="T8" fmla="*/ 486888 w 486888"/>
              <a:gd name="T9" fmla="*/ 356260 h 356260"/>
            </a:gdLst>
            <a:ahLst/>
            <a:cxnLst>
              <a:cxn ang="T4">
                <a:pos x="T0" y="T1"/>
              </a:cxn>
              <a:cxn ang="T5">
                <a:pos x="T2" y="T3"/>
              </a:cxn>
            </a:cxnLst>
            <a:rect l="T6" t="T7" r="T8" b="T9"/>
            <a:pathLst>
              <a:path w="486888" h="356260">
                <a:moveTo>
                  <a:pt x="0" y="356260"/>
                </a:moveTo>
                <a:lnTo>
                  <a:pt x="486888" y="0"/>
                </a:lnTo>
              </a:path>
            </a:pathLst>
          </a:custGeom>
          <a:solidFill>
            <a:schemeClr val="accent1"/>
          </a:solidFill>
          <a:ln w="9525" algn="ctr">
            <a:solidFill>
              <a:schemeClr val="bg1"/>
            </a:solidFill>
            <a:round/>
          </a:ln>
        </p:spPr>
        <p:txBody>
          <a:bodyPr/>
          <a:lstStyle/>
          <a:p>
            <a:endParaRPr lang="zh-CN" altLang="en-US" sz="1013"/>
          </a:p>
        </p:txBody>
      </p:sp>
      <p:sp>
        <p:nvSpPr>
          <p:cNvPr id="41" name="TextBox 61"/>
          <p:cNvSpPr txBox="1">
            <a:spLocks noChangeArrowheads="1"/>
          </p:cNvSpPr>
          <p:nvPr/>
        </p:nvSpPr>
        <p:spPr bwMode="auto">
          <a:xfrm>
            <a:off x="1640303" y="2138366"/>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61"/>
          <p:cNvSpPr txBox="1">
            <a:spLocks noChangeArrowheads="1"/>
          </p:cNvSpPr>
          <p:nvPr/>
        </p:nvSpPr>
        <p:spPr bwMode="auto">
          <a:xfrm>
            <a:off x="5386745" y="3936970"/>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Box 61"/>
          <p:cNvSpPr txBox="1">
            <a:spLocks noChangeArrowheads="1"/>
          </p:cNvSpPr>
          <p:nvPr/>
        </p:nvSpPr>
        <p:spPr bwMode="auto">
          <a:xfrm>
            <a:off x="2204045" y="3936970"/>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0740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4000"/>
                            </p:stCondLst>
                            <p:childTnLst>
                              <p:par>
                                <p:cTn id="38" presetID="14" presetClass="entr" presetSubtype="1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randombar(horizontal)">
                                      <p:cBhvr>
                                        <p:cTn id="40" dur="500"/>
                                        <p:tgtEl>
                                          <p:spTgt spid="27"/>
                                        </p:tgtEl>
                                      </p:cBhvr>
                                    </p:animEffect>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randombar(horizontal)">
                                      <p:cBhvr>
                                        <p:cTn id="44" dur="500"/>
                                        <p:tgtEl>
                                          <p:spTgt spid="35"/>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randombar(horizontal)">
                                      <p:cBhvr>
                                        <p:cTn id="59" dur="500"/>
                                        <p:tgtEl>
                                          <p:spTgt spid="24"/>
                                        </p:tgtEl>
                                      </p:cBhvr>
                                    </p:animEffect>
                                  </p:childTnLst>
                                </p:cTn>
                              </p:par>
                            </p:childTnLst>
                          </p:cTn>
                        </p:par>
                        <p:par>
                          <p:cTn id="60" fill="hold">
                            <p:stCondLst>
                              <p:cond delay="6500"/>
                            </p:stCondLst>
                            <p:childTnLst>
                              <p:par>
                                <p:cTn id="61" presetID="14" presetClass="entr" presetSubtype="1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childTnLst>
                          </p:cTn>
                        </p:par>
                        <p:par>
                          <p:cTn id="64" fill="hold">
                            <p:stCondLst>
                              <p:cond delay="7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childTnLst>
                          </p:cTn>
                        </p:par>
                        <p:par>
                          <p:cTn id="68" fill="hold">
                            <p:stCondLst>
                              <p:cond delay="7500"/>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500"/>
                                        <p:tgtEl>
                                          <p:spTgt spid="13"/>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500"/>
                                        <p:tgtEl>
                                          <p:spTgt spid="19"/>
                                        </p:tgtEl>
                                      </p:cBhvr>
                                    </p:animEffect>
                                  </p:childTnLst>
                                </p:cTn>
                              </p:par>
                            </p:childTnLst>
                          </p:cTn>
                        </p:par>
                        <p:par>
                          <p:cTn id="75" fill="hold">
                            <p:stCondLst>
                              <p:cond delay="8000"/>
                            </p:stCondLst>
                            <p:childTnLst>
                              <p:par>
                                <p:cTn id="76" presetID="14" presetClass="entr" presetSubtype="1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randombar(horizontal)">
                                      <p:cBhvr>
                                        <p:cTn id="78" dur="500"/>
                                        <p:tgtEl>
                                          <p:spTgt spid="25"/>
                                        </p:tgtEl>
                                      </p:cBhvr>
                                    </p:animEffect>
                                  </p:childTnLst>
                                </p:cTn>
                              </p:par>
                            </p:childTnLst>
                          </p:cTn>
                        </p:par>
                        <p:par>
                          <p:cTn id="79" fill="hold">
                            <p:stCondLst>
                              <p:cond delay="8500"/>
                            </p:stCondLst>
                            <p:childTnLst>
                              <p:par>
                                <p:cTn id="80" presetID="14" presetClass="entr" presetSubtype="10"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randombar(horizontal)">
                                      <p:cBhvr>
                                        <p:cTn id="82" dur="500"/>
                                        <p:tgtEl>
                                          <p:spTgt spid="42"/>
                                        </p:tgtEl>
                                      </p:cBhvr>
                                    </p:animEffect>
                                  </p:childTnLst>
                                </p:cTn>
                              </p:par>
                            </p:childTnLst>
                          </p:cTn>
                        </p:par>
                        <p:par>
                          <p:cTn id="83" fill="hold">
                            <p:stCondLst>
                              <p:cond delay="9000"/>
                            </p:stCondLst>
                            <p:childTnLst>
                              <p:par>
                                <p:cTn id="84" presetID="22" presetClass="entr" presetSubtype="2"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right)">
                                      <p:cBhvr>
                                        <p:cTn id="86" dur="500"/>
                                        <p:tgtEl>
                                          <p:spTgt spid="33"/>
                                        </p:tgtEl>
                                      </p:cBhvr>
                                    </p:animEffect>
                                  </p:childTnLst>
                                </p:cTn>
                              </p:par>
                            </p:childTnLst>
                          </p:cTn>
                        </p:par>
                        <p:par>
                          <p:cTn id="87" fill="hold">
                            <p:stCondLst>
                              <p:cond delay="9500"/>
                            </p:stCondLst>
                            <p:childTnLst>
                              <p:par>
                                <p:cTn id="88" presetID="22" presetClass="entr" presetSubtype="2"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wipe(right)">
                                      <p:cBhvr>
                                        <p:cTn id="90" dur="500"/>
                                        <p:tgtEl>
                                          <p:spTgt spid="12"/>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right)">
                                      <p:cBhvr>
                                        <p:cTn id="93" dur="500"/>
                                        <p:tgtEl>
                                          <p:spTgt spid="18"/>
                                        </p:tgtEl>
                                      </p:cBhvr>
                                    </p:animEffect>
                                  </p:childTnLst>
                                </p:cTn>
                              </p:par>
                            </p:childTnLst>
                          </p:cTn>
                        </p:par>
                        <p:par>
                          <p:cTn id="94" fill="hold">
                            <p:stCondLst>
                              <p:cond delay="10000"/>
                            </p:stCondLst>
                            <p:childTnLst>
                              <p:par>
                                <p:cTn id="95" presetID="14" presetClass="entr" presetSubtype="10"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randombar(horizontal)">
                                      <p:cBhvr>
                                        <p:cTn id="97" dur="500"/>
                                        <p:tgtEl>
                                          <p:spTgt spid="26"/>
                                        </p:tgtEl>
                                      </p:cBhvr>
                                    </p:animEffect>
                                  </p:childTnLst>
                                </p:cTn>
                              </p:par>
                            </p:childTnLst>
                          </p:cTn>
                        </p:par>
                        <p:par>
                          <p:cTn id="98" fill="hold">
                            <p:stCondLst>
                              <p:cond delay="10500"/>
                            </p:stCondLst>
                            <p:childTnLst>
                              <p:par>
                                <p:cTn id="99" presetID="14" presetClass="entr" presetSubtype="10" fill="hold" grpId="0"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randombar(horizontal)">
                                      <p:cBhvr>
                                        <p:cTn id="101" dur="500"/>
                                        <p:tgtEl>
                                          <p:spTgt spid="43"/>
                                        </p:tgtEl>
                                      </p:cBhvr>
                                    </p:animEffect>
                                  </p:childTnLst>
                                </p:cTn>
                              </p:par>
                            </p:childTnLst>
                          </p:cTn>
                        </p:par>
                        <p:par>
                          <p:cTn id="102" fill="hold">
                            <p:stCondLst>
                              <p:cond delay="11000"/>
                            </p:stCondLst>
                            <p:childTnLst>
                              <p:par>
                                <p:cTn id="103" presetID="22" presetClass="entr" presetSubtype="4" fill="hold" grpId="0" nodeType="after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down)">
                                      <p:cBhvr>
                                        <p:cTn id="105" dur="500"/>
                                        <p:tgtEl>
                                          <p:spTgt spid="29"/>
                                        </p:tgtEl>
                                      </p:cBhvr>
                                    </p:animEffect>
                                  </p:childTnLst>
                                </p:cTn>
                              </p:par>
                            </p:childTnLst>
                          </p:cTn>
                        </p:par>
                        <p:par>
                          <p:cTn id="106" fill="hold">
                            <p:stCondLst>
                              <p:cond delay="11500"/>
                            </p:stCondLst>
                            <p:childTnLst>
                              <p:par>
                                <p:cTn id="107" presetID="22" presetClass="entr" presetSubtype="2" fill="hold" grpId="0" nodeType="afterEffect">
                                  <p:stCondLst>
                                    <p:cond delay="0"/>
                                  </p:stCondLst>
                                  <p:childTnLst>
                                    <p:set>
                                      <p:cBhvr>
                                        <p:cTn id="108" dur="1" fill="hold">
                                          <p:stCondLst>
                                            <p:cond delay="0"/>
                                          </p:stCondLst>
                                        </p:cTn>
                                        <p:tgtEl>
                                          <p:spTgt spid="11"/>
                                        </p:tgtEl>
                                        <p:attrNameLst>
                                          <p:attrName>style.visibility</p:attrName>
                                        </p:attrNameLst>
                                      </p:cBhvr>
                                      <p:to>
                                        <p:strVal val="visible"/>
                                      </p:to>
                                    </p:set>
                                    <p:animEffect transition="in" filter="wipe(right)">
                                      <p:cBhvr>
                                        <p:cTn id="109" dur="500"/>
                                        <p:tgtEl>
                                          <p:spTgt spid="11"/>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wipe(right)">
                                      <p:cBhvr>
                                        <p:cTn id="112" dur="500"/>
                                        <p:tgtEl>
                                          <p:spTgt spid="15"/>
                                        </p:tgtEl>
                                      </p:cBhvr>
                                    </p:animEffect>
                                  </p:childTnLst>
                                </p:cTn>
                              </p:par>
                            </p:childTnLst>
                          </p:cTn>
                        </p:par>
                        <p:par>
                          <p:cTn id="113" fill="hold">
                            <p:stCondLst>
                              <p:cond delay="12000"/>
                            </p:stCondLst>
                            <p:childTnLst>
                              <p:par>
                                <p:cTn id="114" presetID="14" presetClass="entr" presetSubtype="10" fill="hold" grpId="0" nodeType="after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randombar(horizontal)">
                                      <p:cBhvr>
                                        <p:cTn id="116" dur="500"/>
                                        <p:tgtEl>
                                          <p:spTgt spid="23"/>
                                        </p:tgtEl>
                                      </p:cBhvr>
                                    </p:animEffect>
                                  </p:childTnLst>
                                </p:cTn>
                              </p:par>
                            </p:childTnLst>
                          </p:cTn>
                        </p:par>
                        <p:par>
                          <p:cTn id="117" fill="hold">
                            <p:stCondLst>
                              <p:cond delay="12500"/>
                            </p:stCondLst>
                            <p:childTnLst>
                              <p:par>
                                <p:cTn id="118" presetID="14" presetClass="entr" presetSubtype="10"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randombar(horizontal)">
                                      <p:cBhvr>
                                        <p:cTn id="120" dur="500"/>
                                        <p:tgtEl>
                                          <p:spTgt spid="41"/>
                                        </p:tgtEl>
                                      </p:cBhvr>
                                    </p:animEffect>
                                  </p:childTnLst>
                                </p:cTn>
                              </p:par>
                            </p:childTnLst>
                          </p:cTn>
                        </p:par>
                        <p:par>
                          <p:cTn id="121" fill="hold">
                            <p:stCondLst>
                              <p:cond delay="13000"/>
                            </p:stCondLst>
                            <p:childTnLst>
                              <p:par>
                                <p:cTn id="122" presetID="22" presetClass="entr" presetSubtype="8" fill="hold" grpId="0" nodeType="after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wipe(left)">
                                      <p:cBhvr>
                                        <p:cTn id="1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3" grpId="0"/>
      <p:bldP spid="24" grpId="0"/>
      <p:bldP spid="25" grpId="0"/>
      <p:bldP spid="26" grpId="0"/>
      <p:bldP spid="27" grpId="0"/>
      <p:bldP spid="28" grpId="0"/>
      <p:bldP spid="29" grpId="0" animBg="1"/>
      <p:bldP spid="30" grpId="0" animBg="1"/>
      <p:bldP spid="31" grpId="0" animBg="1"/>
      <p:bldP spid="32" grpId="0" animBg="1"/>
      <p:bldP spid="33" grpId="0" animBg="1"/>
      <p:bldP spid="34" grpId="0"/>
      <p:bldP spid="35"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01AC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55201" y="408462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902656" y="194954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1" y="1834852"/>
            <a:ext cx="3720077"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smtClean="0"/>
              <a:t>单击添加标题</a:t>
            </a:r>
            <a:endParaRPr lang="zh-CN" altLang="en-US" sz="4500" kern="0" dirty="0"/>
          </a:p>
        </p:txBody>
      </p:sp>
      <p:sp>
        <p:nvSpPr>
          <p:cNvPr id="21" name="Freeform 5"/>
          <p:cNvSpPr>
            <a:spLocks noChangeAspect="1" noEditPoints="1"/>
          </p:cNvSpPr>
          <p:nvPr/>
        </p:nvSpPr>
        <p:spPr bwMode="auto">
          <a:xfrm>
            <a:off x="1408660" y="1949547"/>
            <a:ext cx="609956" cy="53306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chemeClr val="bg1"/>
          </a:solidFill>
          <a:ln w="19050">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28077018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4 0.13703 C -0.07448 0.1503 0.01649 0.17993 0.05052 0.17993 C 0.08559 0.17993 0.01719 0.16142 -0.00573 0.10956 C 0.01406 0.07808 0.08628 0.12253 0.12135 0.12253 C 0.14826 0.11605 0.09392 0.10802 0.10885 0.06882 C 0.11719 0.0608 0.1618 0.07469 0.17135 0.07253 C 0.1809 0.07068 0.14757 0.08086 0.16614 0.05617 C 0.18472 0.03117 0.27344 -0.04044 0.28281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448624" y="1166096"/>
            <a:ext cx="645496" cy="1230542"/>
            <a:chOff x="5537459" y="941354"/>
            <a:chExt cx="946727" cy="1804795"/>
          </a:xfrm>
          <a:scene3d>
            <a:camera prst="orthographicFront">
              <a:rot lat="20967539" lon="19191102" rev="113251"/>
            </a:camera>
            <a:lightRig rig="threePt" dir="t"/>
          </a:scene3d>
        </p:grpSpPr>
        <p:sp>
          <p:nvSpPr>
            <p:cNvPr id="10" name="圆角矩形 9"/>
            <p:cNvSpPr/>
            <p:nvPr/>
          </p:nvSpPr>
          <p:spPr>
            <a:xfrm rot="5400000">
              <a:off x="5108425" y="1370388"/>
              <a:ext cx="1804795" cy="946727"/>
            </a:xfrm>
            <a:prstGeom prst="roundRect">
              <a:avLst>
                <a:gd name="adj" fmla="val 19898"/>
              </a:avLst>
            </a:prstGeom>
            <a:solidFill>
              <a:srgbClr val="E04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1" name="圆角矩形 10"/>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6682585" y="1151809"/>
            <a:ext cx="645496" cy="1230542"/>
            <a:chOff x="5537459" y="941354"/>
            <a:chExt cx="946727" cy="1804795"/>
          </a:xfrm>
          <a:scene3d>
            <a:camera prst="orthographicFront">
              <a:rot lat="600000" lon="20399993" rev="0"/>
            </a:camera>
            <a:lightRig rig="threePt" dir="t"/>
          </a:scene3d>
        </p:grpSpPr>
        <p:sp>
          <p:nvSpPr>
            <p:cNvPr id="13" name="圆角矩形 12"/>
            <p:cNvSpPr/>
            <p:nvPr/>
          </p:nvSpPr>
          <p:spPr>
            <a:xfrm rot="5400000">
              <a:off x="5108425" y="1370388"/>
              <a:ext cx="1804795" cy="946727"/>
            </a:xfrm>
            <a:prstGeom prst="roundRect">
              <a:avLst>
                <a:gd name="adj" fmla="val 19898"/>
              </a:avLst>
            </a:prstGeom>
            <a:solidFill>
              <a:srgbClr val="F4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13"/>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218026" y="1145141"/>
            <a:ext cx="645496" cy="1230542"/>
            <a:chOff x="5537459" y="941354"/>
            <a:chExt cx="946727" cy="1804795"/>
          </a:xfrm>
          <a:scene3d>
            <a:camera prst="orthographicFront">
              <a:rot lat="600000" lon="20399993" rev="0"/>
            </a:camera>
            <a:lightRig rig="threePt" dir="t"/>
          </a:scene3d>
        </p:grpSpPr>
        <p:sp>
          <p:nvSpPr>
            <p:cNvPr id="16" name="圆角矩形 15"/>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 name="圆角矩形 16"/>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椭圆 17"/>
          <p:cNvSpPr/>
          <p:nvPr/>
        </p:nvSpPr>
        <p:spPr>
          <a:xfrm>
            <a:off x="3682617" y="4000750"/>
            <a:ext cx="2855260" cy="884801"/>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9" name="组合 18"/>
          <p:cNvGrpSpPr/>
          <p:nvPr/>
        </p:nvGrpSpPr>
        <p:grpSpPr>
          <a:xfrm>
            <a:off x="1248875" y="1155808"/>
            <a:ext cx="2827193" cy="3547583"/>
            <a:chOff x="1665167" y="1115627"/>
            <a:chExt cx="3769590" cy="4730110"/>
          </a:xfrm>
        </p:grpSpPr>
        <p:sp>
          <p:nvSpPr>
            <p:cNvPr id="20" name="圆角矩形 19"/>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1965492" y="1430322"/>
              <a:ext cx="3168938" cy="213302"/>
              <a:chOff x="2149634" y="1165384"/>
              <a:chExt cx="3485832" cy="234632"/>
            </a:xfrm>
          </p:grpSpPr>
          <p:grpSp>
            <p:nvGrpSpPr>
              <p:cNvPr id="53" name="组合 52"/>
              <p:cNvGrpSpPr/>
              <p:nvPr/>
            </p:nvGrpSpPr>
            <p:grpSpPr>
              <a:xfrm>
                <a:off x="2149634" y="1165384"/>
                <a:ext cx="234632" cy="234632"/>
                <a:chOff x="2483009" y="1114425"/>
                <a:chExt cx="209550" cy="209550"/>
              </a:xfrm>
            </p:grpSpPr>
            <p:sp>
              <p:nvSpPr>
                <p:cNvPr id="81" name="椭圆 8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2" name="椭圆 8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a:off x="2510879" y="1165384"/>
                <a:ext cx="234632" cy="234632"/>
                <a:chOff x="2483009" y="1114425"/>
                <a:chExt cx="209550" cy="209550"/>
              </a:xfrm>
            </p:grpSpPr>
            <p:sp>
              <p:nvSpPr>
                <p:cNvPr id="79" name="椭圆 7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0" name="椭圆 7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2872123" y="1165384"/>
                <a:ext cx="234632" cy="234632"/>
                <a:chOff x="2483009" y="1114425"/>
                <a:chExt cx="209550" cy="209550"/>
              </a:xfrm>
            </p:grpSpPr>
            <p:sp>
              <p:nvSpPr>
                <p:cNvPr id="77" name="椭圆 7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8" name="椭圆 7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3233367" y="1165384"/>
                <a:ext cx="234632" cy="234632"/>
                <a:chOff x="2483009" y="1114425"/>
                <a:chExt cx="209550" cy="209550"/>
              </a:xfrm>
            </p:grpSpPr>
            <p:sp>
              <p:nvSpPr>
                <p:cNvPr id="75" name="椭圆 7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7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3594612" y="1165384"/>
                <a:ext cx="234632" cy="234632"/>
                <a:chOff x="2483009" y="1114425"/>
                <a:chExt cx="209550" cy="209550"/>
              </a:xfrm>
            </p:grpSpPr>
            <p:sp>
              <p:nvSpPr>
                <p:cNvPr id="73" name="椭圆 7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955856" y="1165384"/>
                <a:ext cx="234632" cy="234632"/>
                <a:chOff x="2483009" y="1114425"/>
                <a:chExt cx="209550" cy="209550"/>
              </a:xfrm>
            </p:grpSpPr>
            <p:sp>
              <p:nvSpPr>
                <p:cNvPr id="71" name="椭圆 7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2" name="椭圆 7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4317101" y="1165384"/>
                <a:ext cx="234632" cy="234632"/>
                <a:chOff x="2483009" y="1114425"/>
                <a:chExt cx="209550" cy="209550"/>
              </a:xfrm>
            </p:grpSpPr>
            <p:sp>
              <p:nvSpPr>
                <p:cNvPr id="69" name="椭圆 6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6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4678345" y="1165384"/>
                <a:ext cx="234632" cy="234632"/>
                <a:chOff x="2483009" y="1114425"/>
                <a:chExt cx="209550" cy="209550"/>
              </a:xfrm>
            </p:grpSpPr>
            <p:sp>
              <p:nvSpPr>
                <p:cNvPr id="67" name="椭圆 6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8" name="椭圆 6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5039590" y="1165384"/>
                <a:ext cx="234632" cy="234632"/>
                <a:chOff x="2483009" y="1114425"/>
                <a:chExt cx="209550" cy="209550"/>
              </a:xfrm>
            </p:grpSpPr>
            <p:sp>
              <p:nvSpPr>
                <p:cNvPr id="65" name="椭圆 6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400834" y="1165384"/>
                <a:ext cx="234632" cy="234632"/>
                <a:chOff x="2483009" y="1114425"/>
                <a:chExt cx="209550" cy="209550"/>
              </a:xfrm>
            </p:grpSpPr>
            <p:sp>
              <p:nvSpPr>
                <p:cNvPr id="63" name="椭圆 6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3" name="组合 22"/>
            <p:cNvGrpSpPr/>
            <p:nvPr/>
          </p:nvGrpSpPr>
          <p:grpSpPr>
            <a:xfrm>
              <a:off x="2020452" y="1115627"/>
              <a:ext cx="86065" cy="440911"/>
              <a:chOff x="2244442" y="772895"/>
              <a:chExt cx="94671" cy="485002"/>
            </a:xfrm>
          </p:grpSpPr>
          <p:sp>
            <p:nvSpPr>
              <p:cNvPr id="51" name="圆角矩形 5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圆角矩形 5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2350139" y="1115627"/>
              <a:ext cx="86065" cy="440911"/>
              <a:chOff x="2244442" y="772895"/>
              <a:chExt cx="94671" cy="485002"/>
            </a:xfrm>
          </p:grpSpPr>
          <p:sp>
            <p:nvSpPr>
              <p:cNvPr id="49" name="圆角矩形 4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0" name="圆角矩形 4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2679826" y="1115627"/>
              <a:ext cx="86065" cy="440911"/>
              <a:chOff x="2244442" y="772895"/>
              <a:chExt cx="94671" cy="485002"/>
            </a:xfrm>
          </p:grpSpPr>
          <p:sp>
            <p:nvSpPr>
              <p:cNvPr id="47" name="圆角矩形 4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8" name="圆角矩形 4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3009512" y="1115627"/>
              <a:ext cx="86065" cy="440911"/>
              <a:chOff x="2244442" y="772895"/>
              <a:chExt cx="94671" cy="485002"/>
            </a:xfrm>
          </p:grpSpPr>
          <p:sp>
            <p:nvSpPr>
              <p:cNvPr id="45" name="圆角矩形 4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6" name="圆角矩形 4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3339200" y="1115627"/>
              <a:ext cx="86065" cy="440911"/>
              <a:chOff x="2244442" y="772895"/>
              <a:chExt cx="94671" cy="485002"/>
            </a:xfrm>
          </p:grpSpPr>
          <p:sp>
            <p:nvSpPr>
              <p:cNvPr id="43" name="圆角矩形 4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4" name="圆角矩形 4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3668886" y="1115627"/>
              <a:ext cx="86065" cy="440911"/>
              <a:chOff x="2244442" y="772895"/>
              <a:chExt cx="94671" cy="485002"/>
            </a:xfrm>
          </p:grpSpPr>
          <p:sp>
            <p:nvSpPr>
              <p:cNvPr id="41" name="圆角矩形 4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998573" y="1115627"/>
              <a:ext cx="86065" cy="440911"/>
              <a:chOff x="2244442" y="772895"/>
              <a:chExt cx="94671" cy="485002"/>
            </a:xfrm>
          </p:grpSpPr>
          <p:sp>
            <p:nvSpPr>
              <p:cNvPr id="39" name="圆角矩形 3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4328260" y="1115627"/>
              <a:ext cx="86065" cy="440911"/>
              <a:chOff x="2244442" y="772895"/>
              <a:chExt cx="94671" cy="485002"/>
            </a:xfrm>
          </p:grpSpPr>
          <p:sp>
            <p:nvSpPr>
              <p:cNvPr id="37" name="圆角矩形 3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4657947" y="1115627"/>
              <a:ext cx="86065" cy="440911"/>
              <a:chOff x="2244442" y="772895"/>
              <a:chExt cx="94671" cy="485002"/>
            </a:xfrm>
          </p:grpSpPr>
          <p:sp>
            <p:nvSpPr>
              <p:cNvPr id="35" name="圆角矩形 3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4987634" y="1115627"/>
              <a:ext cx="86065" cy="440911"/>
              <a:chOff x="2244442" y="772895"/>
              <a:chExt cx="94671" cy="485002"/>
            </a:xfrm>
          </p:grpSpPr>
          <p:sp>
            <p:nvSpPr>
              <p:cNvPr id="33" name="圆角矩形 3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3904672" y="1206920"/>
            <a:ext cx="3704687" cy="3379709"/>
            <a:chOff x="6199676" y="1161244"/>
            <a:chExt cx="5433540" cy="4551342"/>
          </a:xfrm>
        </p:grpSpPr>
        <p:sp>
          <p:nvSpPr>
            <p:cNvPr id="84" name="梯形 83"/>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梯形 84"/>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6" name="梯形 85"/>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7" name="组合 86"/>
          <p:cNvGrpSpPr/>
          <p:nvPr/>
        </p:nvGrpSpPr>
        <p:grpSpPr>
          <a:xfrm>
            <a:off x="4325412" y="1171650"/>
            <a:ext cx="426488" cy="747716"/>
            <a:chOff x="5695240" y="977137"/>
            <a:chExt cx="625516" cy="1096651"/>
          </a:xfrm>
          <a:scene3d>
            <a:camera prst="orthographicFront">
              <a:rot lat="600000" lon="20399993" rev="0"/>
            </a:camera>
            <a:lightRig rig="threePt" dir="t"/>
          </a:scene3d>
        </p:grpSpPr>
        <p:sp>
          <p:nvSpPr>
            <p:cNvPr id="88" name="任意多边形 87"/>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88"/>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组合 89"/>
          <p:cNvGrpSpPr/>
          <p:nvPr/>
        </p:nvGrpSpPr>
        <p:grpSpPr>
          <a:xfrm>
            <a:off x="6789971" y="1178317"/>
            <a:ext cx="426488" cy="747716"/>
            <a:chOff x="5695240" y="977137"/>
            <a:chExt cx="625516" cy="1096651"/>
          </a:xfrm>
          <a:scene3d>
            <a:camera prst="orthographicFront">
              <a:rot lat="600000" lon="20399993" rev="0"/>
            </a:camera>
            <a:lightRig rig="threePt" dir="t"/>
          </a:scene3d>
        </p:grpSpPr>
        <p:sp>
          <p:nvSpPr>
            <p:cNvPr id="91" name="任意多边形 90"/>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91"/>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a:off x="5558276" y="1194059"/>
            <a:ext cx="426488" cy="747717"/>
            <a:chOff x="5695240" y="977137"/>
            <a:chExt cx="625516" cy="1096651"/>
          </a:xfrm>
          <a:scene3d>
            <a:camera prst="orthographicFront">
              <a:rot lat="20944032" lon="19239453" rev="161931"/>
            </a:camera>
            <a:lightRig rig="threePt" dir="t"/>
          </a:scene3d>
        </p:grpSpPr>
        <p:sp>
          <p:nvSpPr>
            <p:cNvPr id="94" name="任意多边形 93"/>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94"/>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6" name="组合 95"/>
          <p:cNvGrpSpPr/>
          <p:nvPr/>
        </p:nvGrpSpPr>
        <p:grpSpPr>
          <a:xfrm>
            <a:off x="3936541" y="2263996"/>
            <a:ext cx="1335350" cy="1631978"/>
            <a:chOff x="5248720" y="2593211"/>
            <a:chExt cx="1780467" cy="2175971"/>
          </a:xfrm>
        </p:grpSpPr>
        <p:grpSp>
          <p:nvGrpSpPr>
            <p:cNvPr id="97" name="组合 96"/>
            <p:cNvGrpSpPr/>
            <p:nvPr/>
          </p:nvGrpSpPr>
          <p:grpSpPr>
            <a:xfrm>
              <a:off x="5542590" y="2593211"/>
              <a:ext cx="1000117" cy="966209"/>
              <a:chOff x="4123036" y="1134371"/>
              <a:chExt cx="1000117" cy="966209"/>
            </a:xfrm>
            <a:scene3d>
              <a:camera prst="perspectiveFront">
                <a:rot lat="0" lon="1799981" rev="0"/>
              </a:camera>
              <a:lightRig rig="threePt" dir="t"/>
            </a:scene3d>
          </p:grpSpPr>
          <p:sp>
            <p:nvSpPr>
              <p:cNvPr id="101" name="文本框 100"/>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01</a:t>
                </a:r>
                <a:endParaRPr lang="zh-CN" altLang="en-US" sz="3600" dirty="0">
                  <a:solidFill>
                    <a:srgbClr val="01ACBE"/>
                  </a:solidFill>
                  <a:latin typeface="Impact" panose="020B0806030902050204" pitchFamily="34" charset="0"/>
                </a:endParaRPr>
              </a:p>
            </p:txBody>
          </p:sp>
          <p:sp>
            <p:nvSpPr>
              <p:cNvPr id="102" name="文本框 101"/>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98" name="组合 97"/>
            <p:cNvGrpSpPr/>
            <p:nvPr/>
          </p:nvGrpSpPr>
          <p:grpSpPr>
            <a:xfrm>
              <a:off x="5248720" y="3608720"/>
              <a:ext cx="1780467" cy="1160462"/>
              <a:chOff x="7488048" y="2621083"/>
              <a:chExt cx="1780467" cy="1160462"/>
            </a:xfrm>
            <a:scene3d>
              <a:camera prst="perspectiveFront">
                <a:rot lat="0" lon="2099990" rev="0"/>
              </a:camera>
              <a:lightRig rig="threePt" dir="t"/>
            </a:scene3d>
          </p:grpSpPr>
          <p:sp>
            <p:nvSpPr>
              <p:cNvPr id="99" name="文本框 98"/>
              <p:cNvSpPr txBox="1"/>
              <p:nvPr/>
            </p:nvSpPr>
            <p:spPr>
              <a:xfrm>
                <a:off x="7488048" y="2621083"/>
                <a:ext cx="1780467" cy="330946"/>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0" name="文本框 99"/>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03" name="组合 102"/>
          <p:cNvGrpSpPr/>
          <p:nvPr/>
        </p:nvGrpSpPr>
        <p:grpSpPr>
          <a:xfrm>
            <a:off x="5165230" y="2263996"/>
            <a:ext cx="1335350" cy="1631978"/>
            <a:chOff x="6886973" y="2593211"/>
            <a:chExt cx="1780467" cy="2175971"/>
          </a:xfrm>
        </p:grpSpPr>
        <p:grpSp>
          <p:nvGrpSpPr>
            <p:cNvPr id="104" name="组合 103"/>
            <p:cNvGrpSpPr/>
            <p:nvPr/>
          </p:nvGrpSpPr>
          <p:grpSpPr>
            <a:xfrm>
              <a:off x="7162891" y="2593211"/>
              <a:ext cx="1000117" cy="966209"/>
              <a:chOff x="4123036" y="1134371"/>
              <a:chExt cx="1000117" cy="966209"/>
            </a:xfrm>
            <a:scene3d>
              <a:camera prst="perspectiveFront">
                <a:rot lat="0" lon="19799991" rev="0"/>
              </a:camera>
              <a:lightRig rig="threePt" dir="t"/>
            </a:scene3d>
          </p:grpSpPr>
          <p:sp>
            <p:nvSpPr>
              <p:cNvPr id="108" name="文本框 107"/>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02</a:t>
                </a:r>
                <a:endParaRPr lang="zh-CN" altLang="en-US" sz="3600" dirty="0">
                  <a:solidFill>
                    <a:srgbClr val="E87071"/>
                  </a:solidFill>
                  <a:latin typeface="Impact" panose="020B0806030902050204" pitchFamily="34" charset="0"/>
                </a:endParaRPr>
              </a:p>
            </p:txBody>
          </p:sp>
          <p:sp>
            <p:nvSpPr>
              <p:cNvPr id="109" name="文本框 108"/>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105" name="组合 104"/>
            <p:cNvGrpSpPr/>
            <p:nvPr/>
          </p:nvGrpSpPr>
          <p:grpSpPr>
            <a:xfrm>
              <a:off x="6886973" y="3608720"/>
              <a:ext cx="1780467" cy="1160462"/>
              <a:chOff x="7488048" y="2621083"/>
              <a:chExt cx="1780467" cy="1160462"/>
            </a:xfrm>
            <a:scene3d>
              <a:camera prst="perspectiveFront">
                <a:rot lat="0" lon="19799991" rev="0"/>
              </a:camera>
              <a:lightRig rig="threePt" dir="t"/>
            </a:scene3d>
          </p:grpSpPr>
          <p:sp>
            <p:nvSpPr>
              <p:cNvPr id="106" name="文本框 105"/>
              <p:cNvSpPr txBox="1"/>
              <p:nvPr/>
            </p:nvSpPr>
            <p:spPr>
              <a:xfrm>
                <a:off x="7488048" y="2621083"/>
                <a:ext cx="1780467" cy="330946"/>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07" name="文本框 106"/>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10" name="组合 109"/>
          <p:cNvGrpSpPr/>
          <p:nvPr/>
        </p:nvGrpSpPr>
        <p:grpSpPr>
          <a:xfrm>
            <a:off x="6375563" y="2263996"/>
            <a:ext cx="1335350" cy="1631978"/>
            <a:chOff x="8500750" y="2593211"/>
            <a:chExt cx="1780467" cy="2175971"/>
          </a:xfrm>
        </p:grpSpPr>
        <p:grpSp>
          <p:nvGrpSpPr>
            <p:cNvPr id="111" name="组合 110"/>
            <p:cNvGrpSpPr/>
            <p:nvPr/>
          </p:nvGrpSpPr>
          <p:grpSpPr>
            <a:xfrm>
              <a:off x="8846802" y="2593211"/>
              <a:ext cx="1000117" cy="966209"/>
              <a:chOff x="4123036" y="1134371"/>
              <a:chExt cx="1000117" cy="966209"/>
            </a:xfrm>
            <a:scene3d>
              <a:camera prst="perspectiveFront">
                <a:rot lat="0" lon="1800000" rev="0"/>
              </a:camera>
              <a:lightRig rig="threePt" dir="t"/>
            </a:scene3d>
          </p:grpSpPr>
          <p:sp>
            <p:nvSpPr>
              <p:cNvPr id="115" name="文本框 114"/>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03</a:t>
                </a:r>
                <a:endParaRPr lang="zh-CN" altLang="en-US" sz="3600" dirty="0">
                  <a:solidFill>
                    <a:srgbClr val="FFB850"/>
                  </a:solidFill>
                  <a:latin typeface="Impact" panose="020B0806030902050204" pitchFamily="34" charset="0"/>
                </a:endParaRPr>
              </a:p>
            </p:txBody>
          </p:sp>
          <p:sp>
            <p:nvSpPr>
              <p:cNvPr id="116" name="文本框 115"/>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112" name="组合 111"/>
            <p:cNvGrpSpPr/>
            <p:nvPr/>
          </p:nvGrpSpPr>
          <p:grpSpPr>
            <a:xfrm>
              <a:off x="8500750" y="3608720"/>
              <a:ext cx="1780467" cy="1160462"/>
              <a:chOff x="7488048" y="2621083"/>
              <a:chExt cx="1780467" cy="1160462"/>
            </a:xfrm>
            <a:scene3d>
              <a:camera prst="perspectiveFront">
                <a:rot lat="0" lon="1800000" rev="0"/>
              </a:camera>
              <a:lightRig rig="threePt" dir="t"/>
            </a:scene3d>
          </p:grpSpPr>
          <p:sp>
            <p:nvSpPr>
              <p:cNvPr id="113" name="文本框 112"/>
              <p:cNvSpPr txBox="1"/>
              <p:nvPr/>
            </p:nvSpPr>
            <p:spPr>
              <a:xfrm>
                <a:off x="7488048" y="2621083"/>
                <a:ext cx="1780467" cy="330946"/>
              </a:xfrm>
              <a:prstGeom prst="rect">
                <a:avLst/>
              </a:prstGeom>
              <a:noFill/>
            </p:spPr>
            <p:txBody>
              <a:bodyPr wrap="square" rtlCol="0">
                <a:spAutoFit/>
              </a:bodyPr>
              <a:lstStyle/>
              <a:p>
                <a:r>
                  <a:rPr lang="zh-CN" altLang="en-US" sz="1013" dirty="0">
                    <a:solidFill>
                      <a:srgbClr val="FDB851"/>
                    </a:solidFill>
                    <a:latin typeface="时尚中黑简体" panose="01010104010101010101" pitchFamily="2" charset="-122"/>
                    <a:ea typeface="时尚中黑简体" panose="01010104010101010101" pitchFamily="2" charset="-122"/>
                  </a:rPr>
                  <a:t>在此添加标题</a:t>
                </a:r>
              </a:p>
            </p:txBody>
          </p:sp>
          <p:sp>
            <p:nvSpPr>
              <p:cNvPr id="114" name="文本框 113"/>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17" name="Group 4"/>
          <p:cNvGrpSpPr>
            <a:grpSpLocks noChangeAspect="1"/>
          </p:cNvGrpSpPr>
          <p:nvPr/>
        </p:nvGrpSpPr>
        <p:grpSpPr bwMode="auto">
          <a:xfrm>
            <a:off x="4741393" y="4094926"/>
            <a:ext cx="260694" cy="305504"/>
            <a:chOff x="1776" y="1776"/>
            <a:chExt cx="64" cy="75"/>
          </a:xfrm>
          <a:solidFill>
            <a:schemeClr val="tx1">
              <a:lumMod val="50000"/>
              <a:lumOff val="50000"/>
            </a:schemeClr>
          </a:solidFill>
          <a:scene3d>
            <a:camera prst="perspectiveFront">
              <a:rot lat="0" lon="1799990" rev="0"/>
            </a:camera>
            <a:lightRig rig="threePt" dir="t"/>
          </a:scene3d>
        </p:grpSpPr>
        <p:sp>
          <p:nvSpPr>
            <p:cNvPr id="11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2" name="Group 13"/>
          <p:cNvGrpSpPr>
            <a:grpSpLocks noChangeAspect="1"/>
          </p:cNvGrpSpPr>
          <p:nvPr/>
        </p:nvGrpSpPr>
        <p:grpSpPr bwMode="auto">
          <a:xfrm>
            <a:off x="5981738" y="4064894"/>
            <a:ext cx="317908" cy="321662"/>
            <a:chOff x="2426" y="2781"/>
            <a:chExt cx="593" cy="600"/>
          </a:xfrm>
          <a:solidFill>
            <a:schemeClr val="tx1">
              <a:lumMod val="50000"/>
              <a:lumOff val="50000"/>
            </a:schemeClr>
          </a:solidFill>
          <a:scene3d>
            <a:camera prst="perspectiveFront">
              <a:rot lat="0" lon="19799991" rev="0"/>
            </a:camera>
            <a:lightRig rig="threePt" dir="t"/>
          </a:scene3d>
        </p:grpSpPr>
        <p:sp>
          <p:nvSpPr>
            <p:cNvPr id="12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5" name="组合 124"/>
          <p:cNvGrpSpPr/>
          <p:nvPr/>
        </p:nvGrpSpPr>
        <p:grpSpPr>
          <a:xfrm>
            <a:off x="7159575" y="4103180"/>
            <a:ext cx="300513" cy="327027"/>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26"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130" name="文本框 129"/>
          <p:cNvSpPr txBox="1"/>
          <p:nvPr/>
        </p:nvSpPr>
        <p:spPr>
          <a:xfrm>
            <a:off x="2037461" y="3770407"/>
            <a:ext cx="1226261" cy="248209"/>
          </a:xfrm>
          <a:prstGeom prst="rect">
            <a:avLst/>
          </a:prstGeom>
          <a:noFill/>
        </p:spPr>
        <p:txBody>
          <a:bodyPr wrap="square" rtlCol="0">
            <a:spAutoFit/>
          </a:bodyPr>
          <a:lstStyle/>
          <a:p>
            <a:r>
              <a:rPr lang="zh-CN" altLang="en-US" sz="1013"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pic>
        <p:nvPicPr>
          <p:cNvPr id="131" name="图片 1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1190" y="1834846"/>
            <a:ext cx="1373090" cy="1971617"/>
          </a:xfrm>
          <a:prstGeom prst="rect">
            <a:avLst/>
          </a:prstGeom>
        </p:spPr>
      </p:pic>
    </p:spTree>
    <p:extLst>
      <p:ext uri="{BB962C8B-B14F-4D97-AF65-F5344CB8AC3E}">
        <p14:creationId xmlns:p14="http://schemas.microsoft.com/office/powerpoint/2010/main" val="28585991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1000"/>
                                        <p:tgtEl>
                                          <p:spTgt spid="131"/>
                                        </p:tgtEl>
                                      </p:cBhvr>
                                    </p:animEffect>
                                    <p:anim calcmode="lin" valueType="num">
                                      <p:cBhvr>
                                        <p:cTn id="12" dur="1000" fill="hold"/>
                                        <p:tgtEl>
                                          <p:spTgt spid="131"/>
                                        </p:tgtEl>
                                        <p:attrNameLst>
                                          <p:attrName>ppt_x</p:attrName>
                                        </p:attrNameLst>
                                      </p:cBhvr>
                                      <p:tavLst>
                                        <p:tav tm="0">
                                          <p:val>
                                            <p:strVal val="#ppt_x"/>
                                          </p:val>
                                        </p:tav>
                                        <p:tav tm="100000">
                                          <p:val>
                                            <p:strVal val="#ppt_x"/>
                                          </p:val>
                                        </p:tav>
                                      </p:tavLst>
                                    </p:anim>
                                    <p:anim calcmode="lin" valueType="num">
                                      <p:cBhvr>
                                        <p:cTn id="13" dur="1000" fill="hold"/>
                                        <p:tgtEl>
                                          <p:spTgt spid="1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randombar(horizontal)">
                                      <p:cBhvr>
                                        <p:cTn id="17" dur="500"/>
                                        <p:tgtEl>
                                          <p:spTgt spid="1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left)">
                                      <p:cBhvr>
                                        <p:cTn id="21" dur="500"/>
                                        <p:tgtEl>
                                          <p:spTgt spid="83"/>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down)">
                                      <p:cBhvr>
                                        <p:cTn id="29" dur="500"/>
                                        <p:tgtEl>
                                          <p:spTgt spid="87"/>
                                        </p:tgtEl>
                                      </p:cBhvr>
                                    </p:animEffect>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wipe(up)">
                                      <p:cBhvr>
                                        <p:cTn id="33" dur="500"/>
                                        <p:tgtEl>
                                          <p:spTgt spid="96"/>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500"/>
                                        <p:tgtEl>
                                          <p:spTgt spid="117"/>
                                        </p:tgtEl>
                                      </p:cBhvr>
                                    </p:animEffect>
                                  </p:childTnLst>
                                </p:cTn>
                              </p:par>
                            </p:childTnLst>
                          </p:cTn>
                        </p:par>
                        <p:par>
                          <p:cTn id="38" fill="hold">
                            <p:stCondLst>
                              <p:cond delay="4500"/>
                            </p:stCondLst>
                            <p:childTnLst>
                              <p:par>
                                <p:cTn id="39" presetID="22" presetClass="entr" presetSubtype="4"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500"/>
                                        <p:tgtEl>
                                          <p:spTgt spid="9"/>
                                        </p:tgtEl>
                                      </p:cBhvr>
                                    </p:animEffect>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wipe(up)">
                                      <p:cBhvr>
                                        <p:cTn id="45" dur="500"/>
                                        <p:tgtEl>
                                          <p:spTgt spid="93"/>
                                        </p:tgtEl>
                                      </p:cBhvr>
                                    </p:animEffect>
                                  </p:childTnLst>
                                </p:cTn>
                              </p:par>
                            </p:childTnLst>
                          </p:cTn>
                        </p:par>
                        <p:par>
                          <p:cTn id="46" fill="hold">
                            <p:stCondLst>
                              <p:cond delay="5500"/>
                            </p:stCondLst>
                            <p:childTnLst>
                              <p:par>
                                <p:cTn id="47" presetID="22" presetClass="entr" presetSubtype="1" fill="hold" nodeType="afterEffect">
                                  <p:stCondLst>
                                    <p:cond delay="0"/>
                                  </p:stCondLst>
                                  <p:childTnLst>
                                    <p:set>
                                      <p:cBhvr>
                                        <p:cTn id="48" dur="1" fill="hold">
                                          <p:stCondLst>
                                            <p:cond delay="0"/>
                                          </p:stCondLst>
                                        </p:cTn>
                                        <p:tgtEl>
                                          <p:spTgt spid="103"/>
                                        </p:tgtEl>
                                        <p:attrNameLst>
                                          <p:attrName>style.visibility</p:attrName>
                                        </p:attrNameLst>
                                      </p:cBhvr>
                                      <p:to>
                                        <p:strVal val="visible"/>
                                      </p:to>
                                    </p:set>
                                    <p:animEffect transition="in" filter="wipe(up)">
                                      <p:cBhvr>
                                        <p:cTn id="49" dur="500"/>
                                        <p:tgtEl>
                                          <p:spTgt spid="103"/>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Effect transition="in" filter="fade">
                                      <p:cBhvr>
                                        <p:cTn id="53" dur="500"/>
                                        <p:tgtEl>
                                          <p:spTgt spid="122"/>
                                        </p:tgtEl>
                                      </p:cBhvr>
                                    </p:animEffect>
                                  </p:childTnLst>
                                </p:cTn>
                              </p:par>
                            </p:childTnLst>
                          </p:cTn>
                        </p:par>
                        <p:par>
                          <p:cTn id="54" fill="hold">
                            <p:stCondLst>
                              <p:cond delay="6500"/>
                            </p:stCondLst>
                            <p:childTnLst>
                              <p:par>
                                <p:cTn id="55" presetID="22" presetClass="entr" presetSubtype="4"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par>
                          <p:cTn id="58" fill="hold">
                            <p:stCondLst>
                              <p:cond delay="7000"/>
                            </p:stCondLst>
                            <p:childTnLst>
                              <p:par>
                                <p:cTn id="59" presetID="22" presetClass="entr" presetSubtype="1"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up)">
                                      <p:cBhvr>
                                        <p:cTn id="61" dur="500"/>
                                        <p:tgtEl>
                                          <p:spTgt spid="90"/>
                                        </p:tgtEl>
                                      </p:cBhvr>
                                    </p:animEffect>
                                  </p:childTnLst>
                                </p:cTn>
                              </p:par>
                            </p:childTnLst>
                          </p:cTn>
                        </p:par>
                        <p:par>
                          <p:cTn id="62" fill="hold">
                            <p:stCondLst>
                              <p:cond delay="7500"/>
                            </p:stCondLst>
                            <p:childTnLst>
                              <p:par>
                                <p:cTn id="63" presetID="22" presetClass="entr" presetSubtype="1" fill="hold"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up)">
                                      <p:cBhvr>
                                        <p:cTn id="65" dur="500"/>
                                        <p:tgtEl>
                                          <p:spTgt spid="110"/>
                                        </p:tgtEl>
                                      </p:cBhvr>
                                    </p:animEffect>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125"/>
                                        </p:tgtEl>
                                        <p:attrNameLst>
                                          <p:attrName>style.visibility</p:attrName>
                                        </p:attrNameLst>
                                      </p:cBhvr>
                                      <p:to>
                                        <p:strVal val="visible"/>
                                      </p:to>
                                    </p:set>
                                    <p:animEffect transition="in" filter="fade">
                                      <p:cBhvr>
                                        <p:cTn id="69"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035982" y="1177213"/>
            <a:ext cx="3447344" cy="575872"/>
            <a:chOff x="2714643" y="1350542"/>
            <a:chExt cx="4596458" cy="767829"/>
          </a:xfrm>
        </p:grpSpPr>
        <p:sp>
          <p:nvSpPr>
            <p:cNvPr id="10" name="圆角矩形 9"/>
            <p:cNvSpPr/>
            <p:nvPr/>
          </p:nvSpPr>
          <p:spPr>
            <a:xfrm>
              <a:off x="2714643" y="13505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圆角矩形 10"/>
            <p:cNvSpPr/>
            <p:nvPr/>
          </p:nvSpPr>
          <p:spPr>
            <a:xfrm>
              <a:off x="2826184" y="1446773"/>
              <a:ext cx="4373373" cy="575365"/>
            </a:xfrm>
            <a:prstGeom prst="roundRect">
              <a:avLst>
                <a:gd name="adj" fmla="val 50000"/>
              </a:avLst>
            </a:prstGeom>
            <a:gradFill>
              <a:gsLst>
                <a:gs pos="35000">
                  <a:srgbClr val="FFB850"/>
                </a:gs>
                <a:gs pos="35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863711" y="1071201"/>
            <a:ext cx="787893" cy="787894"/>
            <a:chOff x="3818281" y="1209193"/>
            <a:chExt cx="1050524" cy="1050525"/>
          </a:xfrm>
        </p:grpSpPr>
        <p:grpSp>
          <p:nvGrpSpPr>
            <p:cNvPr id="13" name="组合 12"/>
            <p:cNvGrpSpPr/>
            <p:nvPr/>
          </p:nvGrpSpPr>
          <p:grpSpPr>
            <a:xfrm>
              <a:off x="3818281" y="1209193"/>
              <a:ext cx="1050524" cy="1050525"/>
              <a:chOff x="2525872" y="1558766"/>
              <a:chExt cx="1082356" cy="1082356"/>
            </a:xfrm>
          </p:grpSpPr>
          <p:sp>
            <p:nvSpPr>
              <p:cNvPr id="15" name="椭圆 14"/>
              <p:cNvSpPr/>
              <p:nvPr/>
            </p:nvSpPr>
            <p:spPr>
              <a:xfrm>
                <a:off x="2681305" y="1714199"/>
                <a:ext cx="771490" cy="771490"/>
              </a:xfrm>
              <a:prstGeom prst="ellipse">
                <a:avLst/>
              </a:prstGeom>
              <a:solidFill>
                <a:srgbClr val="FFB850"/>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4" name="文本框 13"/>
            <p:cNvSpPr txBox="1"/>
            <p:nvPr/>
          </p:nvSpPr>
          <p:spPr>
            <a:xfrm>
              <a:off x="3985522" y="1496548"/>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35</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17" name="组合 16"/>
          <p:cNvGrpSpPr/>
          <p:nvPr/>
        </p:nvGrpSpPr>
        <p:grpSpPr>
          <a:xfrm>
            <a:off x="2035982" y="2170988"/>
            <a:ext cx="3447344" cy="575872"/>
            <a:chOff x="2714643" y="2675575"/>
            <a:chExt cx="4596458" cy="767829"/>
          </a:xfrm>
        </p:grpSpPr>
        <p:sp>
          <p:nvSpPr>
            <p:cNvPr id="18" name="圆角矩形 17"/>
            <p:cNvSpPr/>
            <p:nvPr/>
          </p:nvSpPr>
          <p:spPr>
            <a:xfrm>
              <a:off x="2714643" y="2675575"/>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圆角矩形 18"/>
            <p:cNvSpPr/>
            <p:nvPr/>
          </p:nvSpPr>
          <p:spPr>
            <a:xfrm>
              <a:off x="2826184" y="2771806"/>
              <a:ext cx="4373373" cy="575365"/>
            </a:xfrm>
            <a:prstGeom prst="roundRect">
              <a:avLst>
                <a:gd name="adj" fmla="val 50000"/>
              </a:avLst>
            </a:prstGeom>
            <a:gradFill>
              <a:gsLst>
                <a:gs pos="60000">
                  <a:srgbClr val="01ACBE"/>
                </a:gs>
                <a:gs pos="6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2035982" y="3164763"/>
            <a:ext cx="3447344" cy="575872"/>
            <a:chOff x="2714643" y="4000609"/>
            <a:chExt cx="4596458" cy="767829"/>
          </a:xfrm>
        </p:grpSpPr>
        <p:sp>
          <p:nvSpPr>
            <p:cNvPr id="21" name="圆角矩形 20"/>
            <p:cNvSpPr/>
            <p:nvPr/>
          </p:nvSpPr>
          <p:spPr>
            <a:xfrm>
              <a:off x="2714643" y="4000609"/>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圆角矩形 21"/>
            <p:cNvSpPr/>
            <p:nvPr/>
          </p:nvSpPr>
          <p:spPr>
            <a:xfrm>
              <a:off x="2826184" y="4096840"/>
              <a:ext cx="4373373" cy="575365"/>
            </a:xfrm>
            <a:prstGeom prst="roundRect">
              <a:avLst>
                <a:gd name="adj" fmla="val 50000"/>
              </a:avLst>
            </a:prstGeom>
            <a:gradFill>
              <a:gsLst>
                <a:gs pos="50000">
                  <a:srgbClr val="E87071"/>
                </a:gs>
                <a:gs pos="5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3" name="组合 22"/>
          <p:cNvGrpSpPr/>
          <p:nvPr/>
        </p:nvGrpSpPr>
        <p:grpSpPr>
          <a:xfrm>
            <a:off x="2035982" y="4158538"/>
            <a:ext cx="3447344" cy="575872"/>
            <a:chOff x="2714643" y="5325642"/>
            <a:chExt cx="4596458" cy="767829"/>
          </a:xfrm>
        </p:grpSpPr>
        <p:sp>
          <p:nvSpPr>
            <p:cNvPr id="24" name="圆角矩形 23"/>
            <p:cNvSpPr/>
            <p:nvPr/>
          </p:nvSpPr>
          <p:spPr>
            <a:xfrm>
              <a:off x="2714643" y="53256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圆角矩形 24"/>
            <p:cNvSpPr/>
            <p:nvPr/>
          </p:nvSpPr>
          <p:spPr>
            <a:xfrm>
              <a:off x="2826184" y="5421873"/>
              <a:ext cx="4373373" cy="575365"/>
            </a:xfrm>
            <a:prstGeom prst="roundRect">
              <a:avLst>
                <a:gd name="adj" fmla="val 50000"/>
              </a:avLst>
            </a:prstGeom>
            <a:gradFill>
              <a:gsLst>
                <a:gs pos="80000">
                  <a:srgbClr val="663A77"/>
                </a:gs>
                <a:gs pos="8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6" name="组合 25"/>
          <p:cNvGrpSpPr/>
          <p:nvPr/>
        </p:nvGrpSpPr>
        <p:grpSpPr>
          <a:xfrm>
            <a:off x="3675241" y="2064976"/>
            <a:ext cx="787893" cy="787894"/>
            <a:chOff x="4900321" y="2534226"/>
            <a:chExt cx="1050524" cy="1050525"/>
          </a:xfrm>
        </p:grpSpPr>
        <p:grpSp>
          <p:nvGrpSpPr>
            <p:cNvPr id="27" name="组合 26"/>
            <p:cNvGrpSpPr/>
            <p:nvPr/>
          </p:nvGrpSpPr>
          <p:grpSpPr>
            <a:xfrm>
              <a:off x="4900321" y="2534226"/>
              <a:ext cx="1050524" cy="1050525"/>
              <a:chOff x="2525872" y="1558766"/>
              <a:chExt cx="1082356" cy="1082356"/>
            </a:xfrm>
          </p:grpSpPr>
          <p:sp>
            <p:nvSpPr>
              <p:cNvPr id="29" name="椭圆 28"/>
              <p:cNvSpPr/>
              <p:nvPr/>
            </p:nvSpPr>
            <p:spPr>
              <a:xfrm>
                <a:off x="2681305" y="1714199"/>
                <a:ext cx="771490" cy="771490"/>
              </a:xfrm>
              <a:prstGeom prst="ellipse">
                <a:avLst/>
              </a:prstGeom>
              <a:solidFill>
                <a:srgbClr val="01ACBE"/>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椭圆 29"/>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8" name="文本框 27"/>
            <p:cNvSpPr txBox="1"/>
            <p:nvPr/>
          </p:nvSpPr>
          <p:spPr>
            <a:xfrm>
              <a:off x="5067562" y="2834222"/>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60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31" name="组合 30"/>
          <p:cNvGrpSpPr/>
          <p:nvPr/>
        </p:nvGrpSpPr>
        <p:grpSpPr>
          <a:xfrm>
            <a:off x="3325673" y="3058752"/>
            <a:ext cx="787893" cy="787894"/>
            <a:chOff x="4434231" y="3859260"/>
            <a:chExt cx="1050524" cy="1050525"/>
          </a:xfrm>
        </p:grpSpPr>
        <p:grpSp>
          <p:nvGrpSpPr>
            <p:cNvPr id="32" name="组合 31"/>
            <p:cNvGrpSpPr/>
            <p:nvPr/>
          </p:nvGrpSpPr>
          <p:grpSpPr>
            <a:xfrm>
              <a:off x="4434231" y="3859260"/>
              <a:ext cx="1050524" cy="1050525"/>
              <a:chOff x="2525872" y="1558766"/>
              <a:chExt cx="1082356" cy="1082356"/>
            </a:xfrm>
          </p:grpSpPr>
          <p:sp>
            <p:nvSpPr>
              <p:cNvPr id="34" name="椭圆 33"/>
              <p:cNvSpPr/>
              <p:nvPr/>
            </p:nvSpPr>
            <p:spPr>
              <a:xfrm>
                <a:off x="2681305" y="1714199"/>
                <a:ext cx="771490" cy="771490"/>
              </a:xfrm>
              <a:prstGeom prst="ellipse">
                <a:avLst/>
              </a:prstGeom>
              <a:solidFill>
                <a:srgbClr val="E8707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34"/>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文本框 32"/>
            <p:cNvSpPr txBox="1"/>
            <p:nvPr/>
          </p:nvSpPr>
          <p:spPr>
            <a:xfrm>
              <a:off x="4598802" y="4146569"/>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50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36" name="组合 35"/>
          <p:cNvGrpSpPr/>
          <p:nvPr/>
        </p:nvGrpSpPr>
        <p:grpSpPr>
          <a:xfrm>
            <a:off x="4281031" y="4052526"/>
            <a:ext cx="787893" cy="787894"/>
            <a:chOff x="5708041" y="5184293"/>
            <a:chExt cx="1050524" cy="1050525"/>
          </a:xfrm>
        </p:grpSpPr>
        <p:grpSp>
          <p:nvGrpSpPr>
            <p:cNvPr id="37" name="组合 36"/>
            <p:cNvGrpSpPr/>
            <p:nvPr/>
          </p:nvGrpSpPr>
          <p:grpSpPr>
            <a:xfrm>
              <a:off x="5708041" y="5184293"/>
              <a:ext cx="1050524" cy="1050525"/>
              <a:chOff x="2525872" y="1558766"/>
              <a:chExt cx="1082356" cy="1082356"/>
            </a:xfrm>
          </p:grpSpPr>
          <p:sp>
            <p:nvSpPr>
              <p:cNvPr id="39" name="椭圆 38"/>
              <p:cNvSpPr/>
              <p:nvPr/>
            </p:nvSpPr>
            <p:spPr>
              <a:xfrm>
                <a:off x="2681305" y="1714199"/>
                <a:ext cx="771490" cy="771490"/>
              </a:xfrm>
              <a:prstGeom prst="ellipse">
                <a:avLst/>
              </a:prstGeom>
              <a:solidFill>
                <a:srgbClr val="663A77"/>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8" name="文本框 37"/>
            <p:cNvSpPr txBox="1"/>
            <p:nvPr/>
          </p:nvSpPr>
          <p:spPr>
            <a:xfrm>
              <a:off x="5875282" y="5476820"/>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80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41" name="Group 36"/>
          <p:cNvGrpSpPr>
            <a:grpSpLocks noChangeAspect="1"/>
          </p:cNvGrpSpPr>
          <p:nvPr/>
        </p:nvGrpSpPr>
        <p:grpSpPr bwMode="auto">
          <a:xfrm>
            <a:off x="5639282" y="1318619"/>
            <a:ext cx="326696" cy="282176"/>
            <a:chOff x="3321" y="1710"/>
            <a:chExt cx="1042" cy="900"/>
          </a:xfrm>
          <a:solidFill>
            <a:srgbClr val="FFB850"/>
          </a:solidFill>
        </p:grpSpPr>
        <p:sp>
          <p:nvSpPr>
            <p:cNvPr id="42"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46" name="Freeform 53"/>
          <p:cNvSpPr>
            <a:spLocks noEditPoints="1"/>
          </p:cNvSpPr>
          <p:nvPr/>
        </p:nvSpPr>
        <p:spPr bwMode="auto">
          <a:xfrm>
            <a:off x="5650426" y="2294928"/>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nvGrpSpPr>
          <p:cNvPr id="47" name="Group 46"/>
          <p:cNvGrpSpPr>
            <a:grpSpLocks noChangeAspect="1"/>
          </p:cNvGrpSpPr>
          <p:nvPr/>
        </p:nvGrpSpPr>
        <p:grpSpPr bwMode="auto">
          <a:xfrm>
            <a:off x="5610108" y="3315364"/>
            <a:ext cx="385045" cy="238385"/>
            <a:chOff x="3098" y="1701"/>
            <a:chExt cx="1486" cy="920"/>
          </a:xfrm>
          <a:solidFill>
            <a:srgbClr val="E87071"/>
          </a:solidFill>
        </p:grpSpPr>
        <p:sp>
          <p:nvSpPr>
            <p:cNvPr id="4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1" name="Freeform 57"/>
          <p:cNvSpPr>
            <a:spLocks noEditPoints="1"/>
          </p:cNvSpPr>
          <p:nvPr/>
        </p:nvSpPr>
        <p:spPr bwMode="auto">
          <a:xfrm>
            <a:off x="5654701" y="4273767"/>
            <a:ext cx="295858" cy="29642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nvGrpSpPr>
          <p:cNvPr id="52" name="组合 51"/>
          <p:cNvGrpSpPr/>
          <p:nvPr/>
        </p:nvGrpSpPr>
        <p:grpSpPr>
          <a:xfrm>
            <a:off x="6019352" y="4153780"/>
            <a:ext cx="1658248" cy="686442"/>
            <a:chOff x="3040856" y="3532285"/>
            <a:chExt cx="2210997" cy="915256"/>
          </a:xfrm>
        </p:grpSpPr>
        <p:sp>
          <p:nvSpPr>
            <p:cNvPr id="53" name="文本框 52"/>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5" name="组合 54"/>
          <p:cNvGrpSpPr/>
          <p:nvPr/>
        </p:nvGrpSpPr>
        <p:grpSpPr>
          <a:xfrm>
            <a:off x="6019352" y="3156830"/>
            <a:ext cx="1658248" cy="686442"/>
            <a:chOff x="3040856" y="3532285"/>
            <a:chExt cx="2210997" cy="915256"/>
          </a:xfrm>
        </p:grpSpPr>
        <p:sp>
          <p:nvSpPr>
            <p:cNvPr id="56" name="文本框 55"/>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7" name="文本框 56"/>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8" name="组合 57"/>
          <p:cNvGrpSpPr/>
          <p:nvPr/>
        </p:nvGrpSpPr>
        <p:grpSpPr>
          <a:xfrm>
            <a:off x="6019352" y="2159880"/>
            <a:ext cx="1658248" cy="686442"/>
            <a:chOff x="3040856" y="3532285"/>
            <a:chExt cx="2210997" cy="915256"/>
          </a:xfrm>
        </p:grpSpPr>
        <p:sp>
          <p:nvSpPr>
            <p:cNvPr id="59" name="文本框 58"/>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0" name="文本框 59"/>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1" name="组合 60"/>
          <p:cNvGrpSpPr/>
          <p:nvPr/>
        </p:nvGrpSpPr>
        <p:grpSpPr>
          <a:xfrm>
            <a:off x="6019352" y="1162930"/>
            <a:ext cx="1658248" cy="686442"/>
            <a:chOff x="3040856" y="3532285"/>
            <a:chExt cx="2210997" cy="915256"/>
          </a:xfrm>
        </p:grpSpPr>
        <p:sp>
          <p:nvSpPr>
            <p:cNvPr id="62" name="文本框 61"/>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3" name="文本框 62"/>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4" name="组合 63"/>
          <p:cNvGrpSpPr/>
          <p:nvPr/>
        </p:nvGrpSpPr>
        <p:grpSpPr>
          <a:xfrm>
            <a:off x="1320407" y="1162473"/>
            <a:ext cx="750088" cy="598500"/>
            <a:chOff x="4123036" y="1197871"/>
            <a:chExt cx="1000117" cy="798000"/>
          </a:xfrm>
        </p:grpSpPr>
        <p:sp>
          <p:nvSpPr>
            <p:cNvPr id="65" name="文本框 64"/>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sp>
          <p:nvSpPr>
            <p:cNvPr id="66" name="文本框 65"/>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67" name="组合 66"/>
          <p:cNvGrpSpPr/>
          <p:nvPr/>
        </p:nvGrpSpPr>
        <p:grpSpPr>
          <a:xfrm>
            <a:off x="1320407" y="2156248"/>
            <a:ext cx="750088" cy="598500"/>
            <a:chOff x="4123036" y="1197871"/>
            <a:chExt cx="1000117" cy="798000"/>
          </a:xfrm>
        </p:grpSpPr>
        <p:sp>
          <p:nvSpPr>
            <p:cNvPr id="68" name="文本框 67"/>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02</a:t>
              </a:r>
              <a:endParaRPr lang="zh-CN" altLang="en-US" sz="3000" dirty="0">
                <a:solidFill>
                  <a:srgbClr val="01ACBE"/>
                </a:solidFill>
                <a:latin typeface="Impact" panose="020B0806030902050204" pitchFamily="34" charset="0"/>
              </a:endParaRPr>
            </a:p>
          </p:txBody>
        </p:sp>
        <p:sp>
          <p:nvSpPr>
            <p:cNvPr id="69" name="文本框 68"/>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0" name="组合 69"/>
          <p:cNvGrpSpPr/>
          <p:nvPr/>
        </p:nvGrpSpPr>
        <p:grpSpPr>
          <a:xfrm>
            <a:off x="1320407" y="3150023"/>
            <a:ext cx="750088" cy="598500"/>
            <a:chOff x="4123036" y="1197871"/>
            <a:chExt cx="1000117" cy="798000"/>
          </a:xfrm>
        </p:grpSpPr>
        <p:sp>
          <p:nvSpPr>
            <p:cNvPr id="71" name="文本框 70"/>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03</a:t>
              </a:r>
              <a:endParaRPr lang="zh-CN" altLang="en-US" sz="3000" dirty="0">
                <a:solidFill>
                  <a:srgbClr val="E87071"/>
                </a:solidFill>
                <a:latin typeface="Impact" panose="020B0806030902050204" pitchFamily="34" charset="0"/>
              </a:endParaRPr>
            </a:p>
          </p:txBody>
        </p:sp>
        <p:sp>
          <p:nvSpPr>
            <p:cNvPr id="72" name="文本框 71"/>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3" name="组合 72"/>
          <p:cNvGrpSpPr/>
          <p:nvPr/>
        </p:nvGrpSpPr>
        <p:grpSpPr>
          <a:xfrm>
            <a:off x="1320407" y="4143798"/>
            <a:ext cx="750088" cy="598500"/>
            <a:chOff x="4123036" y="1197871"/>
            <a:chExt cx="1000117" cy="798000"/>
          </a:xfrm>
        </p:grpSpPr>
        <p:sp>
          <p:nvSpPr>
            <p:cNvPr id="74" name="文本框 73"/>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663A77"/>
                  </a:solidFill>
                  <a:latin typeface="Impact" panose="020B0806030902050204" pitchFamily="34" charset="0"/>
                </a:rPr>
                <a:t>04</a:t>
              </a:r>
              <a:endParaRPr lang="zh-CN" altLang="en-US" sz="3000" dirty="0">
                <a:solidFill>
                  <a:srgbClr val="663A77"/>
                </a:solidFill>
                <a:latin typeface="Impact" panose="020B0806030902050204" pitchFamily="34" charset="0"/>
              </a:endParaRPr>
            </a:p>
          </p:txBody>
        </p:sp>
        <p:sp>
          <p:nvSpPr>
            <p:cNvPr id="75" name="文本框 74"/>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Tree>
    <p:extLst>
      <p:ext uri="{BB962C8B-B14F-4D97-AF65-F5344CB8AC3E}">
        <p14:creationId xmlns:p14="http://schemas.microsoft.com/office/powerpoint/2010/main" val="15196230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fill="hold"/>
                                        <p:tgtEl>
                                          <p:spTgt spid="67"/>
                                        </p:tgtEl>
                                        <p:attrNameLst>
                                          <p:attrName>ppt_x</p:attrName>
                                        </p:attrNameLst>
                                      </p:cBhvr>
                                      <p:tavLst>
                                        <p:tav tm="0">
                                          <p:val>
                                            <p:strVal val="#ppt_x"/>
                                          </p:val>
                                        </p:tav>
                                        <p:tav tm="100000">
                                          <p:val>
                                            <p:strVal val="#ppt_x"/>
                                          </p:val>
                                        </p:tav>
                                      </p:tavLst>
                                    </p:anim>
                                    <p:anim calcmode="lin" valueType="num">
                                      <p:cBhvr additive="base">
                                        <p:cTn id="16" dur="500" fill="hold"/>
                                        <p:tgtEl>
                                          <p:spTgt spid="6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ppt_x"/>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ppt_x"/>
                                          </p:val>
                                        </p:tav>
                                        <p:tav tm="100000">
                                          <p:val>
                                            <p:strVal val="#ppt_x"/>
                                          </p:val>
                                        </p:tav>
                                      </p:tavLst>
                                    </p:anim>
                                    <p:anim calcmode="lin" valueType="num">
                                      <p:cBhvr additive="base">
                                        <p:cTn id="32" dur="500" fill="hold"/>
                                        <p:tgtEl>
                                          <p:spTgt spid="7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50"/>
                                        <p:tgtEl>
                                          <p:spTgt spid="12"/>
                                        </p:tgtEl>
                                      </p:cBhvr>
                                    </p:animEffect>
                                  </p:childTnLst>
                                </p:cTn>
                              </p:par>
                              <p:par>
                                <p:cTn id="41" presetID="42" presetClass="path" presetSubtype="0" accel="50000" decel="50000" fill="hold" nodeType="withEffect">
                                  <p:stCondLst>
                                    <p:cond delay="0"/>
                                  </p:stCondLst>
                                  <p:childTnLst>
                                    <p:animMotion origin="layout" path="M -2.70833E-6 -2.96296E-6 L -0.24505 -0.00023 " pathEditMode="relative" rAng="0" ptsTypes="AA">
                                      <p:cBhvr>
                                        <p:cTn id="42" dur="500" spd="-100000" fill="hold"/>
                                        <p:tgtEl>
                                          <p:spTgt spid="12"/>
                                        </p:tgtEl>
                                        <p:attrNameLst>
                                          <p:attrName>ppt_x</p:attrName>
                                          <p:attrName>ppt_y</p:attrName>
                                        </p:attrNameLst>
                                      </p:cBhvr>
                                      <p:rCtr x="-12253" y="-23"/>
                                    </p:animMotion>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250"/>
                                        <p:tgtEl>
                                          <p:spTgt spid="26"/>
                                        </p:tgtEl>
                                      </p:cBhvr>
                                    </p:animEffect>
                                  </p:childTnLst>
                                </p:cTn>
                              </p:par>
                              <p:par>
                                <p:cTn id="47" presetID="42" presetClass="path" presetSubtype="0" accel="50000" decel="50000" fill="hold" nodeType="withEffect">
                                  <p:stCondLst>
                                    <p:cond delay="0"/>
                                  </p:stCondLst>
                                  <p:childTnLst>
                                    <p:animMotion origin="layout" path="M -2.70833E-6 -2.96296E-6 L -0.24505 -0.00023 " pathEditMode="relative" rAng="0" ptsTypes="AA">
                                      <p:cBhvr>
                                        <p:cTn id="48" dur="500" spd="-100000" fill="hold"/>
                                        <p:tgtEl>
                                          <p:spTgt spid="26"/>
                                        </p:tgtEl>
                                        <p:attrNameLst>
                                          <p:attrName>ppt_x</p:attrName>
                                          <p:attrName>ppt_y</p:attrName>
                                        </p:attrNameLst>
                                      </p:cBhvr>
                                      <p:rCtr x="-12253" y="-23"/>
                                    </p:animMotion>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50"/>
                                        <p:tgtEl>
                                          <p:spTgt spid="31"/>
                                        </p:tgtEl>
                                      </p:cBhvr>
                                    </p:animEffect>
                                  </p:childTnLst>
                                </p:cTn>
                              </p:par>
                              <p:par>
                                <p:cTn id="53" presetID="42" presetClass="path" presetSubtype="0" accel="50000" decel="50000" fill="hold" nodeType="withEffect">
                                  <p:stCondLst>
                                    <p:cond delay="0"/>
                                  </p:stCondLst>
                                  <p:childTnLst>
                                    <p:animMotion origin="layout" path="M -2.70833E-6 -2.96296E-6 L -0.24505 -0.00023 " pathEditMode="relative" rAng="0" ptsTypes="AA">
                                      <p:cBhvr>
                                        <p:cTn id="54" dur="500" spd="-100000" fill="hold"/>
                                        <p:tgtEl>
                                          <p:spTgt spid="31"/>
                                        </p:tgtEl>
                                        <p:attrNameLst>
                                          <p:attrName>ppt_x</p:attrName>
                                          <p:attrName>ppt_y</p:attrName>
                                        </p:attrNameLst>
                                      </p:cBhvr>
                                      <p:rCtr x="-12253" y="-23"/>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250"/>
                                        <p:tgtEl>
                                          <p:spTgt spid="36"/>
                                        </p:tgtEl>
                                      </p:cBhvr>
                                    </p:animEffect>
                                  </p:childTnLst>
                                </p:cTn>
                              </p:par>
                              <p:par>
                                <p:cTn id="59" presetID="42" presetClass="path" presetSubtype="0" accel="50000" decel="50000" fill="hold" nodeType="withEffect">
                                  <p:stCondLst>
                                    <p:cond delay="0"/>
                                  </p:stCondLst>
                                  <p:childTnLst>
                                    <p:animMotion origin="layout" path="M -2.70833E-6 -2.96296E-6 L -0.24505 -0.00023 " pathEditMode="relative" rAng="0" ptsTypes="AA">
                                      <p:cBhvr>
                                        <p:cTn id="60" dur="500" spd="-100000" fill="hold"/>
                                        <p:tgtEl>
                                          <p:spTgt spid="36"/>
                                        </p:tgtEl>
                                        <p:attrNameLst>
                                          <p:attrName>ppt_x</p:attrName>
                                          <p:attrName>ppt_y</p:attrName>
                                        </p:attrNameLst>
                                      </p:cBhvr>
                                      <p:rCtr x="-12253" y="-23"/>
                                    </p:animMotion>
                                  </p:childTnLst>
                                </p:cTn>
                              </p:par>
                            </p:childTnLst>
                          </p:cTn>
                        </p:par>
                        <p:par>
                          <p:cTn id="61" fill="hold">
                            <p:stCondLst>
                              <p:cond delay="2500"/>
                            </p:stCondLst>
                            <p:childTnLst>
                              <p:par>
                                <p:cTn id="62" presetID="2" presetClass="entr" presetSubtype="4"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fill="hold"/>
                                        <p:tgtEl>
                                          <p:spTgt spid="41"/>
                                        </p:tgtEl>
                                        <p:attrNameLst>
                                          <p:attrName>ppt_x</p:attrName>
                                        </p:attrNameLst>
                                      </p:cBhvr>
                                      <p:tavLst>
                                        <p:tav tm="0">
                                          <p:val>
                                            <p:strVal val="#ppt_x"/>
                                          </p:val>
                                        </p:tav>
                                        <p:tav tm="100000">
                                          <p:val>
                                            <p:strVal val="#ppt_x"/>
                                          </p:val>
                                        </p:tav>
                                      </p:tavLst>
                                    </p:anim>
                                    <p:anim calcmode="lin" valueType="num">
                                      <p:cBhvr additive="base">
                                        <p:cTn id="65" dur="500" fill="hold"/>
                                        <p:tgtEl>
                                          <p:spTgt spid="4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fill="hold"/>
                                        <p:tgtEl>
                                          <p:spTgt spid="46"/>
                                        </p:tgtEl>
                                        <p:attrNameLst>
                                          <p:attrName>ppt_x</p:attrName>
                                        </p:attrNameLst>
                                      </p:cBhvr>
                                      <p:tavLst>
                                        <p:tav tm="0">
                                          <p:val>
                                            <p:strVal val="#ppt_x"/>
                                          </p:val>
                                        </p:tav>
                                        <p:tav tm="100000">
                                          <p:val>
                                            <p:strVal val="#ppt_x"/>
                                          </p:val>
                                        </p:tav>
                                      </p:tavLst>
                                    </p:anim>
                                    <p:anim calcmode="lin" valueType="num">
                                      <p:cBhvr additive="base">
                                        <p:cTn id="69" dur="500" fill="hold"/>
                                        <p:tgtEl>
                                          <p:spTgt spid="4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500" fill="hold"/>
                                        <p:tgtEl>
                                          <p:spTgt spid="47"/>
                                        </p:tgtEl>
                                        <p:attrNameLst>
                                          <p:attrName>ppt_x</p:attrName>
                                        </p:attrNameLst>
                                      </p:cBhvr>
                                      <p:tavLst>
                                        <p:tav tm="0">
                                          <p:val>
                                            <p:strVal val="#ppt_x"/>
                                          </p:val>
                                        </p:tav>
                                        <p:tav tm="100000">
                                          <p:val>
                                            <p:strVal val="#ppt_x"/>
                                          </p:val>
                                        </p:tav>
                                      </p:tavLst>
                                    </p:anim>
                                    <p:anim calcmode="lin" valueType="num">
                                      <p:cBhvr additive="base">
                                        <p:cTn id="73" dur="500" fill="hold"/>
                                        <p:tgtEl>
                                          <p:spTgt spid="4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childTnLst>
                          </p:cTn>
                        </p:par>
                        <p:par>
                          <p:cTn id="78" fill="hold">
                            <p:stCondLst>
                              <p:cond delay="3000"/>
                            </p:stCondLst>
                            <p:childTnLst>
                              <p:par>
                                <p:cTn id="79" presetID="2" presetClass="entr" presetSubtype="2" fill="hold" nodeType="after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500" fill="hold"/>
                                        <p:tgtEl>
                                          <p:spTgt spid="61"/>
                                        </p:tgtEl>
                                        <p:attrNameLst>
                                          <p:attrName>ppt_x</p:attrName>
                                        </p:attrNameLst>
                                      </p:cBhvr>
                                      <p:tavLst>
                                        <p:tav tm="0">
                                          <p:val>
                                            <p:strVal val="1+#ppt_w/2"/>
                                          </p:val>
                                        </p:tav>
                                        <p:tav tm="100000">
                                          <p:val>
                                            <p:strVal val="#ppt_x"/>
                                          </p:val>
                                        </p:tav>
                                      </p:tavLst>
                                    </p:anim>
                                    <p:anim calcmode="lin" valueType="num">
                                      <p:cBhvr additive="base">
                                        <p:cTn id="82" dur="500" fill="hold"/>
                                        <p:tgtEl>
                                          <p:spTgt spid="61"/>
                                        </p:tgtEl>
                                        <p:attrNameLst>
                                          <p:attrName>ppt_y</p:attrName>
                                        </p:attrNameLst>
                                      </p:cBhvr>
                                      <p:tavLst>
                                        <p:tav tm="0">
                                          <p:val>
                                            <p:strVal val="#ppt_y"/>
                                          </p:val>
                                        </p:tav>
                                        <p:tav tm="100000">
                                          <p:val>
                                            <p:strVal val="#ppt_y"/>
                                          </p:val>
                                        </p:tav>
                                      </p:tavLst>
                                    </p:anim>
                                  </p:childTnLst>
                                </p:cTn>
                              </p:par>
                            </p:childTnLst>
                          </p:cTn>
                        </p:par>
                        <p:par>
                          <p:cTn id="83" fill="hold">
                            <p:stCondLst>
                              <p:cond delay="3500"/>
                            </p:stCondLst>
                            <p:childTnLst>
                              <p:par>
                                <p:cTn id="84" presetID="2" presetClass="entr" presetSubtype="2" fill="hold" nodeType="afterEffect">
                                  <p:stCondLst>
                                    <p:cond delay="0"/>
                                  </p:stCondLst>
                                  <p:childTnLst>
                                    <p:set>
                                      <p:cBhvr>
                                        <p:cTn id="85" dur="1" fill="hold">
                                          <p:stCondLst>
                                            <p:cond delay="0"/>
                                          </p:stCondLst>
                                        </p:cTn>
                                        <p:tgtEl>
                                          <p:spTgt spid="58"/>
                                        </p:tgtEl>
                                        <p:attrNameLst>
                                          <p:attrName>style.visibility</p:attrName>
                                        </p:attrNameLst>
                                      </p:cBhvr>
                                      <p:to>
                                        <p:strVal val="visible"/>
                                      </p:to>
                                    </p:set>
                                    <p:anim calcmode="lin" valueType="num">
                                      <p:cBhvr additive="base">
                                        <p:cTn id="86" dur="500" fill="hold"/>
                                        <p:tgtEl>
                                          <p:spTgt spid="58"/>
                                        </p:tgtEl>
                                        <p:attrNameLst>
                                          <p:attrName>ppt_x</p:attrName>
                                        </p:attrNameLst>
                                      </p:cBhvr>
                                      <p:tavLst>
                                        <p:tav tm="0">
                                          <p:val>
                                            <p:strVal val="1+#ppt_w/2"/>
                                          </p:val>
                                        </p:tav>
                                        <p:tav tm="100000">
                                          <p:val>
                                            <p:strVal val="#ppt_x"/>
                                          </p:val>
                                        </p:tav>
                                      </p:tavLst>
                                    </p:anim>
                                    <p:anim calcmode="lin" valueType="num">
                                      <p:cBhvr additive="base">
                                        <p:cTn id="87" dur="500" fill="hold"/>
                                        <p:tgtEl>
                                          <p:spTgt spid="58"/>
                                        </p:tgtEl>
                                        <p:attrNameLst>
                                          <p:attrName>ppt_y</p:attrName>
                                        </p:attrNameLst>
                                      </p:cBhvr>
                                      <p:tavLst>
                                        <p:tav tm="0">
                                          <p:val>
                                            <p:strVal val="#ppt_y"/>
                                          </p:val>
                                        </p:tav>
                                        <p:tav tm="100000">
                                          <p:val>
                                            <p:strVal val="#ppt_y"/>
                                          </p:val>
                                        </p:tav>
                                      </p:tavLst>
                                    </p:anim>
                                  </p:childTnLst>
                                </p:cTn>
                              </p:par>
                            </p:childTnLst>
                          </p:cTn>
                        </p:par>
                        <p:par>
                          <p:cTn id="88" fill="hold">
                            <p:stCondLst>
                              <p:cond delay="4000"/>
                            </p:stCondLst>
                            <p:childTnLst>
                              <p:par>
                                <p:cTn id="89" presetID="2" presetClass="entr" presetSubtype="2" fill="hold" nodeType="afterEffect">
                                  <p:stCondLst>
                                    <p:cond delay="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1+#ppt_w/2"/>
                                          </p:val>
                                        </p:tav>
                                        <p:tav tm="100000">
                                          <p:val>
                                            <p:strVal val="#ppt_x"/>
                                          </p:val>
                                        </p:tav>
                                      </p:tavLst>
                                    </p:anim>
                                    <p:anim calcmode="lin" valueType="num">
                                      <p:cBhvr additive="base">
                                        <p:cTn id="92" dur="500" fill="hold"/>
                                        <p:tgtEl>
                                          <p:spTgt spid="55"/>
                                        </p:tgtEl>
                                        <p:attrNameLst>
                                          <p:attrName>ppt_y</p:attrName>
                                        </p:attrNameLst>
                                      </p:cBhvr>
                                      <p:tavLst>
                                        <p:tav tm="0">
                                          <p:val>
                                            <p:strVal val="#ppt_y"/>
                                          </p:val>
                                        </p:tav>
                                        <p:tav tm="100000">
                                          <p:val>
                                            <p:strVal val="#ppt_y"/>
                                          </p:val>
                                        </p:tav>
                                      </p:tavLst>
                                    </p:anim>
                                  </p:childTnLst>
                                </p:cTn>
                              </p:par>
                            </p:childTnLst>
                          </p:cTn>
                        </p:par>
                        <p:par>
                          <p:cTn id="93" fill="hold">
                            <p:stCondLst>
                              <p:cond delay="4500"/>
                            </p:stCondLst>
                            <p:childTnLst>
                              <p:par>
                                <p:cTn id="94" presetID="2" presetClass="entr" presetSubtype="2" fill="hold"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additive="base">
                                        <p:cTn id="96" dur="500" fill="hold"/>
                                        <p:tgtEl>
                                          <p:spTgt spid="52"/>
                                        </p:tgtEl>
                                        <p:attrNameLst>
                                          <p:attrName>ppt_x</p:attrName>
                                        </p:attrNameLst>
                                      </p:cBhvr>
                                      <p:tavLst>
                                        <p:tav tm="0">
                                          <p:val>
                                            <p:strVal val="1+#ppt_w/2"/>
                                          </p:val>
                                        </p:tav>
                                        <p:tav tm="100000">
                                          <p:val>
                                            <p:strVal val="#ppt_x"/>
                                          </p:val>
                                        </p:tav>
                                      </p:tavLst>
                                    </p:anim>
                                    <p:anim calcmode="lin" valueType="num">
                                      <p:cBhvr additive="base">
                                        <p:cTn id="97"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17"/>
          <p:cNvSpPr>
            <a:spLocks/>
          </p:cNvSpPr>
          <p:nvPr/>
        </p:nvSpPr>
        <p:spPr bwMode="auto">
          <a:xfrm>
            <a:off x="3667715" y="1265571"/>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8"/>
          <p:cNvSpPr>
            <a:spLocks/>
          </p:cNvSpPr>
          <p:nvPr/>
        </p:nvSpPr>
        <p:spPr bwMode="auto">
          <a:xfrm>
            <a:off x="4555748" y="1313551"/>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9"/>
          <p:cNvSpPr>
            <a:spLocks/>
          </p:cNvSpPr>
          <p:nvPr/>
        </p:nvSpPr>
        <p:spPr bwMode="auto">
          <a:xfrm>
            <a:off x="3622988" y="1544504"/>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Line 20"/>
          <p:cNvSpPr>
            <a:spLocks noChangeShapeType="1"/>
          </p:cNvSpPr>
          <p:nvPr/>
        </p:nvSpPr>
        <p:spPr bwMode="auto">
          <a:xfrm flipH="1">
            <a:off x="3622988" y="1786842"/>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1"/>
          <p:cNvSpPr>
            <a:spLocks/>
          </p:cNvSpPr>
          <p:nvPr/>
        </p:nvSpPr>
        <p:spPr bwMode="auto">
          <a:xfrm>
            <a:off x="4253232" y="1194821"/>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Line 22"/>
          <p:cNvSpPr>
            <a:spLocks noChangeShapeType="1"/>
          </p:cNvSpPr>
          <p:nvPr/>
        </p:nvSpPr>
        <p:spPr bwMode="auto">
          <a:xfrm flipV="1">
            <a:off x="4110919" y="2008036"/>
            <a:ext cx="76442" cy="596900"/>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3"/>
          <p:cNvSpPr>
            <a:spLocks/>
          </p:cNvSpPr>
          <p:nvPr/>
        </p:nvSpPr>
        <p:spPr bwMode="auto">
          <a:xfrm>
            <a:off x="4717578" y="2241428"/>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Line 24"/>
          <p:cNvSpPr>
            <a:spLocks noChangeShapeType="1"/>
          </p:cNvSpPr>
          <p:nvPr/>
        </p:nvSpPr>
        <p:spPr bwMode="auto">
          <a:xfrm>
            <a:off x="4228022" y="3079853"/>
            <a:ext cx="523711" cy="39603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Line 25"/>
          <p:cNvSpPr>
            <a:spLocks noChangeShapeType="1"/>
          </p:cNvSpPr>
          <p:nvPr/>
        </p:nvSpPr>
        <p:spPr bwMode="auto">
          <a:xfrm flipH="1">
            <a:off x="4759865" y="3020488"/>
            <a:ext cx="317968" cy="44645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Oval 26"/>
          <p:cNvSpPr>
            <a:spLocks noChangeArrowheads="1"/>
          </p:cNvSpPr>
          <p:nvPr/>
        </p:nvSpPr>
        <p:spPr bwMode="auto">
          <a:xfrm>
            <a:off x="3879152" y="3375863"/>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Oval 27"/>
          <p:cNvSpPr>
            <a:spLocks noChangeArrowheads="1"/>
          </p:cNvSpPr>
          <p:nvPr/>
        </p:nvSpPr>
        <p:spPr bwMode="auto">
          <a:xfrm>
            <a:off x="4667158" y="3375863"/>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Oval 28"/>
          <p:cNvSpPr>
            <a:spLocks noChangeArrowheads="1"/>
          </p:cNvSpPr>
          <p:nvPr/>
        </p:nvSpPr>
        <p:spPr bwMode="auto">
          <a:xfrm>
            <a:off x="5212826" y="3201021"/>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Oval 29"/>
          <p:cNvSpPr>
            <a:spLocks noChangeArrowheads="1"/>
          </p:cNvSpPr>
          <p:nvPr/>
        </p:nvSpPr>
        <p:spPr bwMode="auto">
          <a:xfrm>
            <a:off x="4885100" y="2762699"/>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Oval 30"/>
          <p:cNvSpPr>
            <a:spLocks noChangeArrowheads="1"/>
          </p:cNvSpPr>
          <p:nvPr/>
        </p:nvSpPr>
        <p:spPr bwMode="auto">
          <a:xfrm>
            <a:off x="4555748" y="2779776"/>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Oval 31"/>
          <p:cNvSpPr>
            <a:spLocks noChangeArrowheads="1"/>
          </p:cNvSpPr>
          <p:nvPr/>
        </p:nvSpPr>
        <p:spPr bwMode="auto">
          <a:xfrm>
            <a:off x="4657399" y="2160108"/>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32"/>
          <p:cNvSpPr>
            <a:spLocks noChangeArrowheads="1"/>
          </p:cNvSpPr>
          <p:nvPr/>
        </p:nvSpPr>
        <p:spPr bwMode="auto">
          <a:xfrm>
            <a:off x="5412877" y="2483766"/>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Oval 33"/>
          <p:cNvSpPr>
            <a:spLocks noChangeArrowheads="1"/>
          </p:cNvSpPr>
          <p:nvPr/>
        </p:nvSpPr>
        <p:spPr bwMode="auto">
          <a:xfrm>
            <a:off x="5255113" y="1807986"/>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Oval 34"/>
          <p:cNvSpPr>
            <a:spLocks noChangeArrowheads="1"/>
          </p:cNvSpPr>
          <p:nvPr/>
        </p:nvSpPr>
        <p:spPr bwMode="auto">
          <a:xfrm>
            <a:off x="4983499" y="1265571"/>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35"/>
          <p:cNvSpPr>
            <a:spLocks noChangeArrowheads="1"/>
          </p:cNvSpPr>
          <p:nvPr/>
        </p:nvSpPr>
        <p:spPr bwMode="auto">
          <a:xfrm>
            <a:off x="4807845" y="1544504"/>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36"/>
          <p:cNvSpPr>
            <a:spLocks noChangeArrowheads="1"/>
          </p:cNvSpPr>
          <p:nvPr/>
        </p:nvSpPr>
        <p:spPr bwMode="auto">
          <a:xfrm>
            <a:off x="4205252" y="1225724"/>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37"/>
          <p:cNvSpPr>
            <a:spLocks noChangeArrowheads="1"/>
          </p:cNvSpPr>
          <p:nvPr/>
        </p:nvSpPr>
        <p:spPr bwMode="auto">
          <a:xfrm>
            <a:off x="4582583" y="1131391"/>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38"/>
          <p:cNvSpPr>
            <a:spLocks noChangeArrowheads="1"/>
          </p:cNvSpPr>
          <p:nvPr/>
        </p:nvSpPr>
        <p:spPr bwMode="auto">
          <a:xfrm>
            <a:off x="4484184" y="1594923"/>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39"/>
          <p:cNvSpPr>
            <a:spLocks noChangeArrowheads="1"/>
          </p:cNvSpPr>
          <p:nvPr/>
        </p:nvSpPr>
        <p:spPr bwMode="auto">
          <a:xfrm>
            <a:off x="4110918" y="1952738"/>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40"/>
          <p:cNvSpPr>
            <a:spLocks noChangeArrowheads="1"/>
          </p:cNvSpPr>
          <p:nvPr/>
        </p:nvSpPr>
        <p:spPr bwMode="auto">
          <a:xfrm>
            <a:off x="4484184" y="2112128"/>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Oval 41"/>
          <p:cNvSpPr>
            <a:spLocks noChangeArrowheads="1"/>
          </p:cNvSpPr>
          <p:nvPr/>
        </p:nvSpPr>
        <p:spPr bwMode="auto">
          <a:xfrm>
            <a:off x="4443524" y="2343081"/>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42"/>
          <p:cNvSpPr>
            <a:spLocks noChangeArrowheads="1"/>
          </p:cNvSpPr>
          <p:nvPr/>
        </p:nvSpPr>
        <p:spPr bwMode="auto">
          <a:xfrm>
            <a:off x="4353256" y="2764326"/>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43"/>
          <p:cNvSpPr>
            <a:spLocks noChangeArrowheads="1"/>
          </p:cNvSpPr>
          <p:nvPr/>
        </p:nvSpPr>
        <p:spPr bwMode="auto">
          <a:xfrm>
            <a:off x="3811655" y="3106689"/>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44"/>
          <p:cNvSpPr>
            <a:spLocks noChangeArrowheads="1"/>
          </p:cNvSpPr>
          <p:nvPr/>
        </p:nvSpPr>
        <p:spPr bwMode="auto">
          <a:xfrm>
            <a:off x="3711630" y="2779777"/>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45"/>
          <p:cNvSpPr>
            <a:spLocks noChangeArrowheads="1"/>
          </p:cNvSpPr>
          <p:nvPr/>
        </p:nvSpPr>
        <p:spPr bwMode="auto">
          <a:xfrm>
            <a:off x="4080016" y="2543131"/>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Oval 46"/>
          <p:cNvSpPr>
            <a:spLocks noChangeArrowheads="1"/>
          </p:cNvSpPr>
          <p:nvPr/>
        </p:nvSpPr>
        <p:spPr bwMode="auto">
          <a:xfrm>
            <a:off x="3570943" y="2231670"/>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47"/>
          <p:cNvSpPr>
            <a:spLocks noChangeArrowheads="1"/>
          </p:cNvSpPr>
          <p:nvPr/>
        </p:nvSpPr>
        <p:spPr bwMode="auto">
          <a:xfrm>
            <a:off x="3621363" y="1734796"/>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Oval 48"/>
          <p:cNvSpPr>
            <a:spLocks noChangeArrowheads="1"/>
          </p:cNvSpPr>
          <p:nvPr/>
        </p:nvSpPr>
        <p:spPr bwMode="auto">
          <a:xfrm>
            <a:off x="3898669" y="1500591"/>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Oval 49"/>
          <p:cNvSpPr>
            <a:spLocks noChangeArrowheads="1"/>
          </p:cNvSpPr>
          <p:nvPr/>
        </p:nvSpPr>
        <p:spPr bwMode="auto">
          <a:xfrm>
            <a:off x="5442153" y="1737235"/>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Oval 50"/>
          <p:cNvSpPr>
            <a:spLocks noChangeArrowheads="1"/>
          </p:cNvSpPr>
          <p:nvPr/>
        </p:nvSpPr>
        <p:spPr bwMode="auto">
          <a:xfrm>
            <a:off x="4110919" y="3751568"/>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Oval 51"/>
          <p:cNvSpPr>
            <a:spLocks noChangeArrowheads="1"/>
          </p:cNvSpPr>
          <p:nvPr/>
        </p:nvSpPr>
        <p:spPr bwMode="auto">
          <a:xfrm>
            <a:off x="4954223" y="3797920"/>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44" name="组合 43"/>
          <p:cNvGrpSpPr/>
          <p:nvPr/>
        </p:nvGrpSpPr>
        <p:grpSpPr>
          <a:xfrm>
            <a:off x="3384502" y="3867045"/>
            <a:ext cx="2374997" cy="1212179"/>
            <a:chOff x="4512669" y="4917934"/>
            <a:chExt cx="3166662" cy="1616239"/>
          </a:xfrm>
        </p:grpSpPr>
        <p:sp>
          <p:nvSpPr>
            <p:cNvPr id="45"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椭圆 56"/>
            <p:cNvSpPr/>
            <p:nvPr/>
          </p:nvSpPr>
          <p:spPr>
            <a:xfrm>
              <a:off x="4512669" y="6047456"/>
              <a:ext cx="3166662" cy="486717"/>
            </a:xfrm>
            <a:prstGeom prst="ellipse">
              <a:avLst/>
            </a:prstGeom>
            <a:gradFill flip="none" rotWithShape="1">
              <a:gsLst>
                <a:gs pos="0">
                  <a:schemeClr val="tx1">
                    <a:alpha val="33000"/>
                  </a:schemeClr>
                </a:gs>
                <a:gs pos="100000">
                  <a:srgbClr val="F3F3F3">
                    <a:alpha val="26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8" name="组合 57"/>
          <p:cNvGrpSpPr/>
          <p:nvPr/>
        </p:nvGrpSpPr>
        <p:grpSpPr>
          <a:xfrm>
            <a:off x="5786941" y="1520685"/>
            <a:ext cx="552450" cy="552450"/>
            <a:chOff x="7715921" y="1789455"/>
            <a:chExt cx="736600" cy="736600"/>
          </a:xfrm>
        </p:grpSpPr>
        <p:grpSp>
          <p:nvGrpSpPr>
            <p:cNvPr id="59" name="组合 58"/>
            <p:cNvGrpSpPr/>
            <p:nvPr/>
          </p:nvGrpSpPr>
          <p:grpSpPr>
            <a:xfrm>
              <a:off x="7715921" y="1789455"/>
              <a:ext cx="736600" cy="736600"/>
              <a:chOff x="8286667" y="635396"/>
              <a:chExt cx="736600" cy="736600"/>
            </a:xfrm>
          </p:grpSpPr>
          <p:sp>
            <p:nvSpPr>
              <p:cNvPr id="78" name="椭圆 77"/>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9" name="椭圆 78"/>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0" name="Group 18"/>
            <p:cNvGrpSpPr>
              <a:grpSpLocks noChangeAspect="1"/>
            </p:cNvGrpSpPr>
            <p:nvPr/>
          </p:nvGrpSpPr>
          <p:grpSpPr bwMode="auto">
            <a:xfrm>
              <a:off x="7887974" y="2058396"/>
              <a:ext cx="381104" cy="224116"/>
              <a:chOff x="5315" y="1433"/>
              <a:chExt cx="2197" cy="1292"/>
            </a:xfrm>
            <a:solidFill>
              <a:schemeClr val="bg1"/>
            </a:solidFill>
          </p:grpSpPr>
          <p:sp>
            <p:nvSpPr>
              <p:cNvPr id="61"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0" name="组合 79"/>
          <p:cNvGrpSpPr/>
          <p:nvPr/>
        </p:nvGrpSpPr>
        <p:grpSpPr>
          <a:xfrm>
            <a:off x="2758803" y="3161483"/>
            <a:ext cx="552450" cy="552450"/>
            <a:chOff x="3678404" y="3977185"/>
            <a:chExt cx="736600" cy="736600"/>
          </a:xfrm>
        </p:grpSpPr>
        <p:grpSp>
          <p:nvGrpSpPr>
            <p:cNvPr id="81" name="组合 80"/>
            <p:cNvGrpSpPr/>
            <p:nvPr/>
          </p:nvGrpSpPr>
          <p:grpSpPr>
            <a:xfrm>
              <a:off x="3678404" y="3977185"/>
              <a:ext cx="736600" cy="736600"/>
              <a:chOff x="8286667" y="635396"/>
              <a:chExt cx="736600" cy="736600"/>
            </a:xfrm>
          </p:grpSpPr>
          <p:sp>
            <p:nvSpPr>
              <p:cNvPr id="117" name="椭圆 116"/>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8" name="椭圆 117"/>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2" name="Group 38"/>
            <p:cNvGrpSpPr>
              <a:grpSpLocks noChangeAspect="1"/>
            </p:cNvGrpSpPr>
            <p:nvPr/>
          </p:nvGrpSpPr>
          <p:grpSpPr bwMode="auto">
            <a:xfrm>
              <a:off x="3885883" y="4202897"/>
              <a:ext cx="331304" cy="273727"/>
              <a:chOff x="3136" y="1579"/>
              <a:chExt cx="1404" cy="1160"/>
            </a:xfrm>
            <a:solidFill>
              <a:schemeClr val="bg1"/>
            </a:solidFill>
          </p:grpSpPr>
          <p:sp>
            <p:nvSpPr>
              <p:cNvPr id="83"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19" name="组合 118"/>
          <p:cNvGrpSpPr/>
          <p:nvPr/>
        </p:nvGrpSpPr>
        <p:grpSpPr>
          <a:xfrm>
            <a:off x="2758803" y="1806435"/>
            <a:ext cx="552450" cy="552450"/>
            <a:chOff x="3678404" y="2170455"/>
            <a:chExt cx="736600" cy="736600"/>
          </a:xfrm>
        </p:grpSpPr>
        <p:grpSp>
          <p:nvGrpSpPr>
            <p:cNvPr id="120" name="组合 119"/>
            <p:cNvGrpSpPr/>
            <p:nvPr/>
          </p:nvGrpSpPr>
          <p:grpSpPr>
            <a:xfrm>
              <a:off x="3678404" y="2170455"/>
              <a:ext cx="736600" cy="736600"/>
              <a:chOff x="8286667" y="635396"/>
              <a:chExt cx="736600" cy="736600"/>
            </a:xfrm>
          </p:grpSpPr>
          <p:sp>
            <p:nvSpPr>
              <p:cNvPr id="126" name="椭圆 125"/>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7" name="椭圆 126"/>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1" name="Group 909"/>
            <p:cNvGrpSpPr>
              <a:grpSpLocks noChangeAspect="1"/>
            </p:cNvGrpSpPr>
            <p:nvPr/>
          </p:nvGrpSpPr>
          <p:grpSpPr bwMode="auto">
            <a:xfrm>
              <a:off x="3895992" y="2402053"/>
              <a:ext cx="321515" cy="274198"/>
              <a:chOff x="6090" y="1175"/>
              <a:chExt cx="265" cy="226"/>
            </a:xfrm>
            <a:solidFill>
              <a:schemeClr val="bg1"/>
            </a:solidFill>
            <a:effectLst/>
          </p:grpSpPr>
          <p:sp>
            <p:nvSpPr>
              <p:cNvPr id="122"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3"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4"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5"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28" name="组合 127"/>
          <p:cNvGrpSpPr/>
          <p:nvPr/>
        </p:nvGrpSpPr>
        <p:grpSpPr>
          <a:xfrm>
            <a:off x="5786941" y="2875733"/>
            <a:ext cx="552450" cy="552450"/>
            <a:chOff x="7715921" y="3596185"/>
            <a:chExt cx="736600" cy="736600"/>
          </a:xfrm>
        </p:grpSpPr>
        <p:grpSp>
          <p:nvGrpSpPr>
            <p:cNvPr id="129" name="组合 128"/>
            <p:cNvGrpSpPr/>
            <p:nvPr/>
          </p:nvGrpSpPr>
          <p:grpSpPr>
            <a:xfrm>
              <a:off x="7715921" y="3596185"/>
              <a:ext cx="736600" cy="736600"/>
              <a:chOff x="8286667" y="635396"/>
              <a:chExt cx="736600" cy="736600"/>
            </a:xfrm>
          </p:grpSpPr>
          <p:sp>
            <p:nvSpPr>
              <p:cNvPr id="135" name="椭圆 134"/>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6" name="椭圆 135"/>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0" name="组合 129"/>
            <p:cNvGrpSpPr/>
            <p:nvPr/>
          </p:nvGrpSpPr>
          <p:grpSpPr>
            <a:xfrm>
              <a:off x="7948637" y="3804338"/>
              <a:ext cx="275408" cy="296010"/>
              <a:chOff x="8042594" y="2360613"/>
              <a:chExt cx="403225" cy="433388"/>
            </a:xfrm>
            <a:solidFill>
              <a:schemeClr val="bg1"/>
            </a:solidFill>
          </p:grpSpPr>
          <p:sp>
            <p:nvSpPr>
              <p:cNvPr id="131"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37" name="文本框 131"/>
          <p:cNvSpPr txBox="1"/>
          <p:nvPr/>
        </p:nvSpPr>
        <p:spPr>
          <a:xfrm>
            <a:off x="6482067" y="2889403"/>
            <a:ext cx="775984" cy="323165"/>
          </a:xfrm>
          <a:prstGeom prst="rect">
            <a:avLst/>
          </a:prstGeom>
          <a:noFill/>
        </p:spPr>
        <p:txBody>
          <a:bodyPr wrap="square" rtlCol="0">
            <a:spAutoFit/>
          </a:bodyPr>
          <a:lstStyle/>
          <a:p>
            <a:r>
              <a:rPr lang="zh-CN" altLang="en-US" sz="1500" b="1" dirty="0">
                <a:solidFill>
                  <a:srgbClr val="E87071"/>
                </a:solidFill>
                <a:latin typeface="+mn-ea"/>
              </a:rPr>
              <a:t>思路四</a:t>
            </a:r>
          </a:p>
        </p:txBody>
      </p:sp>
      <p:sp>
        <p:nvSpPr>
          <p:cNvPr id="138" name="文本框 134"/>
          <p:cNvSpPr txBox="1"/>
          <p:nvPr/>
        </p:nvSpPr>
        <p:spPr>
          <a:xfrm>
            <a:off x="6482067" y="1535476"/>
            <a:ext cx="775984" cy="323165"/>
          </a:xfrm>
          <a:prstGeom prst="rect">
            <a:avLst/>
          </a:prstGeom>
          <a:noFill/>
        </p:spPr>
        <p:txBody>
          <a:bodyPr wrap="square" rtlCol="0">
            <a:spAutoFit/>
          </a:bodyPr>
          <a:lstStyle/>
          <a:p>
            <a:r>
              <a:rPr lang="zh-CN" altLang="en-US" sz="1500" b="1" dirty="0">
                <a:solidFill>
                  <a:srgbClr val="EB9624"/>
                </a:solidFill>
                <a:latin typeface="+mn-ea"/>
              </a:rPr>
              <a:t>思路二</a:t>
            </a:r>
          </a:p>
        </p:txBody>
      </p:sp>
      <p:sp>
        <p:nvSpPr>
          <p:cNvPr id="139" name="文本框 140"/>
          <p:cNvSpPr txBox="1"/>
          <p:nvPr/>
        </p:nvSpPr>
        <p:spPr>
          <a:xfrm>
            <a:off x="1837530" y="1804630"/>
            <a:ext cx="775984" cy="323165"/>
          </a:xfrm>
          <a:prstGeom prst="rect">
            <a:avLst/>
          </a:prstGeom>
          <a:noFill/>
        </p:spPr>
        <p:txBody>
          <a:bodyPr wrap="square" rtlCol="0">
            <a:spAutoFit/>
          </a:bodyPr>
          <a:lstStyle/>
          <a:p>
            <a:pPr algn="r"/>
            <a:r>
              <a:rPr lang="zh-CN" altLang="en-US" sz="1500" b="1" dirty="0">
                <a:solidFill>
                  <a:srgbClr val="01ACBE"/>
                </a:solidFill>
                <a:latin typeface="+mn-ea"/>
              </a:rPr>
              <a:t>思路一</a:t>
            </a:r>
          </a:p>
        </p:txBody>
      </p:sp>
      <p:sp>
        <p:nvSpPr>
          <p:cNvPr id="140" name="文本框 149"/>
          <p:cNvSpPr txBox="1"/>
          <p:nvPr/>
        </p:nvSpPr>
        <p:spPr>
          <a:xfrm>
            <a:off x="1837530" y="3168006"/>
            <a:ext cx="775984" cy="323165"/>
          </a:xfrm>
          <a:prstGeom prst="rect">
            <a:avLst/>
          </a:prstGeom>
          <a:noFill/>
        </p:spPr>
        <p:txBody>
          <a:bodyPr wrap="square" rtlCol="0">
            <a:spAutoFit/>
          </a:bodyPr>
          <a:lstStyle/>
          <a:p>
            <a:pPr algn="r"/>
            <a:r>
              <a:rPr lang="zh-CN" altLang="en-US" sz="1500" b="1" dirty="0">
                <a:solidFill>
                  <a:srgbClr val="663A77"/>
                </a:solidFill>
                <a:latin typeface="+mn-ea"/>
              </a:rPr>
              <a:t>思路三</a:t>
            </a:r>
          </a:p>
        </p:txBody>
      </p:sp>
      <p:sp>
        <p:nvSpPr>
          <p:cNvPr id="141" name="TextBox 277"/>
          <p:cNvSpPr txBox="1"/>
          <p:nvPr/>
        </p:nvSpPr>
        <p:spPr>
          <a:xfrm>
            <a:off x="1028813" y="2125694"/>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2" name="TextBox 278"/>
          <p:cNvSpPr txBox="1"/>
          <p:nvPr/>
        </p:nvSpPr>
        <p:spPr>
          <a:xfrm>
            <a:off x="1043494" y="3507725"/>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3" name="TextBox 279"/>
          <p:cNvSpPr txBox="1"/>
          <p:nvPr/>
        </p:nvSpPr>
        <p:spPr>
          <a:xfrm>
            <a:off x="6496163" y="1874112"/>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4" name="TextBox 280"/>
          <p:cNvSpPr txBox="1"/>
          <p:nvPr/>
        </p:nvSpPr>
        <p:spPr>
          <a:xfrm>
            <a:off x="6510844" y="3256143"/>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37460126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childTnLst>
                          </p:cTn>
                        </p:par>
                        <p:par>
                          <p:cTn id="89" fill="hold">
                            <p:stCondLst>
                              <p:cond delay="1750"/>
                            </p:stCondLst>
                            <p:childTnLst>
                              <p:par>
                                <p:cTn id="90" presetID="16" presetClass="entr" presetSubtype="21"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barn(inVertical)">
                                      <p:cBhvr>
                                        <p:cTn id="92" dur="500"/>
                                        <p:tgtEl>
                                          <p:spTgt spid="13"/>
                                        </p:tgtEl>
                                      </p:cBhvr>
                                    </p:animEffect>
                                  </p:childTnLst>
                                </p:cTn>
                              </p:par>
                              <p:par>
                                <p:cTn id="93" presetID="16" presetClass="entr" presetSubtype="21" fill="hold" grpId="0" nodeType="withEffect">
                                  <p:stCondLst>
                                    <p:cond delay="250"/>
                                  </p:stCondLst>
                                  <p:childTnLst>
                                    <p:set>
                                      <p:cBhvr>
                                        <p:cTn id="94" dur="1" fill="hold">
                                          <p:stCondLst>
                                            <p:cond delay="0"/>
                                          </p:stCondLst>
                                        </p:cTn>
                                        <p:tgtEl>
                                          <p:spTgt spid="10"/>
                                        </p:tgtEl>
                                        <p:attrNameLst>
                                          <p:attrName>style.visibility</p:attrName>
                                        </p:attrNameLst>
                                      </p:cBhvr>
                                      <p:to>
                                        <p:strVal val="visible"/>
                                      </p:to>
                                    </p:set>
                                    <p:animEffect transition="in" filter="barn(inVertical)">
                                      <p:cBhvr>
                                        <p:cTn id="95" dur="500"/>
                                        <p:tgtEl>
                                          <p:spTgt spid="10"/>
                                        </p:tgtEl>
                                      </p:cBhvr>
                                    </p:animEffect>
                                  </p:childTnLst>
                                </p:cTn>
                              </p:par>
                              <p:par>
                                <p:cTn id="96" presetID="16" presetClass="entr" presetSubtype="21" fill="hold" grpId="0" nodeType="withEffect">
                                  <p:stCondLst>
                                    <p:cond delay="250"/>
                                  </p:stCondLst>
                                  <p:childTnLst>
                                    <p:set>
                                      <p:cBhvr>
                                        <p:cTn id="97" dur="1" fill="hold">
                                          <p:stCondLst>
                                            <p:cond delay="0"/>
                                          </p:stCondLst>
                                        </p:cTn>
                                        <p:tgtEl>
                                          <p:spTgt spid="15"/>
                                        </p:tgtEl>
                                        <p:attrNameLst>
                                          <p:attrName>style.visibility</p:attrName>
                                        </p:attrNameLst>
                                      </p:cBhvr>
                                      <p:to>
                                        <p:strVal val="visible"/>
                                      </p:to>
                                    </p:set>
                                    <p:animEffect transition="in" filter="barn(inVertical)">
                                      <p:cBhvr>
                                        <p:cTn id="98" dur="500"/>
                                        <p:tgtEl>
                                          <p:spTgt spid="15"/>
                                        </p:tgtEl>
                                      </p:cBhvr>
                                    </p:animEffect>
                                  </p:childTnLst>
                                </p:cTn>
                              </p:par>
                              <p:par>
                                <p:cTn id="99" presetID="16" presetClass="entr" presetSubtype="21" fill="hold" grpId="0" nodeType="withEffect">
                                  <p:stCondLst>
                                    <p:cond delay="250"/>
                                  </p:stCondLst>
                                  <p:childTnLst>
                                    <p:set>
                                      <p:cBhvr>
                                        <p:cTn id="100" dur="1" fill="hold">
                                          <p:stCondLst>
                                            <p:cond delay="0"/>
                                          </p:stCondLst>
                                        </p:cTn>
                                        <p:tgtEl>
                                          <p:spTgt spid="17"/>
                                        </p:tgtEl>
                                        <p:attrNameLst>
                                          <p:attrName>style.visibility</p:attrName>
                                        </p:attrNameLst>
                                      </p:cBhvr>
                                      <p:to>
                                        <p:strVal val="visible"/>
                                      </p:to>
                                    </p:set>
                                    <p:animEffect transition="in" filter="barn(inVertical)">
                                      <p:cBhvr>
                                        <p:cTn id="101" dur="500"/>
                                        <p:tgtEl>
                                          <p:spTgt spid="17"/>
                                        </p:tgtEl>
                                      </p:cBhvr>
                                    </p:animEffect>
                                  </p:childTnLst>
                                </p:cTn>
                              </p:par>
                              <p:par>
                                <p:cTn id="102" presetID="16" presetClass="entr" presetSubtype="21" fill="hold" grpId="0" nodeType="withEffect">
                                  <p:stCondLst>
                                    <p:cond delay="250"/>
                                  </p:stCondLst>
                                  <p:childTnLst>
                                    <p:set>
                                      <p:cBhvr>
                                        <p:cTn id="103" dur="1" fill="hold">
                                          <p:stCondLst>
                                            <p:cond delay="0"/>
                                          </p:stCondLst>
                                        </p:cTn>
                                        <p:tgtEl>
                                          <p:spTgt spid="16"/>
                                        </p:tgtEl>
                                        <p:attrNameLst>
                                          <p:attrName>style.visibility</p:attrName>
                                        </p:attrNameLst>
                                      </p:cBhvr>
                                      <p:to>
                                        <p:strVal val="visible"/>
                                      </p:to>
                                    </p:set>
                                    <p:animEffect transition="in" filter="barn(inVertical)">
                                      <p:cBhvr>
                                        <p:cTn id="104" dur="500"/>
                                        <p:tgtEl>
                                          <p:spTgt spid="16"/>
                                        </p:tgtEl>
                                      </p:cBhvr>
                                    </p:animEffect>
                                  </p:childTnLst>
                                </p:cTn>
                              </p:par>
                              <p:par>
                                <p:cTn id="105" presetID="16" presetClass="entr" presetSubtype="21" fill="hold" grpId="0" nodeType="withEffect">
                                  <p:stCondLst>
                                    <p:cond delay="250"/>
                                  </p:stCondLst>
                                  <p:childTnLst>
                                    <p:set>
                                      <p:cBhvr>
                                        <p:cTn id="106" dur="1" fill="hold">
                                          <p:stCondLst>
                                            <p:cond delay="0"/>
                                          </p:stCondLst>
                                        </p:cTn>
                                        <p:tgtEl>
                                          <p:spTgt spid="11"/>
                                        </p:tgtEl>
                                        <p:attrNameLst>
                                          <p:attrName>style.visibility</p:attrName>
                                        </p:attrNameLst>
                                      </p:cBhvr>
                                      <p:to>
                                        <p:strVal val="visible"/>
                                      </p:to>
                                    </p:set>
                                    <p:animEffect transition="in" filter="barn(inVertical)">
                                      <p:cBhvr>
                                        <p:cTn id="107" dur="500"/>
                                        <p:tgtEl>
                                          <p:spTgt spid="11"/>
                                        </p:tgtEl>
                                      </p:cBhvr>
                                    </p:animEffect>
                                  </p:childTnLst>
                                </p:cTn>
                              </p:par>
                              <p:par>
                                <p:cTn id="108" presetID="16" presetClass="entr" presetSubtype="21" fill="hold" grpId="0" nodeType="withEffect">
                                  <p:stCondLst>
                                    <p:cond delay="250"/>
                                  </p:stCondLst>
                                  <p:childTnLst>
                                    <p:set>
                                      <p:cBhvr>
                                        <p:cTn id="109" dur="1" fill="hold">
                                          <p:stCondLst>
                                            <p:cond delay="0"/>
                                          </p:stCondLst>
                                        </p:cTn>
                                        <p:tgtEl>
                                          <p:spTgt spid="9"/>
                                        </p:tgtEl>
                                        <p:attrNameLst>
                                          <p:attrName>style.visibility</p:attrName>
                                        </p:attrNameLst>
                                      </p:cBhvr>
                                      <p:to>
                                        <p:strVal val="visible"/>
                                      </p:to>
                                    </p:set>
                                    <p:animEffect transition="in" filter="barn(inVertical)">
                                      <p:cBhvr>
                                        <p:cTn id="110" dur="500"/>
                                        <p:tgtEl>
                                          <p:spTgt spid="9"/>
                                        </p:tgtEl>
                                      </p:cBhvr>
                                    </p:animEffect>
                                  </p:childTnLst>
                                </p:cTn>
                              </p:par>
                              <p:par>
                                <p:cTn id="111" presetID="16" presetClass="entr" presetSubtype="21" fill="hold" grpId="0" nodeType="withEffect">
                                  <p:stCondLst>
                                    <p:cond delay="250"/>
                                  </p:stCondLst>
                                  <p:childTnLst>
                                    <p:set>
                                      <p:cBhvr>
                                        <p:cTn id="112" dur="1" fill="hold">
                                          <p:stCondLst>
                                            <p:cond delay="0"/>
                                          </p:stCondLst>
                                        </p:cTn>
                                        <p:tgtEl>
                                          <p:spTgt spid="12"/>
                                        </p:tgtEl>
                                        <p:attrNameLst>
                                          <p:attrName>style.visibility</p:attrName>
                                        </p:attrNameLst>
                                      </p:cBhvr>
                                      <p:to>
                                        <p:strVal val="visible"/>
                                      </p:to>
                                    </p:set>
                                    <p:animEffect transition="in" filter="barn(inVertical)">
                                      <p:cBhvr>
                                        <p:cTn id="113" dur="500"/>
                                        <p:tgtEl>
                                          <p:spTgt spid="12"/>
                                        </p:tgtEl>
                                      </p:cBhvr>
                                    </p:animEffect>
                                  </p:childTnLst>
                                </p:cTn>
                              </p:par>
                              <p:par>
                                <p:cTn id="114" presetID="16" presetClass="entr" presetSubtype="21" fill="hold" grpId="0" nodeType="withEffect">
                                  <p:stCondLst>
                                    <p:cond delay="250"/>
                                  </p:stCondLst>
                                  <p:childTnLst>
                                    <p:set>
                                      <p:cBhvr>
                                        <p:cTn id="115" dur="1" fill="hold">
                                          <p:stCondLst>
                                            <p:cond delay="0"/>
                                          </p:stCondLst>
                                        </p:cTn>
                                        <p:tgtEl>
                                          <p:spTgt spid="14"/>
                                        </p:tgtEl>
                                        <p:attrNameLst>
                                          <p:attrName>style.visibility</p:attrName>
                                        </p:attrNameLst>
                                      </p:cBhvr>
                                      <p:to>
                                        <p:strVal val="visible"/>
                                      </p:to>
                                    </p:set>
                                    <p:animEffect transition="in" filter="barn(inVertical)">
                                      <p:cBhvr>
                                        <p:cTn id="116" dur="500"/>
                                        <p:tgtEl>
                                          <p:spTgt spid="14"/>
                                        </p:tgtEl>
                                      </p:cBhvr>
                                    </p:animEffect>
                                  </p:childTnLst>
                                </p:cTn>
                              </p:par>
                            </p:childTnLst>
                          </p:cTn>
                        </p:par>
                        <p:par>
                          <p:cTn id="117" fill="hold">
                            <p:stCondLst>
                              <p:cond delay="2500"/>
                            </p:stCondLst>
                            <p:childTnLst>
                              <p:par>
                                <p:cTn id="118" presetID="53" presetClass="entr" presetSubtype="16" fill="hold" nodeType="afterEffect">
                                  <p:stCondLst>
                                    <p:cond delay="0"/>
                                  </p:stCondLst>
                                  <p:childTnLst>
                                    <p:set>
                                      <p:cBhvr>
                                        <p:cTn id="119" dur="1" fill="hold">
                                          <p:stCondLst>
                                            <p:cond delay="0"/>
                                          </p:stCondLst>
                                        </p:cTn>
                                        <p:tgtEl>
                                          <p:spTgt spid="119"/>
                                        </p:tgtEl>
                                        <p:attrNameLst>
                                          <p:attrName>style.visibility</p:attrName>
                                        </p:attrNameLst>
                                      </p:cBhvr>
                                      <p:to>
                                        <p:strVal val="visible"/>
                                      </p:to>
                                    </p:set>
                                    <p:anim calcmode="lin" valueType="num">
                                      <p:cBhvr>
                                        <p:cTn id="120" dur="500" fill="hold"/>
                                        <p:tgtEl>
                                          <p:spTgt spid="119"/>
                                        </p:tgtEl>
                                        <p:attrNameLst>
                                          <p:attrName>ppt_w</p:attrName>
                                        </p:attrNameLst>
                                      </p:cBhvr>
                                      <p:tavLst>
                                        <p:tav tm="0">
                                          <p:val>
                                            <p:fltVal val="0"/>
                                          </p:val>
                                        </p:tav>
                                        <p:tav tm="100000">
                                          <p:val>
                                            <p:strVal val="#ppt_w"/>
                                          </p:val>
                                        </p:tav>
                                      </p:tavLst>
                                    </p:anim>
                                    <p:anim calcmode="lin" valueType="num">
                                      <p:cBhvr>
                                        <p:cTn id="121" dur="500" fill="hold"/>
                                        <p:tgtEl>
                                          <p:spTgt spid="119"/>
                                        </p:tgtEl>
                                        <p:attrNameLst>
                                          <p:attrName>ppt_h</p:attrName>
                                        </p:attrNameLst>
                                      </p:cBhvr>
                                      <p:tavLst>
                                        <p:tav tm="0">
                                          <p:val>
                                            <p:fltVal val="0"/>
                                          </p:val>
                                        </p:tav>
                                        <p:tav tm="100000">
                                          <p:val>
                                            <p:strVal val="#ppt_h"/>
                                          </p:val>
                                        </p:tav>
                                      </p:tavLst>
                                    </p:anim>
                                    <p:animEffect transition="in" filter="fade">
                                      <p:cBhvr>
                                        <p:cTn id="122" dur="500"/>
                                        <p:tgtEl>
                                          <p:spTgt spid="119"/>
                                        </p:tgtEl>
                                      </p:cBhvr>
                                    </p:animEffect>
                                  </p:childTnLst>
                                </p:cTn>
                              </p:par>
                              <p:par>
                                <p:cTn id="123" presetID="53" presetClass="entr" presetSubtype="16" fill="hold" nodeType="withEffect">
                                  <p:stCondLst>
                                    <p:cond delay="0"/>
                                  </p:stCondLst>
                                  <p:childTnLst>
                                    <p:set>
                                      <p:cBhvr>
                                        <p:cTn id="124" dur="1" fill="hold">
                                          <p:stCondLst>
                                            <p:cond delay="0"/>
                                          </p:stCondLst>
                                        </p:cTn>
                                        <p:tgtEl>
                                          <p:spTgt spid="58"/>
                                        </p:tgtEl>
                                        <p:attrNameLst>
                                          <p:attrName>style.visibility</p:attrName>
                                        </p:attrNameLst>
                                      </p:cBhvr>
                                      <p:to>
                                        <p:strVal val="visible"/>
                                      </p:to>
                                    </p:set>
                                    <p:anim calcmode="lin" valueType="num">
                                      <p:cBhvr>
                                        <p:cTn id="125" dur="500" fill="hold"/>
                                        <p:tgtEl>
                                          <p:spTgt spid="58"/>
                                        </p:tgtEl>
                                        <p:attrNameLst>
                                          <p:attrName>ppt_w</p:attrName>
                                        </p:attrNameLst>
                                      </p:cBhvr>
                                      <p:tavLst>
                                        <p:tav tm="0">
                                          <p:val>
                                            <p:fltVal val="0"/>
                                          </p:val>
                                        </p:tav>
                                        <p:tav tm="100000">
                                          <p:val>
                                            <p:strVal val="#ppt_w"/>
                                          </p:val>
                                        </p:tav>
                                      </p:tavLst>
                                    </p:anim>
                                    <p:anim calcmode="lin" valueType="num">
                                      <p:cBhvr>
                                        <p:cTn id="126" dur="500" fill="hold"/>
                                        <p:tgtEl>
                                          <p:spTgt spid="58"/>
                                        </p:tgtEl>
                                        <p:attrNameLst>
                                          <p:attrName>ppt_h</p:attrName>
                                        </p:attrNameLst>
                                      </p:cBhvr>
                                      <p:tavLst>
                                        <p:tav tm="0">
                                          <p:val>
                                            <p:fltVal val="0"/>
                                          </p:val>
                                        </p:tav>
                                        <p:tav tm="100000">
                                          <p:val>
                                            <p:strVal val="#ppt_h"/>
                                          </p:val>
                                        </p:tav>
                                      </p:tavLst>
                                    </p:anim>
                                    <p:animEffect transition="in" filter="fade">
                                      <p:cBhvr>
                                        <p:cTn id="127" dur="500"/>
                                        <p:tgtEl>
                                          <p:spTgt spid="58"/>
                                        </p:tgtEl>
                                      </p:cBhvr>
                                    </p:animEffect>
                                  </p:childTnLst>
                                </p:cTn>
                              </p:par>
                              <p:par>
                                <p:cTn id="128" presetID="53" presetClass="entr" presetSubtype="16" fill="hold" nodeType="withEffect">
                                  <p:stCondLst>
                                    <p:cond delay="0"/>
                                  </p:stCondLst>
                                  <p:childTnLst>
                                    <p:set>
                                      <p:cBhvr>
                                        <p:cTn id="129" dur="1" fill="hold">
                                          <p:stCondLst>
                                            <p:cond delay="0"/>
                                          </p:stCondLst>
                                        </p:cTn>
                                        <p:tgtEl>
                                          <p:spTgt spid="128"/>
                                        </p:tgtEl>
                                        <p:attrNameLst>
                                          <p:attrName>style.visibility</p:attrName>
                                        </p:attrNameLst>
                                      </p:cBhvr>
                                      <p:to>
                                        <p:strVal val="visible"/>
                                      </p:to>
                                    </p:set>
                                    <p:anim calcmode="lin" valueType="num">
                                      <p:cBhvr>
                                        <p:cTn id="130" dur="500" fill="hold"/>
                                        <p:tgtEl>
                                          <p:spTgt spid="128"/>
                                        </p:tgtEl>
                                        <p:attrNameLst>
                                          <p:attrName>ppt_w</p:attrName>
                                        </p:attrNameLst>
                                      </p:cBhvr>
                                      <p:tavLst>
                                        <p:tav tm="0">
                                          <p:val>
                                            <p:fltVal val="0"/>
                                          </p:val>
                                        </p:tav>
                                        <p:tav tm="100000">
                                          <p:val>
                                            <p:strVal val="#ppt_w"/>
                                          </p:val>
                                        </p:tav>
                                      </p:tavLst>
                                    </p:anim>
                                    <p:anim calcmode="lin" valueType="num">
                                      <p:cBhvr>
                                        <p:cTn id="131" dur="500" fill="hold"/>
                                        <p:tgtEl>
                                          <p:spTgt spid="128"/>
                                        </p:tgtEl>
                                        <p:attrNameLst>
                                          <p:attrName>ppt_h</p:attrName>
                                        </p:attrNameLst>
                                      </p:cBhvr>
                                      <p:tavLst>
                                        <p:tav tm="0">
                                          <p:val>
                                            <p:fltVal val="0"/>
                                          </p:val>
                                        </p:tav>
                                        <p:tav tm="100000">
                                          <p:val>
                                            <p:strVal val="#ppt_h"/>
                                          </p:val>
                                        </p:tav>
                                      </p:tavLst>
                                    </p:anim>
                                    <p:animEffect transition="in" filter="fade">
                                      <p:cBhvr>
                                        <p:cTn id="132" dur="500"/>
                                        <p:tgtEl>
                                          <p:spTgt spid="128"/>
                                        </p:tgtEl>
                                      </p:cBhvr>
                                    </p:animEffect>
                                  </p:childTnLst>
                                </p:cTn>
                              </p:par>
                              <p:par>
                                <p:cTn id="133" presetID="53" presetClass="entr" presetSubtype="16" fill="hold"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3000"/>
                            </p:stCondLst>
                            <p:childTnLst>
                              <p:par>
                                <p:cTn id="139" presetID="14" presetClass="entr" presetSubtype="10" fill="hold" grpId="0" nodeType="afterEffect">
                                  <p:stCondLst>
                                    <p:cond delay="0"/>
                                  </p:stCondLst>
                                  <p:childTnLst>
                                    <p:set>
                                      <p:cBhvr>
                                        <p:cTn id="140" dur="1" fill="hold">
                                          <p:stCondLst>
                                            <p:cond delay="0"/>
                                          </p:stCondLst>
                                        </p:cTn>
                                        <p:tgtEl>
                                          <p:spTgt spid="138"/>
                                        </p:tgtEl>
                                        <p:attrNameLst>
                                          <p:attrName>style.visibility</p:attrName>
                                        </p:attrNameLst>
                                      </p:cBhvr>
                                      <p:to>
                                        <p:strVal val="visible"/>
                                      </p:to>
                                    </p:set>
                                    <p:animEffect transition="in" filter="randombar(horizontal)">
                                      <p:cBhvr>
                                        <p:cTn id="141" dur="500"/>
                                        <p:tgtEl>
                                          <p:spTgt spid="138"/>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139"/>
                                        </p:tgtEl>
                                        <p:attrNameLst>
                                          <p:attrName>style.visibility</p:attrName>
                                        </p:attrNameLst>
                                      </p:cBhvr>
                                      <p:to>
                                        <p:strVal val="visible"/>
                                      </p:to>
                                    </p:set>
                                    <p:animEffect transition="in" filter="randombar(horizontal)">
                                      <p:cBhvr>
                                        <p:cTn id="144" dur="500"/>
                                        <p:tgtEl>
                                          <p:spTgt spid="139"/>
                                        </p:tgtEl>
                                      </p:cBhvr>
                                    </p:animEffect>
                                  </p:childTnLst>
                                </p:cTn>
                              </p:par>
                              <p:par>
                                <p:cTn id="145" presetID="14" presetClass="entr" presetSubtype="10" fill="hold" grpId="0" nodeType="withEffect">
                                  <p:stCondLst>
                                    <p:cond delay="0"/>
                                  </p:stCondLst>
                                  <p:childTnLst>
                                    <p:set>
                                      <p:cBhvr>
                                        <p:cTn id="146" dur="1" fill="hold">
                                          <p:stCondLst>
                                            <p:cond delay="0"/>
                                          </p:stCondLst>
                                        </p:cTn>
                                        <p:tgtEl>
                                          <p:spTgt spid="140"/>
                                        </p:tgtEl>
                                        <p:attrNameLst>
                                          <p:attrName>style.visibility</p:attrName>
                                        </p:attrNameLst>
                                      </p:cBhvr>
                                      <p:to>
                                        <p:strVal val="visible"/>
                                      </p:to>
                                    </p:set>
                                    <p:animEffect transition="in" filter="randombar(horizontal)">
                                      <p:cBhvr>
                                        <p:cTn id="147" dur="500"/>
                                        <p:tgtEl>
                                          <p:spTgt spid="140"/>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137"/>
                                        </p:tgtEl>
                                        <p:attrNameLst>
                                          <p:attrName>style.visibility</p:attrName>
                                        </p:attrNameLst>
                                      </p:cBhvr>
                                      <p:to>
                                        <p:strVal val="visible"/>
                                      </p:to>
                                    </p:set>
                                    <p:animEffect transition="in" filter="randombar(horizontal)">
                                      <p:cBhvr>
                                        <p:cTn id="150" dur="500"/>
                                        <p:tgtEl>
                                          <p:spTgt spid="137"/>
                                        </p:tgtEl>
                                      </p:cBhvr>
                                    </p:animEffect>
                                  </p:childTnLst>
                                </p:cTn>
                              </p:par>
                            </p:childTnLst>
                          </p:cTn>
                        </p:par>
                        <p:par>
                          <p:cTn id="151" fill="hold">
                            <p:stCondLst>
                              <p:cond delay="3500"/>
                            </p:stCondLst>
                            <p:childTnLst>
                              <p:par>
                                <p:cTn id="152" presetID="22" presetClass="entr" presetSubtype="8" fill="hold" grpId="0" nodeType="afterEffect">
                                  <p:stCondLst>
                                    <p:cond delay="0"/>
                                  </p:stCondLst>
                                  <p:childTnLst>
                                    <p:set>
                                      <p:cBhvr>
                                        <p:cTn id="153" dur="1" fill="hold">
                                          <p:stCondLst>
                                            <p:cond delay="0"/>
                                          </p:stCondLst>
                                        </p:cTn>
                                        <p:tgtEl>
                                          <p:spTgt spid="143"/>
                                        </p:tgtEl>
                                        <p:attrNameLst>
                                          <p:attrName>style.visibility</p:attrName>
                                        </p:attrNameLst>
                                      </p:cBhvr>
                                      <p:to>
                                        <p:strVal val="visible"/>
                                      </p:to>
                                    </p:set>
                                    <p:animEffect transition="in" filter="wipe(left)">
                                      <p:cBhvr>
                                        <p:cTn id="154" dur="500"/>
                                        <p:tgtEl>
                                          <p:spTgt spid="143"/>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141"/>
                                        </p:tgtEl>
                                        <p:attrNameLst>
                                          <p:attrName>style.visibility</p:attrName>
                                        </p:attrNameLst>
                                      </p:cBhvr>
                                      <p:to>
                                        <p:strVal val="visible"/>
                                      </p:to>
                                    </p:set>
                                    <p:animEffect transition="in" filter="wipe(right)">
                                      <p:cBhvr>
                                        <p:cTn id="157" dur="500"/>
                                        <p:tgtEl>
                                          <p:spTgt spid="141"/>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142"/>
                                        </p:tgtEl>
                                        <p:attrNameLst>
                                          <p:attrName>style.visibility</p:attrName>
                                        </p:attrNameLst>
                                      </p:cBhvr>
                                      <p:to>
                                        <p:strVal val="visible"/>
                                      </p:to>
                                    </p:set>
                                    <p:animEffect transition="in" filter="wipe(right)">
                                      <p:cBhvr>
                                        <p:cTn id="160" dur="500"/>
                                        <p:tgtEl>
                                          <p:spTgt spid="142"/>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44"/>
                                        </p:tgtEl>
                                        <p:attrNameLst>
                                          <p:attrName>style.visibility</p:attrName>
                                        </p:attrNameLst>
                                      </p:cBhvr>
                                      <p:to>
                                        <p:strVal val="visible"/>
                                      </p:to>
                                    </p:set>
                                    <p:animEffect transition="in" filter="wipe(left)">
                                      <p:cBhvr>
                                        <p:cTn id="16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137" grpId="0"/>
      <p:bldP spid="138" grpId="0"/>
      <p:bldP spid="139" grpId="0"/>
      <p:bldP spid="140" grpId="0"/>
      <p:bldP spid="141" grpId="0"/>
      <p:bldP spid="142" grpId="0"/>
      <p:bldP spid="143" grpId="0"/>
      <p:bldP spid="1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9" name="图片 8"/>
          <p:cNvPicPr>
            <a:picLocks noChangeAspect="1"/>
          </p:cNvPicPr>
          <p:nvPr/>
        </p:nvPicPr>
        <p:blipFill>
          <a:blip r:embed="rId2" cstate="screen">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tretch>
            <a:fillRect/>
          </a:stretch>
        </p:blipFill>
        <p:spPr>
          <a:xfrm>
            <a:off x="968952" y="1141132"/>
            <a:ext cx="7206097" cy="3552752"/>
          </a:xfrm>
          <a:prstGeom prst="rect">
            <a:avLst/>
          </a:prstGeom>
        </p:spPr>
      </p:pic>
      <p:cxnSp>
        <p:nvCxnSpPr>
          <p:cNvPr id="10" name="直接连接符 9"/>
          <p:cNvCxnSpPr>
            <a:stCxn id="11" idx="6"/>
            <a:endCxn id="12" idx="2"/>
          </p:cNvCxnSpPr>
          <p:nvPr/>
        </p:nvCxnSpPr>
        <p:spPr>
          <a:xfrm>
            <a:off x="1390020" y="4205548"/>
            <a:ext cx="6363961"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099075"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7753981"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3008641"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4307505"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560636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6905232"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170977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1266904" y="2330438"/>
            <a:ext cx="1404003" cy="2037176"/>
            <a:chOff x="1689205" y="2859600"/>
            <a:chExt cx="1872004" cy="2716235"/>
          </a:xfrm>
        </p:grpSpPr>
        <p:sp>
          <p:nvSpPr>
            <p:cNvPr id="19" name="任意多边形 18"/>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20" name="任意多边形 19"/>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grpSp>
          <p:nvGrpSpPr>
            <p:cNvPr id="21" name="Group 909"/>
            <p:cNvGrpSpPr>
              <a:grpSpLocks noChangeAspect="1"/>
            </p:cNvGrpSpPr>
            <p:nvPr/>
          </p:nvGrpSpPr>
          <p:grpSpPr bwMode="auto">
            <a:xfrm>
              <a:off x="2649512" y="3114684"/>
              <a:ext cx="353667" cy="301618"/>
              <a:chOff x="6090" y="1175"/>
              <a:chExt cx="265" cy="226"/>
            </a:xfrm>
            <a:solidFill>
              <a:schemeClr val="bg1">
                <a:lumMod val="65000"/>
              </a:schemeClr>
            </a:solidFill>
            <a:effectLst>
              <a:reflection blurRad="6350" stA="50000" endA="300" endPos="40000" dir="5400000" sy="-100000" algn="bl" rotWithShape="0"/>
            </a:effectLst>
          </p:grpSpPr>
          <p:sp>
            <p:nvSpPr>
              <p:cNvPr id="2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22" name="同侧圆角矩形 21"/>
            <p:cNvSpPr/>
            <p:nvPr/>
          </p:nvSpPr>
          <p:spPr>
            <a:xfrm rot="5400000">
              <a:off x="1695037" y="3401743"/>
              <a:ext cx="601806" cy="446770"/>
            </a:xfrm>
            <a:prstGeom prst="round2SameRect">
              <a:avLst>
                <a:gd name="adj1" fmla="val 19083"/>
                <a:gd name="adj2" fmla="val 0"/>
              </a:avLst>
            </a:prstGeom>
            <a:solidFill>
              <a:srgbClr val="FFB850"/>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3" name="组合 22"/>
            <p:cNvGrpSpPr/>
            <p:nvPr/>
          </p:nvGrpSpPr>
          <p:grpSpPr>
            <a:xfrm>
              <a:off x="1689205" y="3349277"/>
              <a:ext cx="628650" cy="582478"/>
              <a:chOff x="4841421" y="2703657"/>
              <a:chExt cx="628650" cy="582478"/>
            </a:xfrm>
          </p:grpSpPr>
          <p:sp>
            <p:nvSpPr>
              <p:cNvPr id="27" name="文本框 26"/>
              <p:cNvSpPr txBox="1"/>
              <p:nvPr/>
            </p:nvSpPr>
            <p:spPr>
              <a:xfrm>
                <a:off x="4867150" y="2703657"/>
                <a:ext cx="554122" cy="49244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01</a:t>
                </a:r>
                <a:endParaRPr lang="zh-CN" altLang="en-US" sz="1800" dirty="0">
                  <a:solidFill>
                    <a:schemeClr val="bg1"/>
                  </a:solidFill>
                  <a:latin typeface="Impact" panose="020B0806030902050204" pitchFamily="34" charset="0"/>
                </a:endParaRPr>
              </a:p>
            </p:txBody>
          </p:sp>
          <p:sp>
            <p:nvSpPr>
              <p:cNvPr id="28" name="文本框 27"/>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24" name="组合 23"/>
            <p:cNvGrpSpPr/>
            <p:nvPr/>
          </p:nvGrpSpPr>
          <p:grpSpPr>
            <a:xfrm>
              <a:off x="2206148" y="3498951"/>
              <a:ext cx="1355061" cy="874549"/>
              <a:chOff x="223455" y="2735579"/>
              <a:chExt cx="1355061" cy="874549"/>
            </a:xfrm>
          </p:grpSpPr>
          <p:sp>
            <p:nvSpPr>
              <p:cNvPr id="25" name="文本框 24"/>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26" name="文本框 25"/>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3" name="组合 32"/>
          <p:cNvGrpSpPr/>
          <p:nvPr/>
        </p:nvGrpSpPr>
        <p:grpSpPr>
          <a:xfrm>
            <a:off x="2561855" y="1141717"/>
            <a:ext cx="1404003" cy="3218225"/>
            <a:chOff x="3415806" y="1274639"/>
            <a:chExt cx="1872004" cy="4290967"/>
          </a:xfrm>
        </p:grpSpPr>
        <p:sp>
          <p:nvSpPr>
            <p:cNvPr id="34" name="任意多边形 33"/>
            <p:cNvSpPr/>
            <p:nvPr/>
          </p:nvSpPr>
          <p:spPr>
            <a:xfrm>
              <a:off x="3509134"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36" name="同侧圆角矩形 35"/>
            <p:cNvSpPr/>
            <p:nvPr/>
          </p:nvSpPr>
          <p:spPr>
            <a:xfrm rot="5400000">
              <a:off x="3421638" y="1812342"/>
              <a:ext cx="601806" cy="446770"/>
            </a:xfrm>
            <a:prstGeom prst="round2SameRect">
              <a:avLst>
                <a:gd name="adj1" fmla="val 19083"/>
                <a:gd name="adj2" fmla="val 0"/>
              </a:avLst>
            </a:prstGeom>
            <a:solidFill>
              <a:srgbClr val="01ACBE"/>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3415806" y="1759876"/>
              <a:ext cx="628650" cy="861774"/>
              <a:chOff x="4841421" y="2703657"/>
              <a:chExt cx="628650" cy="861774"/>
            </a:xfrm>
          </p:grpSpPr>
          <p:sp>
            <p:nvSpPr>
              <p:cNvPr id="49" name="文本框 48"/>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02</a:t>
                </a:r>
                <a:endParaRPr lang="zh-CN" altLang="en-US" sz="1800" dirty="0">
                  <a:solidFill>
                    <a:schemeClr val="bg1"/>
                  </a:solidFill>
                  <a:latin typeface="Impact" panose="020B0806030902050204" pitchFamily="34" charset="0"/>
                </a:endParaRPr>
              </a:p>
            </p:txBody>
          </p:sp>
          <p:sp>
            <p:nvSpPr>
              <p:cNvPr id="50" name="文本框 49"/>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38" name="组合 37"/>
            <p:cNvGrpSpPr/>
            <p:nvPr/>
          </p:nvGrpSpPr>
          <p:grpSpPr>
            <a:xfrm>
              <a:off x="3932749" y="1909550"/>
              <a:ext cx="1355061" cy="874549"/>
              <a:chOff x="223455" y="2735579"/>
              <a:chExt cx="1355061" cy="874549"/>
            </a:xfrm>
          </p:grpSpPr>
          <p:sp>
            <p:nvSpPr>
              <p:cNvPr id="47" name="文本框 46"/>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39" name="Group 181"/>
            <p:cNvGrpSpPr>
              <a:grpSpLocks noChangeAspect="1"/>
            </p:cNvGrpSpPr>
            <p:nvPr/>
          </p:nvGrpSpPr>
          <p:grpSpPr bwMode="auto">
            <a:xfrm>
              <a:off x="4378828" y="1433240"/>
              <a:ext cx="368298" cy="365609"/>
              <a:chOff x="2160" y="2262"/>
              <a:chExt cx="411" cy="408"/>
            </a:xfrm>
            <a:solidFill>
              <a:srgbClr val="A6A6A6"/>
            </a:solidFill>
            <a:effectLst>
              <a:reflection blurRad="6350" stA="52000" endA="300" endPos="40000" dir="5400000" sy="-100000" algn="bl" rotWithShape="0"/>
            </a:effectLst>
          </p:grpSpPr>
          <p:sp>
            <p:nvSpPr>
              <p:cNvPr id="40"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1" name="组合 50"/>
          <p:cNvGrpSpPr/>
          <p:nvPr/>
        </p:nvGrpSpPr>
        <p:grpSpPr>
          <a:xfrm>
            <a:off x="3863848" y="2330438"/>
            <a:ext cx="1404003" cy="2037176"/>
            <a:chOff x="5151797" y="2859600"/>
            <a:chExt cx="1872004" cy="2716235"/>
          </a:xfrm>
        </p:grpSpPr>
        <p:sp>
          <p:nvSpPr>
            <p:cNvPr id="52" name="任意多边形 51"/>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任意多边形 52"/>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54" name="同侧圆角矩形 53"/>
            <p:cNvSpPr/>
            <p:nvPr/>
          </p:nvSpPr>
          <p:spPr>
            <a:xfrm rot="5400000">
              <a:off x="5157629" y="3401743"/>
              <a:ext cx="601806" cy="446770"/>
            </a:xfrm>
            <a:prstGeom prst="round2SameRect">
              <a:avLst>
                <a:gd name="adj1" fmla="val 19083"/>
                <a:gd name="adj2" fmla="val 0"/>
              </a:avLst>
            </a:prstGeom>
            <a:solidFill>
              <a:srgbClr val="E8707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5151797" y="3349277"/>
              <a:ext cx="628650" cy="861774"/>
              <a:chOff x="4841421" y="2703657"/>
              <a:chExt cx="628650" cy="861774"/>
            </a:xfrm>
          </p:grpSpPr>
          <p:sp>
            <p:nvSpPr>
              <p:cNvPr id="60" name="文本框 59"/>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03</a:t>
                </a:r>
                <a:endParaRPr lang="zh-CN" altLang="en-US" sz="1800" dirty="0">
                  <a:solidFill>
                    <a:schemeClr val="bg1"/>
                  </a:solidFill>
                  <a:latin typeface="Impact" panose="020B0806030902050204" pitchFamily="34" charset="0"/>
                </a:endParaRPr>
              </a:p>
            </p:txBody>
          </p:sp>
          <p:sp>
            <p:nvSpPr>
              <p:cNvPr id="61" name="文本框 60"/>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56" name="组合 55"/>
            <p:cNvGrpSpPr/>
            <p:nvPr/>
          </p:nvGrpSpPr>
          <p:grpSpPr>
            <a:xfrm>
              <a:off x="5668740" y="3498951"/>
              <a:ext cx="1355061" cy="874549"/>
              <a:chOff x="223455" y="2735579"/>
              <a:chExt cx="1355061" cy="874549"/>
            </a:xfrm>
          </p:grpSpPr>
          <p:sp>
            <p:nvSpPr>
              <p:cNvPr id="58" name="文本框 57"/>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57" name="Freeform 19"/>
            <p:cNvSpPr>
              <a:spLocks/>
            </p:cNvSpPr>
            <p:nvPr/>
          </p:nvSpPr>
          <p:spPr bwMode="auto">
            <a:xfrm>
              <a:off x="6194755" y="3025635"/>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2" name="组合 61"/>
          <p:cNvGrpSpPr/>
          <p:nvPr/>
        </p:nvGrpSpPr>
        <p:grpSpPr>
          <a:xfrm>
            <a:off x="5152527" y="1141717"/>
            <a:ext cx="1404003" cy="3218225"/>
            <a:chOff x="6870036" y="1274639"/>
            <a:chExt cx="1872004" cy="4290967"/>
          </a:xfrm>
        </p:grpSpPr>
        <p:sp>
          <p:nvSpPr>
            <p:cNvPr id="63" name="任意多边形 62"/>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4" name="任意多边形 63"/>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65" name="同侧圆角矩形 64"/>
            <p:cNvSpPr/>
            <p:nvPr/>
          </p:nvSpPr>
          <p:spPr>
            <a:xfrm rot="5400000">
              <a:off x="6875868" y="1812342"/>
              <a:ext cx="601806" cy="446770"/>
            </a:xfrm>
            <a:prstGeom prst="round2SameRect">
              <a:avLst>
                <a:gd name="adj1" fmla="val 19083"/>
                <a:gd name="adj2" fmla="val 0"/>
              </a:avLst>
            </a:prstGeom>
            <a:solidFill>
              <a:srgbClr val="00AF92"/>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6" name="组合 65"/>
            <p:cNvGrpSpPr/>
            <p:nvPr/>
          </p:nvGrpSpPr>
          <p:grpSpPr>
            <a:xfrm>
              <a:off x="6870036" y="1759876"/>
              <a:ext cx="628650" cy="861774"/>
              <a:chOff x="4841421" y="2703657"/>
              <a:chExt cx="628650" cy="861774"/>
            </a:xfrm>
          </p:grpSpPr>
          <p:sp>
            <p:nvSpPr>
              <p:cNvPr id="73" name="文本框 72"/>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sp>
            <p:nvSpPr>
              <p:cNvPr id="74" name="文本框 73"/>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67" name="组合 66"/>
            <p:cNvGrpSpPr/>
            <p:nvPr/>
          </p:nvGrpSpPr>
          <p:grpSpPr>
            <a:xfrm>
              <a:off x="7386979" y="1909550"/>
              <a:ext cx="1355061" cy="874549"/>
              <a:chOff x="223455" y="2735579"/>
              <a:chExt cx="1355061" cy="874549"/>
            </a:xfrm>
          </p:grpSpPr>
          <p:sp>
            <p:nvSpPr>
              <p:cNvPr id="71" name="文本框 70"/>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72" name="文本框 71"/>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68" name="Group 22"/>
            <p:cNvGrpSpPr>
              <a:grpSpLocks noChangeAspect="1"/>
            </p:cNvGrpSpPr>
            <p:nvPr/>
          </p:nvGrpSpPr>
          <p:grpSpPr bwMode="auto">
            <a:xfrm>
              <a:off x="7864896" y="1492946"/>
              <a:ext cx="330299" cy="330299"/>
              <a:chOff x="3617" y="1935"/>
              <a:chExt cx="446" cy="446"/>
            </a:xfrm>
            <a:solidFill>
              <a:srgbClr val="A6A6A6"/>
            </a:solidFill>
            <a:effectLst>
              <a:reflection blurRad="6350" stA="52000" endA="300" endPos="40000" dir="5400000" sy="-100000" algn="bl" rotWithShape="0"/>
            </a:effectLst>
          </p:grpSpPr>
          <p:sp>
            <p:nvSpPr>
              <p:cNvPr id="6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5" name="组合 74"/>
          <p:cNvGrpSpPr/>
          <p:nvPr/>
        </p:nvGrpSpPr>
        <p:grpSpPr>
          <a:xfrm>
            <a:off x="6462176" y="2330438"/>
            <a:ext cx="1404003" cy="2037176"/>
            <a:chOff x="8616234" y="2859600"/>
            <a:chExt cx="1872004" cy="2716235"/>
          </a:xfrm>
        </p:grpSpPr>
        <p:sp>
          <p:nvSpPr>
            <p:cNvPr id="76" name="任意多边形 75"/>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7" name="任意多边形 76"/>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78" name="同侧圆角矩形 77"/>
            <p:cNvSpPr/>
            <p:nvPr/>
          </p:nvSpPr>
          <p:spPr>
            <a:xfrm rot="5400000">
              <a:off x="8622066" y="3401743"/>
              <a:ext cx="601806" cy="446770"/>
            </a:xfrm>
            <a:prstGeom prst="round2SameRect">
              <a:avLst>
                <a:gd name="adj1" fmla="val 19083"/>
                <a:gd name="adj2" fmla="val 0"/>
              </a:avLst>
            </a:prstGeom>
            <a:solidFill>
              <a:srgbClr val="663A77"/>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9" name="组合 78"/>
            <p:cNvGrpSpPr/>
            <p:nvPr/>
          </p:nvGrpSpPr>
          <p:grpSpPr>
            <a:xfrm>
              <a:off x="8616234" y="3349277"/>
              <a:ext cx="628650" cy="861774"/>
              <a:chOff x="4841421" y="2703657"/>
              <a:chExt cx="628650" cy="861774"/>
            </a:xfrm>
          </p:grpSpPr>
          <p:sp>
            <p:nvSpPr>
              <p:cNvPr id="84" name="文本框 83"/>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05</a:t>
                </a:r>
                <a:endParaRPr lang="zh-CN" altLang="en-US" sz="1800" dirty="0">
                  <a:solidFill>
                    <a:schemeClr val="bg1"/>
                  </a:solidFill>
                  <a:latin typeface="Impact" panose="020B0806030902050204" pitchFamily="34" charset="0"/>
                </a:endParaRPr>
              </a:p>
            </p:txBody>
          </p:sp>
          <p:sp>
            <p:nvSpPr>
              <p:cNvPr id="85" name="文本框 84"/>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80" name="组合 79"/>
            <p:cNvGrpSpPr/>
            <p:nvPr/>
          </p:nvGrpSpPr>
          <p:grpSpPr>
            <a:xfrm>
              <a:off x="9133177" y="3498951"/>
              <a:ext cx="1355061" cy="874549"/>
              <a:chOff x="223455" y="2735579"/>
              <a:chExt cx="1355061" cy="874549"/>
            </a:xfrm>
          </p:grpSpPr>
          <p:sp>
            <p:nvSpPr>
              <p:cNvPr id="82" name="文本框 81"/>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3" name="文本框 82"/>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1" name="Freeform 28"/>
            <p:cNvSpPr>
              <a:spLocks noEditPoints="1"/>
            </p:cNvSpPr>
            <p:nvPr/>
          </p:nvSpPr>
          <p:spPr bwMode="auto">
            <a:xfrm>
              <a:off x="9561926" y="3074484"/>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1500925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30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500"/>
                            </p:stCondLst>
                            <p:childTnLst>
                              <p:par>
                                <p:cTn id="44" presetID="17" presetClass="entr" presetSubtype="4"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ppt_x</p:attrName>
                                        </p:attrNameLst>
                                      </p:cBhvr>
                                      <p:tavLst>
                                        <p:tav tm="0">
                                          <p:val>
                                            <p:strVal val="#ppt_x"/>
                                          </p:val>
                                        </p:tav>
                                        <p:tav tm="100000">
                                          <p:val>
                                            <p:strVal val="#ppt_x"/>
                                          </p:val>
                                        </p:tav>
                                      </p:tavLst>
                                    </p:anim>
                                    <p:anim calcmode="lin" valueType="num">
                                      <p:cBhvr>
                                        <p:cTn id="47" dur="500" fill="hold"/>
                                        <p:tgtEl>
                                          <p:spTgt spid="18"/>
                                        </p:tgtEl>
                                        <p:attrNameLst>
                                          <p:attrName>ppt_y</p:attrName>
                                        </p:attrNameLst>
                                      </p:cBhvr>
                                      <p:tavLst>
                                        <p:tav tm="0">
                                          <p:val>
                                            <p:strVal val="#ppt_y+#ppt_h/2"/>
                                          </p:val>
                                        </p:tav>
                                        <p:tav tm="100000">
                                          <p:val>
                                            <p:strVal val="#ppt_y"/>
                                          </p:val>
                                        </p:tav>
                                      </p:tavLst>
                                    </p:anim>
                                    <p:anim calcmode="lin" valueType="num">
                                      <p:cBhvr>
                                        <p:cTn id="48" dur="500" fill="hold"/>
                                        <p:tgtEl>
                                          <p:spTgt spid="18"/>
                                        </p:tgtEl>
                                        <p:attrNameLst>
                                          <p:attrName>ppt_w</p:attrName>
                                        </p:attrNameLst>
                                      </p:cBhvr>
                                      <p:tavLst>
                                        <p:tav tm="0">
                                          <p:val>
                                            <p:strVal val="#ppt_w"/>
                                          </p:val>
                                        </p:tav>
                                        <p:tav tm="100000">
                                          <p:val>
                                            <p:strVal val="#ppt_w"/>
                                          </p:val>
                                        </p:tav>
                                      </p:tavLst>
                                    </p:anim>
                                    <p:anim calcmode="lin" valueType="num">
                                      <p:cBhvr>
                                        <p:cTn id="49" dur="500" fill="hold"/>
                                        <p:tgtEl>
                                          <p:spTgt spid="18"/>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17" presetClass="entr" presetSubtype="4"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ppt_x</p:attrName>
                                        </p:attrNameLst>
                                      </p:cBhvr>
                                      <p:tavLst>
                                        <p:tav tm="0">
                                          <p:val>
                                            <p:strVal val="#ppt_x"/>
                                          </p:val>
                                        </p:tav>
                                        <p:tav tm="100000">
                                          <p:val>
                                            <p:strVal val="#ppt_x"/>
                                          </p:val>
                                        </p:tav>
                                      </p:tavLst>
                                    </p:anim>
                                    <p:anim calcmode="lin" valueType="num">
                                      <p:cBhvr>
                                        <p:cTn id="54" dur="500" fill="hold"/>
                                        <p:tgtEl>
                                          <p:spTgt spid="33"/>
                                        </p:tgtEl>
                                        <p:attrNameLst>
                                          <p:attrName>ppt_y</p:attrName>
                                        </p:attrNameLst>
                                      </p:cBhvr>
                                      <p:tavLst>
                                        <p:tav tm="0">
                                          <p:val>
                                            <p:strVal val="#ppt_y+#ppt_h/2"/>
                                          </p:val>
                                        </p:tav>
                                        <p:tav tm="100000">
                                          <p:val>
                                            <p:strVal val="#ppt_y"/>
                                          </p:val>
                                        </p:tav>
                                      </p:tavLst>
                                    </p:anim>
                                    <p:anim calcmode="lin" valueType="num">
                                      <p:cBhvr>
                                        <p:cTn id="55" dur="500" fill="hold"/>
                                        <p:tgtEl>
                                          <p:spTgt spid="33"/>
                                        </p:tgtEl>
                                        <p:attrNameLst>
                                          <p:attrName>ppt_w</p:attrName>
                                        </p:attrNameLst>
                                      </p:cBhvr>
                                      <p:tavLst>
                                        <p:tav tm="0">
                                          <p:val>
                                            <p:strVal val="#ppt_w"/>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7" presetClass="entr" presetSubtype="4" fill="hold"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p:cTn id="60" dur="500" fill="hold"/>
                                        <p:tgtEl>
                                          <p:spTgt spid="51"/>
                                        </p:tgtEl>
                                        <p:attrNameLst>
                                          <p:attrName>ppt_x</p:attrName>
                                        </p:attrNameLst>
                                      </p:cBhvr>
                                      <p:tavLst>
                                        <p:tav tm="0">
                                          <p:val>
                                            <p:strVal val="#ppt_x"/>
                                          </p:val>
                                        </p:tav>
                                        <p:tav tm="100000">
                                          <p:val>
                                            <p:strVal val="#ppt_x"/>
                                          </p:val>
                                        </p:tav>
                                      </p:tavLst>
                                    </p:anim>
                                    <p:anim calcmode="lin" valueType="num">
                                      <p:cBhvr>
                                        <p:cTn id="61" dur="500" fill="hold"/>
                                        <p:tgtEl>
                                          <p:spTgt spid="51"/>
                                        </p:tgtEl>
                                        <p:attrNameLst>
                                          <p:attrName>ppt_y</p:attrName>
                                        </p:attrNameLst>
                                      </p:cBhvr>
                                      <p:tavLst>
                                        <p:tav tm="0">
                                          <p:val>
                                            <p:strVal val="#ppt_y+#ppt_h/2"/>
                                          </p:val>
                                        </p:tav>
                                        <p:tav tm="100000">
                                          <p:val>
                                            <p:strVal val="#ppt_y"/>
                                          </p:val>
                                        </p:tav>
                                      </p:tavLst>
                                    </p:anim>
                                    <p:anim calcmode="lin" valueType="num">
                                      <p:cBhvr>
                                        <p:cTn id="62" dur="500" fill="hold"/>
                                        <p:tgtEl>
                                          <p:spTgt spid="51"/>
                                        </p:tgtEl>
                                        <p:attrNameLst>
                                          <p:attrName>ppt_w</p:attrName>
                                        </p:attrNameLst>
                                      </p:cBhvr>
                                      <p:tavLst>
                                        <p:tav tm="0">
                                          <p:val>
                                            <p:strVal val="#ppt_w"/>
                                          </p:val>
                                        </p:tav>
                                        <p:tav tm="100000">
                                          <p:val>
                                            <p:strVal val="#ppt_w"/>
                                          </p:val>
                                        </p:tav>
                                      </p:tavLst>
                                    </p:anim>
                                    <p:anim calcmode="lin" valueType="num">
                                      <p:cBhvr>
                                        <p:cTn id="63" dur="500" fill="hold"/>
                                        <p:tgtEl>
                                          <p:spTgt spid="51"/>
                                        </p:tgtEl>
                                        <p:attrNameLst>
                                          <p:attrName>ppt_h</p:attrName>
                                        </p:attrNameLst>
                                      </p:cBhvr>
                                      <p:tavLst>
                                        <p:tav tm="0">
                                          <p:val>
                                            <p:fltVal val="0"/>
                                          </p:val>
                                        </p:tav>
                                        <p:tav tm="100000">
                                          <p:val>
                                            <p:strVal val="#ppt_h"/>
                                          </p:val>
                                        </p:tav>
                                      </p:tavLst>
                                    </p:anim>
                                  </p:childTnLst>
                                </p:cTn>
                              </p:par>
                            </p:childTnLst>
                          </p:cTn>
                        </p:par>
                        <p:par>
                          <p:cTn id="64" fill="hold">
                            <p:stCondLst>
                              <p:cond delay="5000"/>
                            </p:stCondLst>
                            <p:childTnLst>
                              <p:par>
                                <p:cTn id="65" presetID="17" presetClass="entr" presetSubtype="4"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ppt_x</p:attrName>
                                        </p:attrNameLst>
                                      </p:cBhvr>
                                      <p:tavLst>
                                        <p:tav tm="0">
                                          <p:val>
                                            <p:strVal val="#ppt_x"/>
                                          </p:val>
                                        </p:tav>
                                        <p:tav tm="100000">
                                          <p:val>
                                            <p:strVal val="#ppt_x"/>
                                          </p:val>
                                        </p:tav>
                                      </p:tavLst>
                                    </p:anim>
                                    <p:anim calcmode="lin" valueType="num">
                                      <p:cBhvr>
                                        <p:cTn id="68" dur="500" fill="hold"/>
                                        <p:tgtEl>
                                          <p:spTgt spid="62"/>
                                        </p:tgtEl>
                                        <p:attrNameLst>
                                          <p:attrName>ppt_y</p:attrName>
                                        </p:attrNameLst>
                                      </p:cBhvr>
                                      <p:tavLst>
                                        <p:tav tm="0">
                                          <p:val>
                                            <p:strVal val="#ppt_y+#ppt_h/2"/>
                                          </p:val>
                                        </p:tav>
                                        <p:tav tm="100000">
                                          <p:val>
                                            <p:strVal val="#ppt_y"/>
                                          </p:val>
                                        </p:tav>
                                      </p:tavLst>
                                    </p:anim>
                                    <p:anim calcmode="lin" valueType="num">
                                      <p:cBhvr>
                                        <p:cTn id="69" dur="500" fill="hold"/>
                                        <p:tgtEl>
                                          <p:spTgt spid="62"/>
                                        </p:tgtEl>
                                        <p:attrNameLst>
                                          <p:attrName>ppt_w</p:attrName>
                                        </p:attrNameLst>
                                      </p:cBhvr>
                                      <p:tavLst>
                                        <p:tav tm="0">
                                          <p:val>
                                            <p:strVal val="#ppt_w"/>
                                          </p:val>
                                        </p:tav>
                                        <p:tav tm="100000">
                                          <p:val>
                                            <p:strVal val="#ppt_w"/>
                                          </p:val>
                                        </p:tav>
                                      </p:tavLst>
                                    </p:anim>
                                    <p:anim calcmode="lin" valueType="num">
                                      <p:cBhvr>
                                        <p:cTn id="70" dur="500" fill="hold"/>
                                        <p:tgtEl>
                                          <p:spTgt spid="62"/>
                                        </p:tgtEl>
                                        <p:attrNameLst>
                                          <p:attrName>ppt_h</p:attrName>
                                        </p:attrNameLst>
                                      </p:cBhvr>
                                      <p:tavLst>
                                        <p:tav tm="0">
                                          <p:val>
                                            <p:fltVal val="0"/>
                                          </p:val>
                                        </p:tav>
                                        <p:tav tm="100000">
                                          <p:val>
                                            <p:strVal val="#ppt_h"/>
                                          </p:val>
                                        </p:tav>
                                      </p:tavLst>
                                    </p:anim>
                                  </p:childTnLst>
                                </p:cTn>
                              </p:par>
                            </p:childTnLst>
                          </p:cTn>
                        </p:par>
                        <p:par>
                          <p:cTn id="71" fill="hold">
                            <p:stCondLst>
                              <p:cond delay="5500"/>
                            </p:stCondLst>
                            <p:childTnLst>
                              <p:par>
                                <p:cTn id="72" presetID="17" presetClass="entr" presetSubtype="4"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ppt_x</p:attrName>
                                        </p:attrNameLst>
                                      </p:cBhvr>
                                      <p:tavLst>
                                        <p:tav tm="0">
                                          <p:val>
                                            <p:strVal val="#ppt_x"/>
                                          </p:val>
                                        </p:tav>
                                        <p:tav tm="100000">
                                          <p:val>
                                            <p:strVal val="#ppt_x"/>
                                          </p:val>
                                        </p:tav>
                                      </p:tavLst>
                                    </p:anim>
                                    <p:anim calcmode="lin" valueType="num">
                                      <p:cBhvr>
                                        <p:cTn id="75" dur="500" fill="hold"/>
                                        <p:tgtEl>
                                          <p:spTgt spid="75"/>
                                        </p:tgtEl>
                                        <p:attrNameLst>
                                          <p:attrName>ppt_y</p:attrName>
                                        </p:attrNameLst>
                                      </p:cBhvr>
                                      <p:tavLst>
                                        <p:tav tm="0">
                                          <p:val>
                                            <p:strVal val="#ppt_y+#ppt_h/2"/>
                                          </p:val>
                                        </p:tav>
                                        <p:tav tm="100000">
                                          <p:val>
                                            <p:strVal val="#ppt_y"/>
                                          </p:val>
                                        </p:tav>
                                      </p:tavLst>
                                    </p:anim>
                                    <p:anim calcmode="lin" valueType="num">
                                      <p:cBhvr>
                                        <p:cTn id="76" dur="500" fill="hold"/>
                                        <p:tgtEl>
                                          <p:spTgt spid="75"/>
                                        </p:tgtEl>
                                        <p:attrNameLst>
                                          <p:attrName>ppt_w</p:attrName>
                                        </p:attrNameLst>
                                      </p:cBhvr>
                                      <p:tavLst>
                                        <p:tav tm="0">
                                          <p:val>
                                            <p:strVal val="#ppt_w"/>
                                          </p:val>
                                        </p:tav>
                                        <p:tav tm="100000">
                                          <p:val>
                                            <p:strVal val="#ppt_w"/>
                                          </p:val>
                                        </p:tav>
                                      </p:tavLst>
                                    </p:anim>
                                    <p:anim calcmode="lin" valueType="num">
                                      <p:cBhvr>
                                        <p:cTn id="77" dur="500" fill="hold"/>
                                        <p:tgtEl>
                                          <p:spTgt spid="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E8707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25796" y="409239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873251" y="195731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2" y="1834852"/>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smtClean="0"/>
              <a:t>单击添加标题</a:t>
            </a:r>
            <a:endParaRPr lang="zh-CN" altLang="en-US" sz="4500" kern="0" dirty="0"/>
          </a:p>
        </p:txBody>
      </p:sp>
      <p:sp>
        <p:nvSpPr>
          <p:cNvPr id="21" name="Freeform 13"/>
          <p:cNvSpPr>
            <a:spLocks noEditPoints="1"/>
          </p:cNvSpPr>
          <p:nvPr/>
        </p:nvSpPr>
        <p:spPr bwMode="auto">
          <a:xfrm rot="20485079">
            <a:off x="1344362" y="2045383"/>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Tree>
    <p:extLst>
      <p:ext uri="{BB962C8B-B14F-4D97-AF65-F5344CB8AC3E}">
        <p14:creationId xmlns:p14="http://schemas.microsoft.com/office/powerpoint/2010/main" val="29628549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415367" y="2673607"/>
            <a:ext cx="4134063" cy="1910743"/>
            <a:chOff x="3220489" y="3221909"/>
            <a:chExt cx="5512084" cy="2547657"/>
          </a:xfrm>
        </p:grpSpPr>
        <p:grpSp>
          <p:nvGrpSpPr>
            <p:cNvPr id="10" name="组合 9"/>
            <p:cNvGrpSpPr/>
            <p:nvPr/>
          </p:nvGrpSpPr>
          <p:grpSpPr>
            <a:xfrm rot="2700000">
              <a:off x="5540783" y="901615"/>
              <a:ext cx="871495" cy="5512084"/>
              <a:chOff x="6614659" y="807814"/>
              <a:chExt cx="990827" cy="5217005"/>
            </a:xfrm>
            <a:effectLst>
              <a:outerShdw blurRad="317500" dist="63500" dir="2700000" algn="tl" rotWithShape="0">
                <a:prstClr val="black">
                  <a:alpha val="40000"/>
                </a:prstClr>
              </a:outerShdw>
            </a:effectLst>
          </p:grpSpPr>
          <p:grpSp>
            <p:nvGrpSpPr>
              <p:cNvPr id="12" name="组合 11"/>
              <p:cNvGrpSpPr/>
              <p:nvPr/>
            </p:nvGrpSpPr>
            <p:grpSpPr>
              <a:xfrm>
                <a:off x="6633507" y="845838"/>
                <a:ext cx="969736" cy="5178981"/>
                <a:chOff x="6633507" y="845838"/>
                <a:chExt cx="969736" cy="5178981"/>
              </a:xfrm>
            </p:grpSpPr>
            <p:sp>
              <p:nvSpPr>
                <p:cNvPr id="20" name="任意多边形 19"/>
                <p:cNvSpPr/>
                <p:nvPr/>
              </p:nvSpPr>
              <p:spPr>
                <a:xfrm>
                  <a:off x="6635749" y="4732736"/>
                  <a:ext cx="957632" cy="1267998"/>
                </a:xfrm>
                <a:custGeom>
                  <a:avLst/>
                  <a:gdLst>
                    <a:gd name="connsiteX0" fmla="*/ 0 w 969736"/>
                    <a:gd name="connsiteY0" fmla="*/ 0 h 1267998"/>
                    <a:gd name="connsiteX1" fmla="*/ 969736 w 969736"/>
                    <a:gd name="connsiteY1" fmla="*/ 0 h 1267998"/>
                    <a:gd name="connsiteX2" fmla="*/ 969736 w 969736"/>
                    <a:gd name="connsiteY2" fmla="*/ 381000 h 1267998"/>
                    <a:gd name="connsiteX3" fmla="*/ 484868 w 969736"/>
                    <a:gd name="connsiteY3" fmla="*/ 1267998 h 1267998"/>
                    <a:gd name="connsiteX4" fmla="*/ 0 w 969736"/>
                    <a:gd name="connsiteY4" fmla="*/ 381000 h 126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736" h="1267998">
                      <a:moveTo>
                        <a:pt x="0" y="0"/>
                      </a:moveTo>
                      <a:lnTo>
                        <a:pt x="969736" y="0"/>
                      </a:lnTo>
                      <a:lnTo>
                        <a:pt x="969736" y="381000"/>
                      </a:lnTo>
                      <a:lnTo>
                        <a:pt x="484868" y="1267998"/>
                      </a:lnTo>
                      <a:lnTo>
                        <a:pt x="0" y="381000"/>
                      </a:lnTo>
                      <a:close/>
                    </a:path>
                  </a:pathLst>
                </a:custGeom>
                <a:gradFill>
                  <a:gsLst>
                    <a:gs pos="32000">
                      <a:srgbClr val="ECDCC2"/>
                    </a:gs>
                    <a:gs pos="65000">
                      <a:srgbClr val="C39549"/>
                    </a:gs>
                    <a:gs pos="0">
                      <a:srgbClr val="E9D1A9"/>
                    </a:gs>
                    <a:gs pos="100000">
                      <a:srgbClr val="815C2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任意多边形 20"/>
                <p:cNvSpPr/>
                <p:nvPr/>
              </p:nvSpPr>
              <p:spPr>
                <a:xfrm rot="5400000">
                  <a:off x="4666969" y="2912659"/>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D08B"/>
                    </a:gs>
                    <a:gs pos="100000">
                      <a:srgbClr val="FF9A0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任意多边形 21"/>
                <p:cNvSpPr/>
                <p:nvPr/>
              </p:nvSpPr>
              <p:spPr>
                <a:xfrm rot="5400000">
                  <a:off x="4969556" y="2962956"/>
                  <a:ext cx="4302125" cy="262164"/>
                </a:xfrm>
                <a:custGeom>
                  <a:avLst/>
                  <a:gdLst>
                    <a:gd name="connsiteX0" fmla="*/ 0 w 4302125"/>
                    <a:gd name="connsiteY0" fmla="*/ 262164 h 262164"/>
                    <a:gd name="connsiteX1" fmla="*/ 0 w 4302125"/>
                    <a:gd name="connsiteY1" fmla="*/ 0 h 262164"/>
                    <a:gd name="connsiteX2" fmla="*/ 4171043 w 4302125"/>
                    <a:gd name="connsiteY2" fmla="*/ 0 h 262164"/>
                    <a:gd name="connsiteX3" fmla="*/ 4302125 w 4302125"/>
                    <a:gd name="connsiteY3" fmla="*/ 131082 h 262164"/>
                    <a:gd name="connsiteX4" fmla="*/ 4171043 w 4302125"/>
                    <a:gd name="connsiteY4" fmla="*/ 262164 h 262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262164">
                      <a:moveTo>
                        <a:pt x="0" y="262164"/>
                      </a:moveTo>
                      <a:lnTo>
                        <a:pt x="0" y="0"/>
                      </a:lnTo>
                      <a:lnTo>
                        <a:pt x="4171043" y="0"/>
                      </a:lnTo>
                      <a:cubicBezTo>
                        <a:pt x="4243438" y="0"/>
                        <a:pt x="4302125" y="58687"/>
                        <a:pt x="4302125" y="131082"/>
                      </a:cubicBezTo>
                      <a:cubicBezTo>
                        <a:pt x="4302125" y="203477"/>
                        <a:pt x="4243438" y="262164"/>
                        <a:pt x="4171043" y="262164"/>
                      </a:cubicBezTo>
                      <a:close/>
                    </a:path>
                  </a:pathLst>
                </a:custGeom>
                <a:gradFill>
                  <a:gsLst>
                    <a:gs pos="0">
                      <a:srgbClr val="FFC979"/>
                    </a:gs>
                    <a:gs pos="100000">
                      <a:srgbClr val="F2900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任意多边形 22"/>
                <p:cNvSpPr/>
                <p:nvPr/>
              </p:nvSpPr>
              <p:spPr>
                <a:xfrm rot="5400000">
                  <a:off x="5272142" y="2921630"/>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BD5B"/>
                    </a:gs>
                    <a:gs pos="100000">
                      <a:srgbClr val="DE840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任意多边形 23"/>
                <p:cNvSpPr>
                  <a:spLocks/>
                </p:cNvSpPr>
                <p:nvPr/>
              </p:nvSpPr>
              <p:spPr bwMode="auto">
                <a:xfrm>
                  <a:off x="7023974" y="5814006"/>
                  <a:ext cx="198358" cy="21081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 name="connsiteX0" fmla="*/ 0 w 228236"/>
                    <a:gd name="connsiteY0" fmla="*/ 0 h 157647"/>
                    <a:gd name="connsiteX1" fmla="*/ 228236 w 228236"/>
                    <a:gd name="connsiteY1" fmla="*/ 0 h 157647"/>
                    <a:gd name="connsiteX2" fmla="*/ 224471 w 228236"/>
                    <a:gd name="connsiteY2" fmla="*/ 6279 h 157647"/>
                    <a:gd name="connsiteX3" fmla="*/ 161086 w 228236"/>
                    <a:gd name="connsiteY3" fmla="*/ 111985 h 157647"/>
                    <a:gd name="connsiteX4" fmla="*/ 107678 w 228236"/>
                    <a:gd name="connsiteY4" fmla="*/ 157647 h 157647"/>
                    <a:gd name="connsiteX5" fmla="*/ 67150 w 228236"/>
                    <a:gd name="connsiteY5" fmla="*/ 111985 h 157647"/>
                    <a:gd name="connsiteX6" fmla="*/ 3062 w 228236"/>
                    <a:gd name="connsiteY6" fmla="*/ 5106 h 157647"/>
                    <a:gd name="connsiteX7" fmla="*/ 0 w 228236"/>
                    <a:gd name="connsiteY7" fmla="*/ 0 h 157647"/>
                    <a:gd name="connsiteX0" fmla="*/ 0 w 228236"/>
                    <a:gd name="connsiteY0" fmla="*/ 0 h 160986"/>
                    <a:gd name="connsiteX1" fmla="*/ 228236 w 228236"/>
                    <a:gd name="connsiteY1" fmla="*/ 0 h 160986"/>
                    <a:gd name="connsiteX2" fmla="*/ 224471 w 228236"/>
                    <a:gd name="connsiteY2" fmla="*/ 6279 h 160986"/>
                    <a:gd name="connsiteX3" fmla="*/ 161086 w 228236"/>
                    <a:gd name="connsiteY3" fmla="*/ 111985 h 160986"/>
                    <a:gd name="connsiteX4" fmla="*/ 118638 w 228236"/>
                    <a:gd name="connsiteY4" fmla="*/ 160986 h 160986"/>
                    <a:gd name="connsiteX5" fmla="*/ 67150 w 228236"/>
                    <a:gd name="connsiteY5" fmla="*/ 111985 h 160986"/>
                    <a:gd name="connsiteX6" fmla="*/ 3062 w 228236"/>
                    <a:gd name="connsiteY6" fmla="*/ 5106 h 160986"/>
                    <a:gd name="connsiteX7" fmla="*/ 0 w 228236"/>
                    <a:gd name="connsiteY7" fmla="*/ 0 h 160986"/>
                    <a:gd name="connsiteX0" fmla="*/ 0 w 228236"/>
                    <a:gd name="connsiteY0" fmla="*/ 0 h 125271"/>
                    <a:gd name="connsiteX1" fmla="*/ 228236 w 228236"/>
                    <a:gd name="connsiteY1" fmla="*/ 0 h 125271"/>
                    <a:gd name="connsiteX2" fmla="*/ 224471 w 228236"/>
                    <a:gd name="connsiteY2" fmla="*/ 6279 h 125271"/>
                    <a:gd name="connsiteX3" fmla="*/ 161086 w 228236"/>
                    <a:gd name="connsiteY3" fmla="*/ 111985 h 125271"/>
                    <a:gd name="connsiteX4" fmla="*/ 67150 w 228236"/>
                    <a:gd name="connsiteY4" fmla="*/ 111985 h 125271"/>
                    <a:gd name="connsiteX5" fmla="*/ 3062 w 228236"/>
                    <a:gd name="connsiteY5" fmla="*/ 5106 h 125271"/>
                    <a:gd name="connsiteX6" fmla="*/ 0 w 228236"/>
                    <a:gd name="connsiteY6" fmla="*/ 0 h 125271"/>
                    <a:gd name="connsiteX0" fmla="*/ 0 w 228236"/>
                    <a:gd name="connsiteY0" fmla="*/ 0 h 137737"/>
                    <a:gd name="connsiteX1" fmla="*/ 228236 w 228236"/>
                    <a:gd name="connsiteY1" fmla="*/ 0 h 137737"/>
                    <a:gd name="connsiteX2" fmla="*/ 224471 w 228236"/>
                    <a:gd name="connsiteY2" fmla="*/ 6279 h 137737"/>
                    <a:gd name="connsiteX3" fmla="*/ 161086 w 228236"/>
                    <a:gd name="connsiteY3" fmla="*/ 111985 h 137737"/>
                    <a:gd name="connsiteX4" fmla="*/ 67150 w 228236"/>
                    <a:gd name="connsiteY4" fmla="*/ 111985 h 137737"/>
                    <a:gd name="connsiteX5" fmla="*/ 3062 w 228236"/>
                    <a:gd name="connsiteY5" fmla="*/ 5106 h 137737"/>
                    <a:gd name="connsiteX6" fmla="*/ 0 w 228236"/>
                    <a:gd name="connsiteY6" fmla="*/ 0 h 137737"/>
                    <a:gd name="connsiteX0" fmla="*/ 0 w 228236"/>
                    <a:gd name="connsiteY0" fmla="*/ 0 h 147811"/>
                    <a:gd name="connsiteX1" fmla="*/ 228236 w 228236"/>
                    <a:gd name="connsiteY1" fmla="*/ 0 h 147811"/>
                    <a:gd name="connsiteX2" fmla="*/ 224471 w 228236"/>
                    <a:gd name="connsiteY2" fmla="*/ 6279 h 147811"/>
                    <a:gd name="connsiteX3" fmla="*/ 161086 w 228236"/>
                    <a:gd name="connsiteY3" fmla="*/ 111985 h 147811"/>
                    <a:gd name="connsiteX4" fmla="*/ 67150 w 228236"/>
                    <a:gd name="connsiteY4" fmla="*/ 111985 h 147811"/>
                    <a:gd name="connsiteX5" fmla="*/ 3062 w 228236"/>
                    <a:gd name="connsiteY5" fmla="*/ 5106 h 147811"/>
                    <a:gd name="connsiteX6" fmla="*/ 0 w 228236"/>
                    <a:gd name="connsiteY6" fmla="*/ 0 h 147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236" h="147811">
                      <a:moveTo>
                        <a:pt x="0" y="0"/>
                      </a:moveTo>
                      <a:lnTo>
                        <a:pt x="228236" y="0"/>
                      </a:lnTo>
                      <a:lnTo>
                        <a:pt x="224471" y="6279"/>
                      </a:lnTo>
                      <a:lnTo>
                        <a:pt x="161086" y="111985"/>
                      </a:lnTo>
                      <a:cubicBezTo>
                        <a:pt x="121167" y="159656"/>
                        <a:pt x="98967" y="159852"/>
                        <a:pt x="67150" y="111985"/>
                      </a:cubicBezTo>
                      <a:lnTo>
                        <a:pt x="3062" y="5106"/>
                      </a:lnTo>
                      <a:lnTo>
                        <a:pt x="0" y="0"/>
                      </a:lnTo>
                      <a:close/>
                    </a:path>
                  </a:pathLst>
                </a:custGeom>
                <a:gradFill>
                  <a:gsLst>
                    <a:gs pos="44000">
                      <a:schemeClr val="bg1">
                        <a:lumMod val="50000"/>
                      </a:schemeClr>
                    </a:gs>
                    <a:gs pos="15000">
                      <a:schemeClr val="tx1">
                        <a:lumMod val="75000"/>
                        <a:lumOff val="25000"/>
                      </a:schemeClr>
                    </a:gs>
                    <a:gs pos="0">
                      <a:schemeClr val="tx1">
                        <a:lumMod val="95000"/>
                        <a:lumOff val="5000"/>
                      </a:schemeClr>
                    </a:gs>
                    <a:gs pos="100000">
                      <a:schemeClr val="tx1"/>
                    </a:gs>
                  </a:gsLst>
                  <a:lin ang="0" scaled="0"/>
                </a:gradFill>
                <a:ln>
                  <a:noFill/>
                </a:ln>
              </p:spPr>
              <p:txBody>
                <a:bodyPr vert="horz" wrap="square" lIns="68580" tIns="34290" rIns="68580" bIns="34290" numCol="1" anchor="t" anchorCtr="0" compatLnSpc="1">
                  <a:prstTxWarp prst="textNoShape">
                    <a:avLst/>
                  </a:prstTxWarp>
                  <a:noAutofit/>
                </a:bodyPr>
                <a:lstStyle/>
                <a:p>
                  <a:endParaRPr lang="zh-CN" altLang="en-US" sz="1013"/>
                </a:p>
              </p:txBody>
            </p:sp>
            <p:sp>
              <p:nvSpPr>
                <p:cNvPr id="25" name="六边形 24"/>
                <p:cNvSpPr/>
                <p:nvPr/>
              </p:nvSpPr>
              <p:spPr>
                <a:xfrm>
                  <a:off x="6633507" y="845838"/>
                  <a:ext cx="969736" cy="192977"/>
                </a:xfrm>
                <a:prstGeom prst="hexagon">
                  <a:avLst>
                    <a:gd name="adj" fmla="val 151691"/>
                    <a:gd name="vf" fmla="val 115470"/>
                  </a:avLst>
                </a:prstGeom>
                <a:solidFill>
                  <a:srgbClr val="CCB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CBCA7"/>
                    </a:solidFill>
                  </a:endParaRPr>
                </a:p>
              </p:txBody>
            </p:sp>
            <p:sp>
              <p:nvSpPr>
                <p:cNvPr id="26" name="椭圆 25"/>
                <p:cNvSpPr/>
                <p:nvPr/>
              </p:nvSpPr>
              <p:spPr>
                <a:xfrm>
                  <a:off x="7008896" y="899824"/>
                  <a:ext cx="223444" cy="86299"/>
                </a:xfrm>
                <a:prstGeom prst="ellipse">
                  <a:avLst/>
                </a:prstGeom>
                <a:solidFill>
                  <a:srgbClr val="815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3" name="任意多边形 12"/>
              <p:cNvSpPr/>
              <p:nvPr/>
            </p:nvSpPr>
            <p:spPr>
              <a:xfrm rot="5400000">
                <a:off x="6278879" y="2471647"/>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rot="5400000">
                <a:off x="6586855" y="2517459"/>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任意多边形 14"/>
              <p:cNvSpPr/>
              <p:nvPr/>
            </p:nvSpPr>
            <p:spPr>
              <a:xfrm rot="5400000">
                <a:off x="6894829" y="2471648"/>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rot="5400000">
                <a:off x="627887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rot="5400000">
                <a:off x="6586854" y="3584987"/>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A6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任意多边形 17"/>
              <p:cNvSpPr/>
              <p:nvPr/>
            </p:nvSpPr>
            <p:spPr>
              <a:xfrm rot="5400000">
                <a:off x="689482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9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rot="5400000">
                <a:off x="4411947" y="3010526"/>
                <a:ext cx="4578915" cy="173491"/>
              </a:xfrm>
              <a:custGeom>
                <a:avLst/>
                <a:gdLst>
                  <a:gd name="connsiteX0" fmla="*/ 1892113 w 3784226"/>
                  <a:gd name="connsiteY0" fmla="*/ 0 h 189252"/>
                  <a:gd name="connsiteX1" fmla="*/ 3755547 w 3784226"/>
                  <a:gd name="connsiteY1" fmla="*/ 176081 h 189252"/>
                  <a:gd name="connsiteX2" fmla="*/ 3784226 w 3784226"/>
                  <a:gd name="connsiteY2" fmla="*/ 189252 h 189252"/>
                  <a:gd name="connsiteX3" fmla="*/ 0 w 3784226"/>
                  <a:gd name="connsiteY3" fmla="*/ 189252 h 189252"/>
                  <a:gd name="connsiteX4" fmla="*/ 28679 w 3784226"/>
                  <a:gd name="connsiteY4" fmla="*/ 176081 h 189252"/>
                  <a:gd name="connsiteX5" fmla="*/ 1892113 w 3784226"/>
                  <a:gd name="connsiteY5" fmla="*/ 0 h 18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4226" h="189252">
                    <a:moveTo>
                      <a:pt x="1892113" y="0"/>
                    </a:moveTo>
                    <a:cubicBezTo>
                      <a:pt x="2729802" y="0"/>
                      <a:pt x="3448536" y="72606"/>
                      <a:pt x="3755547" y="176081"/>
                    </a:cubicBezTo>
                    <a:lnTo>
                      <a:pt x="3784226" y="189252"/>
                    </a:lnTo>
                    <a:lnTo>
                      <a:pt x="0" y="189252"/>
                    </a:lnTo>
                    <a:lnTo>
                      <a:pt x="28679" y="176081"/>
                    </a:lnTo>
                    <a:cubicBezTo>
                      <a:pt x="335691" y="72606"/>
                      <a:pt x="1054424" y="0"/>
                      <a:pt x="1892113" y="0"/>
                    </a:cubicBezTo>
                    <a:close/>
                  </a:path>
                </a:pathLst>
              </a:custGeom>
              <a:gradFill>
                <a:gsLst>
                  <a:gs pos="0">
                    <a:schemeClr val="bg1">
                      <a:alpha val="7000"/>
                    </a:schemeClr>
                  </a:gs>
                  <a:gs pos="100000">
                    <a:schemeClr val="bg1">
                      <a:alpha val="6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1" name="椭圆 10"/>
            <p:cNvSpPr/>
            <p:nvPr/>
          </p:nvSpPr>
          <p:spPr>
            <a:xfrm>
              <a:off x="3411326" y="5482865"/>
              <a:ext cx="1399420" cy="286701"/>
            </a:xfrm>
            <a:prstGeom prst="ellipse">
              <a:avLst/>
            </a:prstGeom>
            <a:gradFill flip="none" rotWithShape="1">
              <a:gsLst>
                <a:gs pos="0">
                  <a:schemeClr val="tx1">
                    <a:lumMod val="75000"/>
                    <a:lumOff val="25000"/>
                    <a:alpha val="59000"/>
                  </a:schemeClr>
                </a:gs>
                <a:gs pos="44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7" name="文本框 26"/>
          <p:cNvSpPr txBox="1"/>
          <p:nvPr/>
        </p:nvSpPr>
        <p:spPr>
          <a:xfrm>
            <a:off x="3501036" y="3505704"/>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01</a:t>
            </a:r>
            <a:endParaRPr lang="zh-CN" altLang="en-US" sz="2400" dirty="0">
              <a:solidFill>
                <a:schemeClr val="bg1"/>
              </a:solidFill>
              <a:latin typeface="Impact" panose="020B0806030902050204" pitchFamily="34" charset="0"/>
            </a:endParaRPr>
          </a:p>
        </p:txBody>
      </p:sp>
      <p:sp>
        <p:nvSpPr>
          <p:cNvPr id="28" name="文本框 27"/>
          <p:cNvSpPr txBox="1"/>
          <p:nvPr/>
        </p:nvSpPr>
        <p:spPr>
          <a:xfrm>
            <a:off x="4056966" y="2962979"/>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02</a:t>
            </a:r>
            <a:endParaRPr lang="zh-CN" altLang="en-US" sz="2400" dirty="0">
              <a:solidFill>
                <a:schemeClr val="bg1"/>
              </a:solidFill>
              <a:latin typeface="Impact" panose="020B0806030902050204" pitchFamily="34" charset="0"/>
            </a:endParaRPr>
          </a:p>
        </p:txBody>
      </p:sp>
      <p:sp>
        <p:nvSpPr>
          <p:cNvPr id="29" name="文本框 28"/>
          <p:cNvSpPr txBox="1"/>
          <p:nvPr/>
        </p:nvSpPr>
        <p:spPr>
          <a:xfrm>
            <a:off x="4633738" y="2384736"/>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03</a:t>
            </a:r>
            <a:endParaRPr lang="zh-CN" altLang="en-US" sz="2400" dirty="0">
              <a:solidFill>
                <a:schemeClr val="bg1"/>
              </a:solidFill>
              <a:latin typeface="Impact" panose="020B0806030902050204" pitchFamily="34" charset="0"/>
            </a:endParaRPr>
          </a:p>
        </p:txBody>
      </p:sp>
      <p:sp>
        <p:nvSpPr>
          <p:cNvPr id="30" name="文本框 29"/>
          <p:cNvSpPr txBox="1"/>
          <p:nvPr/>
        </p:nvSpPr>
        <p:spPr>
          <a:xfrm>
            <a:off x="5219106" y="1801527"/>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04</a:t>
            </a:r>
            <a:endParaRPr lang="zh-CN" altLang="en-US" sz="2400" dirty="0">
              <a:solidFill>
                <a:schemeClr val="bg1"/>
              </a:solidFill>
              <a:latin typeface="Impact" panose="020B0806030902050204" pitchFamily="34" charset="0"/>
            </a:endParaRPr>
          </a:p>
        </p:txBody>
      </p:sp>
      <p:sp>
        <p:nvSpPr>
          <p:cNvPr id="31" name="任意多边形 30"/>
          <p:cNvSpPr>
            <a:spLocks/>
          </p:cNvSpPr>
          <p:nvPr/>
        </p:nvSpPr>
        <p:spPr bwMode="auto">
          <a:xfrm rot="10800000">
            <a:off x="2941791" y="1140176"/>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D5B"/>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2" name="任意多边形 31"/>
          <p:cNvSpPr>
            <a:spLocks/>
          </p:cNvSpPr>
          <p:nvPr/>
        </p:nvSpPr>
        <p:spPr bwMode="auto">
          <a:xfrm rot="10800000">
            <a:off x="1629272" y="2383614"/>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6B7"/>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3" name="任意多边形 32"/>
          <p:cNvSpPr>
            <a:spLocks/>
          </p:cNvSpPr>
          <p:nvPr/>
        </p:nvSpPr>
        <p:spPr bwMode="auto">
          <a:xfrm rot="10800000">
            <a:off x="5363753" y="2613031"/>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C4D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4" name="任意多边形 33"/>
          <p:cNvSpPr>
            <a:spLocks/>
          </p:cNvSpPr>
          <p:nvPr/>
        </p:nvSpPr>
        <p:spPr bwMode="auto">
          <a:xfrm rot="10800000">
            <a:off x="4271681" y="3792698"/>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6A32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grpSp>
        <p:nvGrpSpPr>
          <p:cNvPr id="35" name="组合 34"/>
          <p:cNvGrpSpPr/>
          <p:nvPr/>
        </p:nvGrpSpPr>
        <p:grpSpPr>
          <a:xfrm>
            <a:off x="2340726" y="2435831"/>
            <a:ext cx="1173928" cy="652617"/>
            <a:chOff x="7109327" y="3179834"/>
            <a:chExt cx="1565237" cy="870156"/>
          </a:xfrm>
        </p:grpSpPr>
        <p:sp>
          <p:nvSpPr>
            <p:cNvPr id="36" name="文本框 35"/>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7" name="文本框 36"/>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组合 37"/>
          <p:cNvGrpSpPr/>
          <p:nvPr/>
        </p:nvGrpSpPr>
        <p:grpSpPr>
          <a:xfrm>
            <a:off x="6061498" y="2665248"/>
            <a:ext cx="1173928" cy="652617"/>
            <a:chOff x="7109327" y="3179834"/>
            <a:chExt cx="1565237" cy="870156"/>
          </a:xfrm>
        </p:grpSpPr>
        <p:sp>
          <p:nvSpPr>
            <p:cNvPr id="39" name="文本框 38"/>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1" name="组合 40"/>
          <p:cNvGrpSpPr/>
          <p:nvPr/>
        </p:nvGrpSpPr>
        <p:grpSpPr>
          <a:xfrm>
            <a:off x="5015049" y="3847302"/>
            <a:ext cx="1173928" cy="652617"/>
            <a:chOff x="7109327" y="3179834"/>
            <a:chExt cx="1565237" cy="870156"/>
          </a:xfrm>
        </p:grpSpPr>
        <p:sp>
          <p:nvSpPr>
            <p:cNvPr id="42" name="文本框 41"/>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3" name="文本框 42"/>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4" name="组合 43"/>
          <p:cNvGrpSpPr/>
          <p:nvPr/>
        </p:nvGrpSpPr>
        <p:grpSpPr>
          <a:xfrm>
            <a:off x="3703340" y="1180389"/>
            <a:ext cx="1173928" cy="652617"/>
            <a:chOff x="7109327" y="3179834"/>
            <a:chExt cx="1565237" cy="870156"/>
          </a:xfrm>
        </p:grpSpPr>
        <p:sp>
          <p:nvSpPr>
            <p:cNvPr id="45" name="文本框 44"/>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6" name="文本框 45"/>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7" name="组合 46"/>
          <p:cNvGrpSpPr/>
          <p:nvPr/>
        </p:nvGrpSpPr>
        <p:grpSpPr>
          <a:xfrm>
            <a:off x="1907253" y="2543724"/>
            <a:ext cx="417085" cy="436213"/>
            <a:chOff x="8390603" y="2118597"/>
            <a:chExt cx="459597" cy="528743"/>
          </a:xfrm>
          <a:solidFill>
            <a:schemeClr val="bg1"/>
          </a:solidFill>
        </p:grpSpPr>
        <p:sp>
          <p:nvSpPr>
            <p:cNvPr id="48" name="Rectangle 121"/>
            <p:cNvSpPr>
              <a:spLocks noChangeArrowheads="1"/>
            </p:cNvSpPr>
            <p:nvPr/>
          </p:nvSpPr>
          <p:spPr bwMode="auto">
            <a:xfrm>
              <a:off x="8432632" y="2578196"/>
              <a:ext cx="51518" cy="691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122"/>
            <p:cNvSpPr>
              <a:spLocks noChangeArrowheads="1"/>
            </p:cNvSpPr>
            <p:nvPr/>
          </p:nvSpPr>
          <p:spPr bwMode="auto">
            <a:xfrm>
              <a:off x="8524823" y="2506341"/>
              <a:ext cx="50163" cy="1409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123"/>
            <p:cNvSpPr>
              <a:spLocks noChangeArrowheads="1"/>
            </p:cNvSpPr>
            <p:nvPr/>
          </p:nvSpPr>
          <p:spPr bwMode="auto">
            <a:xfrm>
              <a:off x="8615658" y="2396526"/>
              <a:ext cx="51518" cy="2508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124"/>
            <p:cNvSpPr>
              <a:spLocks noChangeArrowheads="1"/>
            </p:cNvSpPr>
            <p:nvPr/>
          </p:nvSpPr>
          <p:spPr bwMode="auto">
            <a:xfrm>
              <a:off x="8707847" y="2326028"/>
              <a:ext cx="51518" cy="321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25"/>
            <p:cNvSpPr>
              <a:spLocks noChangeArrowheads="1"/>
            </p:cNvSpPr>
            <p:nvPr/>
          </p:nvSpPr>
          <p:spPr bwMode="auto">
            <a:xfrm>
              <a:off x="8800037" y="2262308"/>
              <a:ext cx="50163" cy="38503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126"/>
            <p:cNvSpPr>
              <a:spLocks/>
            </p:cNvSpPr>
            <p:nvPr/>
          </p:nvSpPr>
          <p:spPr bwMode="auto">
            <a:xfrm>
              <a:off x="8390603" y="2118597"/>
              <a:ext cx="446039" cy="408079"/>
            </a:xfrm>
            <a:custGeom>
              <a:avLst/>
              <a:gdLst>
                <a:gd name="T0" fmla="*/ 678 w 678"/>
                <a:gd name="T1" fmla="*/ 0 h 618"/>
                <a:gd name="T2" fmla="*/ 597 w 678"/>
                <a:gd name="T3" fmla="*/ 0 h 618"/>
                <a:gd name="T4" fmla="*/ 634 w 678"/>
                <a:gd name="T5" fmla="*/ 37 h 618"/>
                <a:gd name="T6" fmla="*/ 518 w 678"/>
                <a:gd name="T7" fmla="*/ 221 h 618"/>
                <a:gd name="T8" fmla="*/ 434 w 678"/>
                <a:gd name="T9" fmla="*/ 230 h 618"/>
                <a:gd name="T10" fmla="*/ 356 w 678"/>
                <a:gd name="T11" fmla="*/ 389 h 618"/>
                <a:gd name="T12" fmla="*/ 239 w 678"/>
                <a:gd name="T13" fmla="*/ 389 h 618"/>
                <a:gd name="T14" fmla="*/ 190 w 678"/>
                <a:gd name="T15" fmla="*/ 504 h 618"/>
                <a:gd name="T16" fmla="*/ 122 w 678"/>
                <a:gd name="T17" fmla="*/ 486 h 618"/>
                <a:gd name="T18" fmla="*/ 2 w 678"/>
                <a:gd name="T19" fmla="*/ 609 h 618"/>
                <a:gd name="T20" fmla="*/ 2 w 678"/>
                <a:gd name="T21" fmla="*/ 616 h 618"/>
                <a:gd name="T22" fmla="*/ 5 w 678"/>
                <a:gd name="T23" fmla="*/ 618 h 618"/>
                <a:gd name="T24" fmla="*/ 9 w 678"/>
                <a:gd name="T25" fmla="*/ 616 h 618"/>
                <a:gd name="T26" fmla="*/ 126 w 678"/>
                <a:gd name="T27" fmla="*/ 497 h 618"/>
                <a:gd name="T28" fmla="*/ 196 w 678"/>
                <a:gd name="T29" fmla="*/ 516 h 618"/>
                <a:gd name="T30" fmla="*/ 246 w 678"/>
                <a:gd name="T31" fmla="*/ 400 h 618"/>
                <a:gd name="T32" fmla="*/ 363 w 678"/>
                <a:gd name="T33" fmla="*/ 400 h 618"/>
                <a:gd name="T34" fmla="*/ 440 w 678"/>
                <a:gd name="T35" fmla="*/ 240 h 618"/>
                <a:gd name="T36" fmla="*/ 524 w 678"/>
                <a:gd name="T37" fmla="*/ 231 h 618"/>
                <a:gd name="T38" fmla="*/ 641 w 678"/>
                <a:gd name="T39" fmla="*/ 44 h 618"/>
                <a:gd name="T40" fmla="*/ 677 w 678"/>
                <a:gd name="T41" fmla="*/ 81 h 618"/>
                <a:gd name="T42" fmla="*/ 678 w 678"/>
                <a:gd name="T4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8" h="618">
                  <a:moveTo>
                    <a:pt x="678" y="0"/>
                  </a:moveTo>
                  <a:cubicBezTo>
                    <a:pt x="597" y="0"/>
                    <a:pt x="597" y="0"/>
                    <a:pt x="597" y="0"/>
                  </a:cubicBezTo>
                  <a:cubicBezTo>
                    <a:pt x="634" y="37"/>
                    <a:pt x="634" y="37"/>
                    <a:pt x="634" y="37"/>
                  </a:cubicBezTo>
                  <a:cubicBezTo>
                    <a:pt x="518" y="221"/>
                    <a:pt x="518" y="221"/>
                    <a:pt x="518" y="221"/>
                  </a:cubicBezTo>
                  <a:cubicBezTo>
                    <a:pt x="434" y="230"/>
                    <a:pt x="434" y="230"/>
                    <a:pt x="434" y="230"/>
                  </a:cubicBezTo>
                  <a:cubicBezTo>
                    <a:pt x="356" y="389"/>
                    <a:pt x="356" y="389"/>
                    <a:pt x="356" y="389"/>
                  </a:cubicBezTo>
                  <a:cubicBezTo>
                    <a:pt x="239" y="389"/>
                    <a:pt x="239" y="389"/>
                    <a:pt x="239" y="389"/>
                  </a:cubicBezTo>
                  <a:cubicBezTo>
                    <a:pt x="190" y="504"/>
                    <a:pt x="190" y="504"/>
                    <a:pt x="190" y="504"/>
                  </a:cubicBezTo>
                  <a:cubicBezTo>
                    <a:pt x="122" y="486"/>
                    <a:pt x="122" y="486"/>
                    <a:pt x="122" y="486"/>
                  </a:cubicBezTo>
                  <a:cubicBezTo>
                    <a:pt x="2" y="609"/>
                    <a:pt x="2" y="609"/>
                    <a:pt x="2" y="609"/>
                  </a:cubicBezTo>
                  <a:cubicBezTo>
                    <a:pt x="0" y="611"/>
                    <a:pt x="0" y="614"/>
                    <a:pt x="2" y="616"/>
                  </a:cubicBezTo>
                  <a:cubicBezTo>
                    <a:pt x="3" y="617"/>
                    <a:pt x="4" y="618"/>
                    <a:pt x="5" y="618"/>
                  </a:cubicBezTo>
                  <a:cubicBezTo>
                    <a:pt x="7" y="618"/>
                    <a:pt x="8" y="617"/>
                    <a:pt x="9" y="616"/>
                  </a:cubicBezTo>
                  <a:cubicBezTo>
                    <a:pt x="126" y="497"/>
                    <a:pt x="126" y="497"/>
                    <a:pt x="126" y="497"/>
                  </a:cubicBezTo>
                  <a:cubicBezTo>
                    <a:pt x="196" y="516"/>
                    <a:pt x="196" y="516"/>
                    <a:pt x="196" y="516"/>
                  </a:cubicBezTo>
                  <a:cubicBezTo>
                    <a:pt x="246" y="400"/>
                    <a:pt x="246" y="400"/>
                    <a:pt x="246" y="400"/>
                  </a:cubicBezTo>
                  <a:cubicBezTo>
                    <a:pt x="363" y="400"/>
                    <a:pt x="363" y="400"/>
                    <a:pt x="363" y="400"/>
                  </a:cubicBezTo>
                  <a:cubicBezTo>
                    <a:pt x="440" y="240"/>
                    <a:pt x="440" y="240"/>
                    <a:pt x="440" y="240"/>
                  </a:cubicBezTo>
                  <a:cubicBezTo>
                    <a:pt x="524" y="231"/>
                    <a:pt x="524" y="231"/>
                    <a:pt x="524" y="231"/>
                  </a:cubicBezTo>
                  <a:cubicBezTo>
                    <a:pt x="641" y="44"/>
                    <a:pt x="641" y="44"/>
                    <a:pt x="641" y="44"/>
                  </a:cubicBezTo>
                  <a:cubicBezTo>
                    <a:pt x="677" y="81"/>
                    <a:pt x="677" y="81"/>
                    <a:pt x="677" y="81"/>
                  </a:cubicBezTo>
                  <a:lnTo>
                    <a:pt x="67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4" name="组合 53"/>
          <p:cNvGrpSpPr/>
          <p:nvPr/>
        </p:nvGrpSpPr>
        <p:grpSpPr>
          <a:xfrm>
            <a:off x="3263190" y="1330696"/>
            <a:ext cx="431525" cy="390629"/>
            <a:chOff x="4287420" y="1431360"/>
            <a:chExt cx="575366" cy="520839"/>
          </a:xfrm>
        </p:grpSpPr>
        <p:sp>
          <p:nvSpPr>
            <p:cNvPr id="55" name="Rectangle 131"/>
            <p:cNvSpPr>
              <a:spLocks noChangeArrowheads="1"/>
            </p:cNvSpPr>
            <p:nvPr/>
          </p:nvSpPr>
          <p:spPr bwMode="auto">
            <a:xfrm>
              <a:off x="4485709" y="143136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6" name="Rectangle 133"/>
            <p:cNvSpPr>
              <a:spLocks noChangeArrowheads="1"/>
            </p:cNvSpPr>
            <p:nvPr/>
          </p:nvSpPr>
          <p:spPr bwMode="auto">
            <a:xfrm>
              <a:off x="4287420" y="1719266"/>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7" name="Rectangle 134"/>
            <p:cNvSpPr>
              <a:spLocks noChangeArrowheads="1"/>
            </p:cNvSpPr>
            <p:nvPr/>
          </p:nvSpPr>
          <p:spPr bwMode="auto">
            <a:xfrm>
              <a:off x="4287420" y="1767123"/>
              <a:ext cx="41251"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8" name="Rectangle 135"/>
            <p:cNvSpPr>
              <a:spLocks noChangeArrowheads="1"/>
            </p:cNvSpPr>
            <p:nvPr/>
          </p:nvSpPr>
          <p:spPr bwMode="auto">
            <a:xfrm>
              <a:off x="4287420"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9" name="Rectangle 136"/>
            <p:cNvSpPr>
              <a:spLocks noChangeArrowheads="1"/>
            </p:cNvSpPr>
            <p:nvPr/>
          </p:nvSpPr>
          <p:spPr bwMode="auto">
            <a:xfrm>
              <a:off x="4287420"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0" name="Rectangle 137"/>
            <p:cNvSpPr>
              <a:spLocks noChangeArrowheads="1"/>
            </p:cNvSpPr>
            <p:nvPr/>
          </p:nvSpPr>
          <p:spPr bwMode="auto">
            <a:xfrm>
              <a:off x="4287420"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1" name="Rectangle 138"/>
            <p:cNvSpPr>
              <a:spLocks noChangeArrowheads="1"/>
            </p:cNvSpPr>
            <p:nvPr/>
          </p:nvSpPr>
          <p:spPr bwMode="auto">
            <a:xfrm>
              <a:off x="4348914" y="1527243"/>
              <a:ext cx="41166" cy="411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2" name="Rectangle 139"/>
            <p:cNvSpPr>
              <a:spLocks noChangeArrowheads="1"/>
            </p:cNvSpPr>
            <p:nvPr/>
          </p:nvSpPr>
          <p:spPr bwMode="auto">
            <a:xfrm>
              <a:off x="4348914" y="1575270"/>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3" name="Rectangle 140"/>
            <p:cNvSpPr>
              <a:spLocks noChangeArrowheads="1"/>
            </p:cNvSpPr>
            <p:nvPr/>
          </p:nvSpPr>
          <p:spPr bwMode="auto">
            <a:xfrm>
              <a:off x="4348914" y="1623297"/>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4" name="Rectangle 141"/>
            <p:cNvSpPr>
              <a:spLocks noChangeArrowheads="1"/>
            </p:cNvSpPr>
            <p:nvPr/>
          </p:nvSpPr>
          <p:spPr bwMode="auto">
            <a:xfrm>
              <a:off x="4348914" y="1671492"/>
              <a:ext cx="41166" cy="40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5" name="Rectangle 142"/>
            <p:cNvSpPr>
              <a:spLocks noChangeArrowheads="1"/>
            </p:cNvSpPr>
            <p:nvPr/>
          </p:nvSpPr>
          <p:spPr bwMode="auto">
            <a:xfrm>
              <a:off x="4348914" y="171926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6" name="Rectangle 143"/>
            <p:cNvSpPr>
              <a:spLocks noChangeArrowheads="1"/>
            </p:cNvSpPr>
            <p:nvPr/>
          </p:nvSpPr>
          <p:spPr bwMode="auto">
            <a:xfrm>
              <a:off x="4348914"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7" name="Rectangle 144"/>
            <p:cNvSpPr>
              <a:spLocks noChangeArrowheads="1"/>
            </p:cNvSpPr>
            <p:nvPr/>
          </p:nvSpPr>
          <p:spPr bwMode="auto">
            <a:xfrm>
              <a:off x="4348914" y="1815149"/>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8" name="Rectangle 145"/>
            <p:cNvSpPr>
              <a:spLocks noChangeArrowheads="1"/>
            </p:cNvSpPr>
            <p:nvPr/>
          </p:nvSpPr>
          <p:spPr bwMode="auto">
            <a:xfrm>
              <a:off x="4348914"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9" name="Rectangle 146"/>
            <p:cNvSpPr>
              <a:spLocks noChangeArrowheads="1"/>
            </p:cNvSpPr>
            <p:nvPr/>
          </p:nvSpPr>
          <p:spPr bwMode="auto">
            <a:xfrm>
              <a:off x="4348914"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0" name="Rectangle 147"/>
            <p:cNvSpPr>
              <a:spLocks noChangeArrowheads="1"/>
            </p:cNvSpPr>
            <p:nvPr/>
          </p:nvSpPr>
          <p:spPr bwMode="auto">
            <a:xfrm>
              <a:off x="4410324"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1" name="Rectangle 148"/>
            <p:cNvSpPr>
              <a:spLocks noChangeArrowheads="1"/>
            </p:cNvSpPr>
            <p:nvPr/>
          </p:nvSpPr>
          <p:spPr bwMode="auto">
            <a:xfrm>
              <a:off x="4410324"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2" name="Rectangle 149"/>
            <p:cNvSpPr>
              <a:spLocks noChangeArrowheads="1"/>
            </p:cNvSpPr>
            <p:nvPr/>
          </p:nvSpPr>
          <p:spPr bwMode="auto">
            <a:xfrm>
              <a:off x="4485709" y="1479386"/>
              <a:ext cx="41251"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3" name="Rectangle 150"/>
            <p:cNvSpPr>
              <a:spLocks noChangeArrowheads="1"/>
            </p:cNvSpPr>
            <p:nvPr/>
          </p:nvSpPr>
          <p:spPr bwMode="auto">
            <a:xfrm>
              <a:off x="4485709" y="1527243"/>
              <a:ext cx="41251" cy="4116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4" name="Rectangle 151"/>
            <p:cNvSpPr>
              <a:spLocks noChangeArrowheads="1"/>
            </p:cNvSpPr>
            <p:nvPr/>
          </p:nvSpPr>
          <p:spPr bwMode="auto">
            <a:xfrm>
              <a:off x="4485709" y="157527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5" name="Rectangle 152"/>
            <p:cNvSpPr>
              <a:spLocks noChangeArrowheads="1"/>
            </p:cNvSpPr>
            <p:nvPr/>
          </p:nvSpPr>
          <p:spPr bwMode="auto">
            <a:xfrm>
              <a:off x="4485709" y="1623297"/>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6" name="Rectangle 153"/>
            <p:cNvSpPr>
              <a:spLocks noChangeArrowheads="1"/>
            </p:cNvSpPr>
            <p:nvPr/>
          </p:nvSpPr>
          <p:spPr bwMode="auto">
            <a:xfrm>
              <a:off x="4485709" y="1671492"/>
              <a:ext cx="41251" cy="40996"/>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7" name="Rectangle 154"/>
            <p:cNvSpPr>
              <a:spLocks noChangeArrowheads="1"/>
            </p:cNvSpPr>
            <p:nvPr/>
          </p:nvSpPr>
          <p:spPr bwMode="auto">
            <a:xfrm>
              <a:off x="4485709" y="1719266"/>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8" name="Rectangle 155"/>
            <p:cNvSpPr>
              <a:spLocks noChangeArrowheads="1"/>
            </p:cNvSpPr>
            <p:nvPr/>
          </p:nvSpPr>
          <p:spPr bwMode="auto">
            <a:xfrm>
              <a:off x="4485709" y="1767123"/>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9" name="Rectangle 156"/>
            <p:cNvSpPr>
              <a:spLocks noChangeArrowheads="1"/>
            </p:cNvSpPr>
            <p:nvPr/>
          </p:nvSpPr>
          <p:spPr bwMode="auto">
            <a:xfrm>
              <a:off x="4485709"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0" name="Rectangle 157"/>
            <p:cNvSpPr>
              <a:spLocks noChangeArrowheads="1"/>
            </p:cNvSpPr>
            <p:nvPr/>
          </p:nvSpPr>
          <p:spPr bwMode="auto">
            <a:xfrm>
              <a:off x="4485709"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1" name="Rectangle 158"/>
            <p:cNvSpPr>
              <a:spLocks noChangeArrowheads="1"/>
            </p:cNvSpPr>
            <p:nvPr/>
          </p:nvSpPr>
          <p:spPr bwMode="auto">
            <a:xfrm>
              <a:off x="4485709"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2" name="Rectangle 159"/>
            <p:cNvSpPr>
              <a:spLocks noChangeArrowheads="1"/>
            </p:cNvSpPr>
            <p:nvPr/>
          </p:nvSpPr>
          <p:spPr bwMode="auto">
            <a:xfrm>
              <a:off x="4547119" y="1527243"/>
              <a:ext cx="41251" cy="4116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3" name="Rectangle 160"/>
            <p:cNvSpPr>
              <a:spLocks noChangeArrowheads="1"/>
            </p:cNvSpPr>
            <p:nvPr/>
          </p:nvSpPr>
          <p:spPr bwMode="auto">
            <a:xfrm>
              <a:off x="4547119" y="157527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4" name="Rectangle 161"/>
            <p:cNvSpPr>
              <a:spLocks noChangeArrowheads="1"/>
            </p:cNvSpPr>
            <p:nvPr/>
          </p:nvSpPr>
          <p:spPr bwMode="auto">
            <a:xfrm>
              <a:off x="4547119" y="1623297"/>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5" name="Rectangle 162"/>
            <p:cNvSpPr>
              <a:spLocks noChangeArrowheads="1"/>
            </p:cNvSpPr>
            <p:nvPr/>
          </p:nvSpPr>
          <p:spPr bwMode="auto">
            <a:xfrm>
              <a:off x="4547119" y="1671492"/>
              <a:ext cx="41251" cy="40996"/>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6" name="Rectangle 163"/>
            <p:cNvSpPr>
              <a:spLocks noChangeArrowheads="1"/>
            </p:cNvSpPr>
            <p:nvPr/>
          </p:nvSpPr>
          <p:spPr bwMode="auto">
            <a:xfrm>
              <a:off x="4547119" y="1719266"/>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7" name="Rectangle 164"/>
            <p:cNvSpPr>
              <a:spLocks noChangeArrowheads="1"/>
            </p:cNvSpPr>
            <p:nvPr/>
          </p:nvSpPr>
          <p:spPr bwMode="auto">
            <a:xfrm>
              <a:off x="4547119" y="1767123"/>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8" name="Rectangle 165"/>
            <p:cNvSpPr>
              <a:spLocks noChangeArrowheads="1"/>
            </p:cNvSpPr>
            <p:nvPr/>
          </p:nvSpPr>
          <p:spPr bwMode="auto">
            <a:xfrm>
              <a:off x="4547119"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9" name="Rectangle 166"/>
            <p:cNvSpPr>
              <a:spLocks noChangeArrowheads="1"/>
            </p:cNvSpPr>
            <p:nvPr/>
          </p:nvSpPr>
          <p:spPr bwMode="auto">
            <a:xfrm>
              <a:off x="4547119"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0" name="Rectangle 167"/>
            <p:cNvSpPr>
              <a:spLocks noChangeArrowheads="1"/>
            </p:cNvSpPr>
            <p:nvPr/>
          </p:nvSpPr>
          <p:spPr bwMode="auto">
            <a:xfrm>
              <a:off x="4547119"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1" name="Rectangle 168"/>
            <p:cNvSpPr>
              <a:spLocks noChangeArrowheads="1"/>
            </p:cNvSpPr>
            <p:nvPr/>
          </p:nvSpPr>
          <p:spPr bwMode="auto">
            <a:xfrm>
              <a:off x="4608613" y="1671492"/>
              <a:ext cx="41166" cy="4099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2" name="Rectangle 169"/>
            <p:cNvSpPr>
              <a:spLocks noChangeArrowheads="1"/>
            </p:cNvSpPr>
            <p:nvPr/>
          </p:nvSpPr>
          <p:spPr bwMode="auto">
            <a:xfrm>
              <a:off x="4608613" y="1719266"/>
              <a:ext cx="41166"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3" name="Rectangle 170"/>
            <p:cNvSpPr>
              <a:spLocks noChangeArrowheads="1"/>
            </p:cNvSpPr>
            <p:nvPr/>
          </p:nvSpPr>
          <p:spPr bwMode="auto">
            <a:xfrm>
              <a:off x="4608613" y="1767123"/>
              <a:ext cx="41166"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4" name="Rectangle 171"/>
            <p:cNvSpPr>
              <a:spLocks noChangeArrowheads="1"/>
            </p:cNvSpPr>
            <p:nvPr/>
          </p:nvSpPr>
          <p:spPr bwMode="auto">
            <a:xfrm>
              <a:off x="4608613" y="1815149"/>
              <a:ext cx="41166"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5" name="Rectangle 172"/>
            <p:cNvSpPr>
              <a:spLocks noChangeArrowheads="1"/>
            </p:cNvSpPr>
            <p:nvPr/>
          </p:nvSpPr>
          <p:spPr bwMode="auto">
            <a:xfrm>
              <a:off x="4608613" y="1862922"/>
              <a:ext cx="41166"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6" name="Rectangle 173"/>
            <p:cNvSpPr>
              <a:spLocks noChangeArrowheads="1"/>
            </p:cNvSpPr>
            <p:nvPr/>
          </p:nvSpPr>
          <p:spPr bwMode="auto">
            <a:xfrm>
              <a:off x="4608613"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7" name="Rectangle 195"/>
            <p:cNvSpPr>
              <a:spLocks noChangeArrowheads="1"/>
            </p:cNvSpPr>
            <p:nvPr/>
          </p:nvSpPr>
          <p:spPr bwMode="auto">
            <a:xfrm>
              <a:off x="4698716" y="1719266"/>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8" name="Rectangle 196"/>
            <p:cNvSpPr>
              <a:spLocks noChangeArrowheads="1"/>
            </p:cNvSpPr>
            <p:nvPr/>
          </p:nvSpPr>
          <p:spPr bwMode="auto">
            <a:xfrm>
              <a:off x="4698716" y="1767123"/>
              <a:ext cx="41251"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9" name="Rectangle 197"/>
            <p:cNvSpPr>
              <a:spLocks noChangeArrowheads="1"/>
            </p:cNvSpPr>
            <p:nvPr/>
          </p:nvSpPr>
          <p:spPr bwMode="auto">
            <a:xfrm>
              <a:off x="4698716" y="1815149"/>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0" name="Rectangle 198"/>
            <p:cNvSpPr>
              <a:spLocks noChangeArrowheads="1"/>
            </p:cNvSpPr>
            <p:nvPr/>
          </p:nvSpPr>
          <p:spPr bwMode="auto">
            <a:xfrm>
              <a:off x="4698716"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1" name="Rectangle 199"/>
            <p:cNvSpPr>
              <a:spLocks noChangeArrowheads="1"/>
            </p:cNvSpPr>
            <p:nvPr/>
          </p:nvSpPr>
          <p:spPr bwMode="auto">
            <a:xfrm>
              <a:off x="4698716"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2" name="Rectangle 200"/>
            <p:cNvSpPr>
              <a:spLocks noChangeArrowheads="1"/>
            </p:cNvSpPr>
            <p:nvPr/>
          </p:nvSpPr>
          <p:spPr bwMode="auto">
            <a:xfrm>
              <a:off x="4760210" y="147938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3" name="Rectangle 201"/>
            <p:cNvSpPr>
              <a:spLocks noChangeArrowheads="1"/>
            </p:cNvSpPr>
            <p:nvPr/>
          </p:nvSpPr>
          <p:spPr bwMode="auto">
            <a:xfrm>
              <a:off x="4760210" y="1527243"/>
              <a:ext cx="41166" cy="411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4" name="Rectangle 202"/>
            <p:cNvSpPr>
              <a:spLocks noChangeArrowheads="1"/>
            </p:cNvSpPr>
            <p:nvPr/>
          </p:nvSpPr>
          <p:spPr bwMode="auto">
            <a:xfrm>
              <a:off x="4760210" y="1575270"/>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5" name="Rectangle 203"/>
            <p:cNvSpPr>
              <a:spLocks noChangeArrowheads="1"/>
            </p:cNvSpPr>
            <p:nvPr/>
          </p:nvSpPr>
          <p:spPr bwMode="auto">
            <a:xfrm>
              <a:off x="4760210" y="1623297"/>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6" name="Rectangle 204"/>
            <p:cNvSpPr>
              <a:spLocks noChangeArrowheads="1"/>
            </p:cNvSpPr>
            <p:nvPr/>
          </p:nvSpPr>
          <p:spPr bwMode="auto">
            <a:xfrm>
              <a:off x="4760210" y="1671492"/>
              <a:ext cx="41166" cy="40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7" name="Rectangle 205"/>
            <p:cNvSpPr>
              <a:spLocks noChangeArrowheads="1"/>
            </p:cNvSpPr>
            <p:nvPr/>
          </p:nvSpPr>
          <p:spPr bwMode="auto">
            <a:xfrm>
              <a:off x="4760210" y="171926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8" name="Rectangle 206"/>
            <p:cNvSpPr>
              <a:spLocks noChangeArrowheads="1"/>
            </p:cNvSpPr>
            <p:nvPr/>
          </p:nvSpPr>
          <p:spPr bwMode="auto">
            <a:xfrm>
              <a:off x="4760210"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9" name="Rectangle 207"/>
            <p:cNvSpPr>
              <a:spLocks noChangeArrowheads="1"/>
            </p:cNvSpPr>
            <p:nvPr/>
          </p:nvSpPr>
          <p:spPr bwMode="auto">
            <a:xfrm>
              <a:off x="4760210" y="1815149"/>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0" name="Rectangle 208"/>
            <p:cNvSpPr>
              <a:spLocks noChangeArrowheads="1"/>
            </p:cNvSpPr>
            <p:nvPr/>
          </p:nvSpPr>
          <p:spPr bwMode="auto">
            <a:xfrm>
              <a:off x="4760210"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1" name="Rectangle 209"/>
            <p:cNvSpPr>
              <a:spLocks noChangeArrowheads="1"/>
            </p:cNvSpPr>
            <p:nvPr/>
          </p:nvSpPr>
          <p:spPr bwMode="auto">
            <a:xfrm>
              <a:off x="4760210"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2" name="Rectangle 210"/>
            <p:cNvSpPr>
              <a:spLocks noChangeArrowheads="1"/>
            </p:cNvSpPr>
            <p:nvPr/>
          </p:nvSpPr>
          <p:spPr bwMode="auto">
            <a:xfrm>
              <a:off x="4821620"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3" name="Rectangle 211"/>
            <p:cNvSpPr>
              <a:spLocks noChangeArrowheads="1"/>
            </p:cNvSpPr>
            <p:nvPr/>
          </p:nvSpPr>
          <p:spPr bwMode="auto">
            <a:xfrm>
              <a:off x="4821620" y="1815149"/>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4" name="Rectangle 212"/>
            <p:cNvSpPr>
              <a:spLocks noChangeArrowheads="1"/>
            </p:cNvSpPr>
            <p:nvPr/>
          </p:nvSpPr>
          <p:spPr bwMode="auto">
            <a:xfrm>
              <a:off x="4821620"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5" name="Rectangle 213"/>
            <p:cNvSpPr>
              <a:spLocks noChangeArrowheads="1"/>
            </p:cNvSpPr>
            <p:nvPr/>
          </p:nvSpPr>
          <p:spPr bwMode="auto">
            <a:xfrm>
              <a:off x="4821620"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116" name="组合 115"/>
          <p:cNvGrpSpPr/>
          <p:nvPr/>
        </p:nvGrpSpPr>
        <p:grpSpPr>
          <a:xfrm>
            <a:off x="5560915" y="2786765"/>
            <a:ext cx="492195" cy="411191"/>
            <a:chOff x="9791613" y="2122840"/>
            <a:chExt cx="656260" cy="548255"/>
          </a:xfrm>
          <a:solidFill>
            <a:schemeClr val="bg1"/>
          </a:solidFill>
        </p:grpSpPr>
        <p:sp>
          <p:nvSpPr>
            <p:cNvPr id="117" name="Freeform 218"/>
            <p:cNvSpPr>
              <a:spLocks/>
            </p:cNvSpPr>
            <p:nvPr/>
          </p:nvSpPr>
          <p:spPr bwMode="auto">
            <a:xfrm>
              <a:off x="10419775" y="2298573"/>
              <a:ext cx="28098" cy="27554"/>
            </a:xfrm>
            <a:custGeom>
              <a:avLst/>
              <a:gdLst>
                <a:gd name="T0" fmla="*/ 238 w 826"/>
                <a:gd name="T1" fmla="*/ 810 h 810"/>
                <a:gd name="T2" fmla="*/ 0 w 826"/>
                <a:gd name="T3" fmla="*/ 555 h 810"/>
                <a:gd name="T4" fmla="*/ 588 w 826"/>
                <a:gd name="T5" fmla="*/ 0 h 810"/>
                <a:gd name="T6" fmla="*/ 826 w 826"/>
                <a:gd name="T7" fmla="*/ 255 h 810"/>
                <a:gd name="T8" fmla="*/ 238 w 826"/>
                <a:gd name="T9" fmla="*/ 810 h 810"/>
              </a:gdLst>
              <a:ahLst/>
              <a:cxnLst>
                <a:cxn ang="0">
                  <a:pos x="T0" y="T1"/>
                </a:cxn>
                <a:cxn ang="0">
                  <a:pos x="T2" y="T3"/>
                </a:cxn>
                <a:cxn ang="0">
                  <a:pos x="T4" y="T5"/>
                </a:cxn>
                <a:cxn ang="0">
                  <a:pos x="T6" y="T7"/>
                </a:cxn>
                <a:cxn ang="0">
                  <a:pos x="T8" y="T9"/>
                </a:cxn>
              </a:cxnLst>
              <a:rect l="0" t="0" r="r" b="b"/>
              <a:pathLst>
                <a:path w="826" h="810">
                  <a:moveTo>
                    <a:pt x="238" y="810"/>
                  </a:moveTo>
                  <a:lnTo>
                    <a:pt x="0" y="555"/>
                  </a:lnTo>
                  <a:lnTo>
                    <a:pt x="588" y="0"/>
                  </a:lnTo>
                  <a:lnTo>
                    <a:pt x="826" y="255"/>
                  </a:lnTo>
                  <a:lnTo>
                    <a:pt x="238" y="8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219"/>
            <p:cNvSpPr>
              <a:spLocks/>
            </p:cNvSpPr>
            <p:nvPr/>
          </p:nvSpPr>
          <p:spPr bwMode="auto">
            <a:xfrm>
              <a:off x="10414706" y="2319868"/>
              <a:ext cx="10511" cy="10443"/>
            </a:xfrm>
            <a:custGeom>
              <a:avLst/>
              <a:gdLst>
                <a:gd name="T0" fmla="*/ 73 w 309"/>
                <a:gd name="T1" fmla="*/ 0 h 307"/>
                <a:gd name="T2" fmla="*/ 0 w 309"/>
                <a:gd name="T3" fmla="*/ 307 h 307"/>
                <a:gd name="T4" fmla="*/ 309 w 309"/>
                <a:gd name="T5" fmla="*/ 255 h 307"/>
                <a:gd name="T6" fmla="*/ 73 w 309"/>
                <a:gd name="T7" fmla="*/ 0 h 307"/>
              </a:gdLst>
              <a:ahLst/>
              <a:cxnLst>
                <a:cxn ang="0">
                  <a:pos x="T0" y="T1"/>
                </a:cxn>
                <a:cxn ang="0">
                  <a:pos x="T2" y="T3"/>
                </a:cxn>
                <a:cxn ang="0">
                  <a:pos x="T4" y="T5"/>
                </a:cxn>
                <a:cxn ang="0">
                  <a:pos x="T6" y="T7"/>
                </a:cxn>
              </a:cxnLst>
              <a:rect l="0" t="0" r="r" b="b"/>
              <a:pathLst>
                <a:path w="309" h="307">
                  <a:moveTo>
                    <a:pt x="73" y="0"/>
                  </a:moveTo>
                  <a:lnTo>
                    <a:pt x="0" y="307"/>
                  </a:lnTo>
                  <a:lnTo>
                    <a:pt x="309" y="255"/>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220"/>
            <p:cNvSpPr>
              <a:spLocks/>
            </p:cNvSpPr>
            <p:nvPr/>
          </p:nvSpPr>
          <p:spPr bwMode="auto">
            <a:xfrm>
              <a:off x="10316261" y="2291191"/>
              <a:ext cx="7722" cy="39120"/>
            </a:xfrm>
            <a:custGeom>
              <a:avLst/>
              <a:gdLst>
                <a:gd name="T0" fmla="*/ 96 w 96"/>
                <a:gd name="T1" fmla="*/ 439 h 487"/>
                <a:gd name="T2" fmla="*/ 48 w 96"/>
                <a:gd name="T3" fmla="*/ 487 h 487"/>
                <a:gd name="T4" fmla="*/ 0 w 96"/>
                <a:gd name="T5" fmla="*/ 439 h 487"/>
                <a:gd name="T6" fmla="*/ 0 w 96"/>
                <a:gd name="T7" fmla="*/ 47 h 487"/>
                <a:gd name="T8" fmla="*/ 48 w 96"/>
                <a:gd name="T9" fmla="*/ 0 h 487"/>
                <a:gd name="T10" fmla="*/ 96 w 96"/>
                <a:gd name="T11" fmla="*/ 47 h 487"/>
                <a:gd name="T12" fmla="*/ 96 w 96"/>
                <a:gd name="T13" fmla="*/ 439 h 487"/>
              </a:gdLst>
              <a:ahLst/>
              <a:cxnLst>
                <a:cxn ang="0">
                  <a:pos x="T0" y="T1"/>
                </a:cxn>
                <a:cxn ang="0">
                  <a:pos x="T2" y="T3"/>
                </a:cxn>
                <a:cxn ang="0">
                  <a:pos x="T4" y="T5"/>
                </a:cxn>
                <a:cxn ang="0">
                  <a:pos x="T6" y="T7"/>
                </a:cxn>
                <a:cxn ang="0">
                  <a:pos x="T8" y="T9"/>
                </a:cxn>
                <a:cxn ang="0">
                  <a:pos x="T10" y="T11"/>
                </a:cxn>
                <a:cxn ang="0">
                  <a:pos x="T12" y="T13"/>
                </a:cxn>
              </a:cxnLst>
              <a:rect l="0" t="0" r="r" b="b"/>
              <a:pathLst>
                <a:path w="96" h="487">
                  <a:moveTo>
                    <a:pt x="96" y="439"/>
                  </a:moveTo>
                  <a:cubicBezTo>
                    <a:pt x="96" y="466"/>
                    <a:pt x="74" y="487"/>
                    <a:pt x="48" y="487"/>
                  </a:cubicBezTo>
                  <a:cubicBezTo>
                    <a:pt x="21" y="487"/>
                    <a:pt x="0" y="466"/>
                    <a:pt x="0" y="439"/>
                  </a:cubicBezTo>
                  <a:cubicBezTo>
                    <a:pt x="0" y="47"/>
                    <a:pt x="0" y="47"/>
                    <a:pt x="0" y="47"/>
                  </a:cubicBezTo>
                  <a:cubicBezTo>
                    <a:pt x="0" y="21"/>
                    <a:pt x="21" y="0"/>
                    <a:pt x="48" y="0"/>
                  </a:cubicBezTo>
                  <a:cubicBezTo>
                    <a:pt x="74" y="0"/>
                    <a:pt x="96" y="21"/>
                    <a:pt x="96" y="47"/>
                  </a:cubicBezTo>
                  <a:lnTo>
                    <a:pt x="96"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221"/>
            <p:cNvSpPr>
              <a:spLocks/>
            </p:cNvSpPr>
            <p:nvPr/>
          </p:nvSpPr>
          <p:spPr bwMode="auto">
            <a:xfrm>
              <a:off x="10304831" y="2315105"/>
              <a:ext cx="7722" cy="15206"/>
            </a:xfrm>
            <a:custGeom>
              <a:avLst/>
              <a:gdLst>
                <a:gd name="T0" fmla="*/ 96 w 96"/>
                <a:gd name="T1" fmla="*/ 141 h 189"/>
                <a:gd name="T2" fmla="*/ 48 w 96"/>
                <a:gd name="T3" fmla="*/ 189 h 189"/>
                <a:gd name="T4" fmla="*/ 0 w 96"/>
                <a:gd name="T5" fmla="*/ 141 h 189"/>
                <a:gd name="T6" fmla="*/ 0 w 96"/>
                <a:gd name="T7" fmla="*/ 48 h 189"/>
                <a:gd name="T8" fmla="*/ 48 w 96"/>
                <a:gd name="T9" fmla="*/ 0 h 189"/>
                <a:gd name="T10" fmla="*/ 96 w 96"/>
                <a:gd name="T11" fmla="*/ 48 h 189"/>
                <a:gd name="T12" fmla="*/ 96 w 96"/>
                <a:gd name="T13" fmla="*/ 141 h 189"/>
              </a:gdLst>
              <a:ahLst/>
              <a:cxnLst>
                <a:cxn ang="0">
                  <a:pos x="T0" y="T1"/>
                </a:cxn>
                <a:cxn ang="0">
                  <a:pos x="T2" y="T3"/>
                </a:cxn>
                <a:cxn ang="0">
                  <a:pos x="T4" y="T5"/>
                </a:cxn>
                <a:cxn ang="0">
                  <a:pos x="T6" y="T7"/>
                </a:cxn>
                <a:cxn ang="0">
                  <a:pos x="T8" y="T9"/>
                </a:cxn>
                <a:cxn ang="0">
                  <a:pos x="T10" y="T11"/>
                </a:cxn>
                <a:cxn ang="0">
                  <a:pos x="T12" y="T13"/>
                </a:cxn>
              </a:cxnLst>
              <a:rect l="0" t="0" r="r" b="b"/>
              <a:pathLst>
                <a:path w="96" h="189">
                  <a:moveTo>
                    <a:pt x="96" y="141"/>
                  </a:moveTo>
                  <a:cubicBezTo>
                    <a:pt x="96" y="168"/>
                    <a:pt x="75" y="189"/>
                    <a:pt x="48" y="189"/>
                  </a:cubicBezTo>
                  <a:cubicBezTo>
                    <a:pt x="21" y="189"/>
                    <a:pt x="0" y="168"/>
                    <a:pt x="0" y="141"/>
                  </a:cubicBezTo>
                  <a:cubicBezTo>
                    <a:pt x="0" y="48"/>
                    <a:pt x="0" y="48"/>
                    <a:pt x="0" y="48"/>
                  </a:cubicBezTo>
                  <a:cubicBezTo>
                    <a:pt x="0" y="21"/>
                    <a:pt x="21" y="0"/>
                    <a:pt x="48" y="0"/>
                  </a:cubicBezTo>
                  <a:cubicBezTo>
                    <a:pt x="75" y="0"/>
                    <a:pt x="96" y="21"/>
                    <a:pt x="96" y="48"/>
                  </a:cubicBezTo>
                  <a:lnTo>
                    <a:pt x="96"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222"/>
            <p:cNvSpPr>
              <a:spLocks/>
            </p:cNvSpPr>
            <p:nvPr/>
          </p:nvSpPr>
          <p:spPr bwMode="auto">
            <a:xfrm>
              <a:off x="10327657" y="2303709"/>
              <a:ext cx="7790" cy="26601"/>
            </a:xfrm>
            <a:custGeom>
              <a:avLst/>
              <a:gdLst>
                <a:gd name="T0" fmla="*/ 97 w 97"/>
                <a:gd name="T1" fmla="*/ 283 h 331"/>
                <a:gd name="T2" fmla="*/ 48 w 97"/>
                <a:gd name="T3" fmla="*/ 331 h 331"/>
                <a:gd name="T4" fmla="*/ 0 w 97"/>
                <a:gd name="T5" fmla="*/ 283 h 331"/>
                <a:gd name="T6" fmla="*/ 0 w 97"/>
                <a:gd name="T7" fmla="*/ 48 h 331"/>
                <a:gd name="T8" fmla="*/ 48 w 97"/>
                <a:gd name="T9" fmla="*/ 0 h 331"/>
                <a:gd name="T10" fmla="*/ 97 w 97"/>
                <a:gd name="T11" fmla="*/ 48 h 331"/>
                <a:gd name="T12" fmla="*/ 97 w 97"/>
                <a:gd name="T13" fmla="*/ 283 h 331"/>
              </a:gdLst>
              <a:ahLst/>
              <a:cxnLst>
                <a:cxn ang="0">
                  <a:pos x="T0" y="T1"/>
                </a:cxn>
                <a:cxn ang="0">
                  <a:pos x="T2" y="T3"/>
                </a:cxn>
                <a:cxn ang="0">
                  <a:pos x="T4" y="T5"/>
                </a:cxn>
                <a:cxn ang="0">
                  <a:pos x="T6" y="T7"/>
                </a:cxn>
                <a:cxn ang="0">
                  <a:pos x="T8" y="T9"/>
                </a:cxn>
                <a:cxn ang="0">
                  <a:pos x="T10" y="T11"/>
                </a:cxn>
                <a:cxn ang="0">
                  <a:pos x="T12" y="T13"/>
                </a:cxn>
              </a:cxnLst>
              <a:rect l="0" t="0" r="r" b="b"/>
              <a:pathLst>
                <a:path w="97" h="331">
                  <a:moveTo>
                    <a:pt x="97" y="283"/>
                  </a:moveTo>
                  <a:cubicBezTo>
                    <a:pt x="97" y="310"/>
                    <a:pt x="75" y="331"/>
                    <a:pt x="48" y="331"/>
                  </a:cubicBezTo>
                  <a:cubicBezTo>
                    <a:pt x="21" y="331"/>
                    <a:pt x="0" y="310"/>
                    <a:pt x="0" y="283"/>
                  </a:cubicBezTo>
                  <a:cubicBezTo>
                    <a:pt x="0" y="48"/>
                    <a:pt x="0" y="48"/>
                    <a:pt x="0" y="48"/>
                  </a:cubicBezTo>
                  <a:cubicBezTo>
                    <a:pt x="0" y="21"/>
                    <a:pt x="21" y="0"/>
                    <a:pt x="48" y="0"/>
                  </a:cubicBezTo>
                  <a:cubicBezTo>
                    <a:pt x="75" y="0"/>
                    <a:pt x="97" y="21"/>
                    <a:pt x="97" y="48"/>
                  </a:cubicBezTo>
                  <a:lnTo>
                    <a:pt x="97" y="2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223"/>
            <p:cNvSpPr>
              <a:spLocks/>
            </p:cNvSpPr>
            <p:nvPr/>
          </p:nvSpPr>
          <p:spPr bwMode="auto">
            <a:xfrm>
              <a:off x="10250370" y="2283538"/>
              <a:ext cx="28268" cy="46773"/>
            </a:xfrm>
            <a:custGeom>
              <a:avLst/>
              <a:gdLst>
                <a:gd name="T0" fmla="*/ 334 w 352"/>
                <a:gd name="T1" fmla="*/ 327 h 582"/>
                <a:gd name="T2" fmla="*/ 277 w 352"/>
                <a:gd name="T3" fmla="*/ 282 h 582"/>
                <a:gd name="T4" fmla="*/ 179 w 352"/>
                <a:gd name="T5" fmla="*/ 253 h 582"/>
                <a:gd name="T6" fmla="*/ 91 w 352"/>
                <a:gd name="T7" fmla="*/ 222 h 582"/>
                <a:gd name="T8" fmla="*/ 73 w 352"/>
                <a:gd name="T9" fmla="*/ 183 h 582"/>
                <a:gd name="T10" fmla="*/ 99 w 352"/>
                <a:gd name="T11" fmla="*/ 136 h 582"/>
                <a:gd name="T12" fmla="*/ 176 w 352"/>
                <a:gd name="T13" fmla="*/ 116 h 582"/>
                <a:gd name="T14" fmla="*/ 252 w 352"/>
                <a:gd name="T15" fmla="*/ 138 h 582"/>
                <a:gd name="T16" fmla="*/ 283 w 352"/>
                <a:gd name="T17" fmla="*/ 201 h 582"/>
                <a:gd name="T18" fmla="*/ 339 w 352"/>
                <a:gd name="T19" fmla="*/ 197 h 582"/>
                <a:gd name="T20" fmla="*/ 317 w 352"/>
                <a:gd name="T21" fmla="*/ 127 h 582"/>
                <a:gd name="T22" fmla="*/ 260 w 352"/>
                <a:gd name="T23" fmla="*/ 81 h 582"/>
                <a:gd name="T24" fmla="*/ 224 w 352"/>
                <a:gd name="T25" fmla="*/ 71 h 582"/>
                <a:gd name="T26" fmla="*/ 224 w 352"/>
                <a:gd name="T27" fmla="*/ 0 h 582"/>
                <a:gd name="T28" fmla="*/ 129 w 352"/>
                <a:gd name="T29" fmla="*/ 0 h 582"/>
                <a:gd name="T30" fmla="*/ 129 w 352"/>
                <a:gd name="T31" fmla="*/ 69 h 582"/>
                <a:gd name="T32" fmla="*/ 91 w 352"/>
                <a:gd name="T33" fmla="*/ 80 h 582"/>
                <a:gd name="T34" fmla="*/ 37 w 352"/>
                <a:gd name="T35" fmla="*/ 124 h 582"/>
                <a:gd name="T36" fmla="*/ 17 w 352"/>
                <a:gd name="T37" fmla="*/ 187 h 582"/>
                <a:gd name="T38" fmla="*/ 33 w 352"/>
                <a:gd name="T39" fmla="*/ 242 h 582"/>
                <a:gd name="T40" fmla="*/ 80 w 352"/>
                <a:gd name="T41" fmla="*/ 283 h 582"/>
                <a:gd name="T42" fmla="*/ 165 w 352"/>
                <a:gd name="T43" fmla="*/ 311 h 582"/>
                <a:gd name="T44" fmla="*/ 244 w 352"/>
                <a:gd name="T45" fmla="*/ 332 h 582"/>
                <a:gd name="T46" fmla="*/ 284 w 352"/>
                <a:gd name="T47" fmla="*/ 358 h 582"/>
                <a:gd name="T48" fmla="*/ 296 w 352"/>
                <a:gd name="T49" fmla="*/ 395 h 582"/>
                <a:gd name="T50" fmla="*/ 283 w 352"/>
                <a:gd name="T51" fmla="*/ 432 h 582"/>
                <a:gd name="T52" fmla="*/ 246 w 352"/>
                <a:gd name="T53" fmla="*/ 460 h 582"/>
                <a:gd name="T54" fmla="*/ 186 w 352"/>
                <a:gd name="T55" fmla="*/ 470 h 582"/>
                <a:gd name="T56" fmla="*/ 118 w 352"/>
                <a:gd name="T57" fmla="*/ 457 h 582"/>
                <a:gd name="T58" fmla="*/ 74 w 352"/>
                <a:gd name="T59" fmla="*/ 422 h 582"/>
                <a:gd name="T60" fmla="*/ 55 w 352"/>
                <a:gd name="T61" fmla="*/ 368 h 582"/>
                <a:gd name="T62" fmla="*/ 0 w 352"/>
                <a:gd name="T63" fmla="*/ 373 h 582"/>
                <a:gd name="T64" fmla="*/ 25 w 352"/>
                <a:gd name="T65" fmla="*/ 452 h 582"/>
                <a:gd name="T66" fmla="*/ 88 w 352"/>
                <a:gd name="T67" fmla="*/ 504 h 582"/>
                <a:gd name="T68" fmla="*/ 129 w 352"/>
                <a:gd name="T69" fmla="*/ 516 h 582"/>
                <a:gd name="T70" fmla="*/ 129 w 352"/>
                <a:gd name="T71" fmla="*/ 582 h 582"/>
                <a:gd name="T72" fmla="*/ 224 w 352"/>
                <a:gd name="T73" fmla="*/ 582 h 582"/>
                <a:gd name="T74" fmla="*/ 224 w 352"/>
                <a:gd name="T75" fmla="*/ 519 h 582"/>
                <a:gd name="T76" fmla="*/ 274 w 352"/>
                <a:gd name="T77" fmla="*/ 504 h 582"/>
                <a:gd name="T78" fmla="*/ 332 w 352"/>
                <a:gd name="T79" fmla="*/ 456 h 582"/>
                <a:gd name="T80" fmla="*/ 352 w 352"/>
                <a:gd name="T81" fmla="*/ 390 h 582"/>
                <a:gd name="T82" fmla="*/ 334 w 352"/>
                <a:gd name="T83" fmla="*/ 32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 h="582">
                  <a:moveTo>
                    <a:pt x="334" y="327"/>
                  </a:moveTo>
                  <a:cubicBezTo>
                    <a:pt x="322" y="309"/>
                    <a:pt x="303" y="294"/>
                    <a:pt x="277" y="282"/>
                  </a:cubicBezTo>
                  <a:cubicBezTo>
                    <a:pt x="259" y="274"/>
                    <a:pt x="227" y="265"/>
                    <a:pt x="179" y="253"/>
                  </a:cubicBezTo>
                  <a:cubicBezTo>
                    <a:pt x="131" y="243"/>
                    <a:pt x="102" y="232"/>
                    <a:pt x="91" y="222"/>
                  </a:cubicBezTo>
                  <a:cubicBezTo>
                    <a:pt x="80" y="212"/>
                    <a:pt x="73" y="199"/>
                    <a:pt x="73" y="183"/>
                  </a:cubicBezTo>
                  <a:cubicBezTo>
                    <a:pt x="73" y="164"/>
                    <a:pt x="82" y="149"/>
                    <a:pt x="99" y="136"/>
                  </a:cubicBezTo>
                  <a:cubicBezTo>
                    <a:pt x="114" y="123"/>
                    <a:pt x="140" y="116"/>
                    <a:pt x="176" y="116"/>
                  </a:cubicBezTo>
                  <a:cubicBezTo>
                    <a:pt x="209" y="116"/>
                    <a:pt x="235" y="123"/>
                    <a:pt x="252" y="138"/>
                  </a:cubicBezTo>
                  <a:cubicBezTo>
                    <a:pt x="269" y="152"/>
                    <a:pt x="280" y="173"/>
                    <a:pt x="283" y="201"/>
                  </a:cubicBezTo>
                  <a:cubicBezTo>
                    <a:pt x="339" y="197"/>
                    <a:pt x="339" y="197"/>
                    <a:pt x="339" y="197"/>
                  </a:cubicBezTo>
                  <a:cubicBezTo>
                    <a:pt x="338" y="171"/>
                    <a:pt x="331" y="148"/>
                    <a:pt x="317" y="127"/>
                  </a:cubicBezTo>
                  <a:cubicBezTo>
                    <a:pt x="304" y="107"/>
                    <a:pt x="285" y="91"/>
                    <a:pt x="260" y="81"/>
                  </a:cubicBezTo>
                  <a:cubicBezTo>
                    <a:pt x="249" y="77"/>
                    <a:pt x="236" y="73"/>
                    <a:pt x="224" y="71"/>
                  </a:cubicBezTo>
                  <a:cubicBezTo>
                    <a:pt x="224" y="0"/>
                    <a:pt x="224" y="0"/>
                    <a:pt x="224" y="0"/>
                  </a:cubicBezTo>
                  <a:cubicBezTo>
                    <a:pt x="129" y="0"/>
                    <a:pt x="129" y="0"/>
                    <a:pt x="129" y="0"/>
                  </a:cubicBezTo>
                  <a:cubicBezTo>
                    <a:pt x="129" y="69"/>
                    <a:pt x="129" y="69"/>
                    <a:pt x="129" y="69"/>
                  </a:cubicBezTo>
                  <a:cubicBezTo>
                    <a:pt x="116" y="72"/>
                    <a:pt x="104" y="75"/>
                    <a:pt x="91" y="80"/>
                  </a:cubicBezTo>
                  <a:cubicBezTo>
                    <a:pt x="68" y="90"/>
                    <a:pt x="49" y="105"/>
                    <a:pt x="37" y="124"/>
                  </a:cubicBezTo>
                  <a:cubicBezTo>
                    <a:pt x="24" y="144"/>
                    <a:pt x="17" y="164"/>
                    <a:pt x="17" y="187"/>
                  </a:cubicBezTo>
                  <a:cubicBezTo>
                    <a:pt x="17" y="207"/>
                    <a:pt x="22" y="226"/>
                    <a:pt x="33" y="242"/>
                  </a:cubicBezTo>
                  <a:cubicBezTo>
                    <a:pt x="43" y="258"/>
                    <a:pt x="59" y="272"/>
                    <a:pt x="80" y="283"/>
                  </a:cubicBezTo>
                  <a:cubicBezTo>
                    <a:pt x="96" y="292"/>
                    <a:pt x="124" y="300"/>
                    <a:pt x="165" y="311"/>
                  </a:cubicBezTo>
                  <a:cubicBezTo>
                    <a:pt x="206" y="320"/>
                    <a:pt x="232" y="327"/>
                    <a:pt x="244" y="332"/>
                  </a:cubicBezTo>
                  <a:cubicBezTo>
                    <a:pt x="263" y="339"/>
                    <a:pt x="277" y="348"/>
                    <a:pt x="284" y="358"/>
                  </a:cubicBezTo>
                  <a:cubicBezTo>
                    <a:pt x="292" y="368"/>
                    <a:pt x="296" y="381"/>
                    <a:pt x="296" y="395"/>
                  </a:cubicBezTo>
                  <a:cubicBezTo>
                    <a:pt x="296" y="409"/>
                    <a:pt x="292" y="420"/>
                    <a:pt x="283" y="432"/>
                  </a:cubicBezTo>
                  <a:cubicBezTo>
                    <a:pt x="275" y="443"/>
                    <a:pt x="263" y="453"/>
                    <a:pt x="246" y="460"/>
                  </a:cubicBezTo>
                  <a:cubicBezTo>
                    <a:pt x="229" y="466"/>
                    <a:pt x="209" y="470"/>
                    <a:pt x="186" y="470"/>
                  </a:cubicBezTo>
                  <a:cubicBezTo>
                    <a:pt x="161" y="470"/>
                    <a:pt x="139" y="465"/>
                    <a:pt x="118" y="457"/>
                  </a:cubicBezTo>
                  <a:cubicBezTo>
                    <a:pt x="99" y="448"/>
                    <a:pt x="83" y="437"/>
                    <a:pt x="74" y="422"/>
                  </a:cubicBezTo>
                  <a:cubicBezTo>
                    <a:pt x="65" y="408"/>
                    <a:pt x="58" y="390"/>
                    <a:pt x="55" y="368"/>
                  </a:cubicBezTo>
                  <a:cubicBezTo>
                    <a:pt x="0" y="373"/>
                    <a:pt x="0" y="373"/>
                    <a:pt x="0" y="373"/>
                  </a:cubicBezTo>
                  <a:cubicBezTo>
                    <a:pt x="1" y="402"/>
                    <a:pt x="10" y="429"/>
                    <a:pt x="25" y="452"/>
                  </a:cubicBezTo>
                  <a:cubicBezTo>
                    <a:pt x="40" y="476"/>
                    <a:pt x="62" y="493"/>
                    <a:pt x="88" y="504"/>
                  </a:cubicBezTo>
                  <a:cubicBezTo>
                    <a:pt x="100" y="509"/>
                    <a:pt x="114" y="513"/>
                    <a:pt x="129" y="516"/>
                  </a:cubicBezTo>
                  <a:cubicBezTo>
                    <a:pt x="129" y="582"/>
                    <a:pt x="129" y="582"/>
                    <a:pt x="129" y="582"/>
                  </a:cubicBezTo>
                  <a:cubicBezTo>
                    <a:pt x="224" y="582"/>
                    <a:pt x="224" y="582"/>
                    <a:pt x="224" y="582"/>
                  </a:cubicBezTo>
                  <a:cubicBezTo>
                    <a:pt x="224" y="519"/>
                    <a:pt x="224" y="519"/>
                    <a:pt x="224" y="519"/>
                  </a:cubicBezTo>
                  <a:cubicBezTo>
                    <a:pt x="242" y="516"/>
                    <a:pt x="259" y="512"/>
                    <a:pt x="274" y="504"/>
                  </a:cubicBezTo>
                  <a:cubicBezTo>
                    <a:pt x="299" y="493"/>
                    <a:pt x="319" y="477"/>
                    <a:pt x="332" y="456"/>
                  </a:cubicBezTo>
                  <a:cubicBezTo>
                    <a:pt x="346" y="435"/>
                    <a:pt x="352" y="413"/>
                    <a:pt x="352" y="390"/>
                  </a:cubicBezTo>
                  <a:cubicBezTo>
                    <a:pt x="352" y="366"/>
                    <a:pt x="346" y="345"/>
                    <a:pt x="334" y="3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224"/>
            <p:cNvSpPr>
              <a:spLocks/>
            </p:cNvSpPr>
            <p:nvPr/>
          </p:nvSpPr>
          <p:spPr bwMode="auto">
            <a:xfrm>
              <a:off x="10376778" y="2295681"/>
              <a:ext cx="16294" cy="16294"/>
            </a:xfrm>
            <a:custGeom>
              <a:avLst/>
              <a:gdLst>
                <a:gd name="T0" fmla="*/ 0 w 203"/>
                <a:gd name="T1" fmla="*/ 0 h 203"/>
                <a:gd name="T2" fmla="*/ 0 w 203"/>
                <a:gd name="T3" fmla="*/ 203 h 203"/>
                <a:gd name="T4" fmla="*/ 203 w 203"/>
                <a:gd name="T5" fmla="*/ 203 h 203"/>
                <a:gd name="T6" fmla="*/ 0 w 203"/>
                <a:gd name="T7" fmla="*/ 0 h 203"/>
              </a:gdLst>
              <a:ahLst/>
              <a:cxnLst>
                <a:cxn ang="0">
                  <a:pos x="T0" y="T1"/>
                </a:cxn>
                <a:cxn ang="0">
                  <a:pos x="T2" y="T3"/>
                </a:cxn>
                <a:cxn ang="0">
                  <a:pos x="T4" y="T5"/>
                </a:cxn>
                <a:cxn ang="0">
                  <a:pos x="T6" y="T7"/>
                </a:cxn>
              </a:cxnLst>
              <a:rect l="0" t="0" r="r" b="b"/>
              <a:pathLst>
                <a:path w="203" h="203">
                  <a:moveTo>
                    <a:pt x="0" y="0"/>
                  </a:moveTo>
                  <a:cubicBezTo>
                    <a:pt x="0" y="203"/>
                    <a:pt x="0" y="203"/>
                    <a:pt x="0" y="203"/>
                  </a:cubicBezTo>
                  <a:cubicBezTo>
                    <a:pt x="203" y="203"/>
                    <a:pt x="203" y="203"/>
                    <a:pt x="203" y="203"/>
                  </a:cubicBezTo>
                  <a:cubicBezTo>
                    <a:pt x="196" y="94"/>
                    <a:pt x="109"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225"/>
            <p:cNvSpPr>
              <a:spLocks/>
            </p:cNvSpPr>
            <p:nvPr/>
          </p:nvSpPr>
          <p:spPr bwMode="auto">
            <a:xfrm>
              <a:off x="10358374" y="2295681"/>
              <a:ext cx="34697" cy="34630"/>
            </a:xfrm>
            <a:custGeom>
              <a:avLst/>
              <a:gdLst>
                <a:gd name="T0" fmla="*/ 204 w 432"/>
                <a:gd name="T1" fmla="*/ 228 h 431"/>
                <a:gd name="T2" fmla="*/ 204 w 432"/>
                <a:gd name="T3" fmla="*/ 0 h 431"/>
                <a:gd name="T4" fmla="*/ 0 w 432"/>
                <a:gd name="T5" fmla="*/ 216 h 431"/>
                <a:gd name="T6" fmla="*/ 216 w 432"/>
                <a:gd name="T7" fmla="*/ 431 h 431"/>
                <a:gd name="T8" fmla="*/ 432 w 432"/>
                <a:gd name="T9" fmla="*/ 228 h 431"/>
                <a:gd name="T10" fmla="*/ 204 w 432"/>
                <a:gd name="T11" fmla="*/ 228 h 431"/>
              </a:gdLst>
              <a:ahLst/>
              <a:cxnLst>
                <a:cxn ang="0">
                  <a:pos x="T0" y="T1"/>
                </a:cxn>
                <a:cxn ang="0">
                  <a:pos x="T2" y="T3"/>
                </a:cxn>
                <a:cxn ang="0">
                  <a:pos x="T4" y="T5"/>
                </a:cxn>
                <a:cxn ang="0">
                  <a:pos x="T6" y="T7"/>
                </a:cxn>
                <a:cxn ang="0">
                  <a:pos x="T8" y="T9"/>
                </a:cxn>
                <a:cxn ang="0">
                  <a:pos x="T10" y="T11"/>
                </a:cxn>
              </a:cxnLst>
              <a:rect l="0" t="0" r="r" b="b"/>
              <a:pathLst>
                <a:path w="432" h="431">
                  <a:moveTo>
                    <a:pt x="204" y="228"/>
                  </a:moveTo>
                  <a:cubicBezTo>
                    <a:pt x="204" y="0"/>
                    <a:pt x="204" y="0"/>
                    <a:pt x="204" y="0"/>
                  </a:cubicBezTo>
                  <a:cubicBezTo>
                    <a:pt x="90" y="7"/>
                    <a:pt x="0" y="101"/>
                    <a:pt x="0" y="216"/>
                  </a:cubicBezTo>
                  <a:cubicBezTo>
                    <a:pt x="0" y="335"/>
                    <a:pt x="97" y="431"/>
                    <a:pt x="216" y="431"/>
                  </a:cubicBezTo>
                  <a:cubicBezTo>
                    <a:pt x="331" y="431"/>
                    <a:pt x="425" y="341"/>
                    <a:pt x="432" y="228"/>
                  </a:cubicBezTo>
                  <a:lnTo>
                    <a:pt x="204" y="2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226"/>
            <p:cNvSpPr>
              <a:spLocks/>
            </p:cNvSpPr>
            <p:nvPr/>
          </p:nvSpPr>
          <p:spPr bwMode="auto">
            <a:xfrm>
              <a:off x="9791613" y="2122840"/>
              <a:ext cx="645817" cy="548255"/>
            </a:xfrm>
            <a:custGeom>
              <a:avLst/>
              <a:gdLst>
                <a:gd name="T0" fmla="*/ 6882 w 8037"/>
                <a:gd name="T1" fmla="*/ 5608 h 6823"/>
                <a:gd name="T2" fmla="*/ 4060 w 8037"/>
                <a:gd name="T3" fmla="*/ 6812 h 6823"/>
                <a:gd name="T4" fmla="*/ 1215 w 8037"/>
                <a:gd name="T5" fmla="*/ 5668 h 6823"/>
                <a:gd name="T6" fmla="*/ 11 w 8037"/>
                <a:gd name="T7" fmla="*/ 2846 h 6823"/>
                <a:gd name="T8" fmla="*/ 1156 w 8037"/>
                <a:gd name="T9" fmla="*/ 0 h 6823"/>
                <a:gd name="T10" fmla="*/ 1431 w 8037"/>
                <a:gd name="T11" fmla="*/ 270 h 6823"/>
                <a:gd name="T12" fmla="*/ 397 w 8037"/>
                <a:gd name="T13" fmla="*/ 2842 h 6823"/>
                <a:gd name="T14" fmla="*/ 1485 w 8037"/>
                <a:gd name="T15" fmla="*/ 5392 h 6823"/>
                <a:gd name="T16" fmla="*/ 4056 w 8037"/>
                <a:gd name="T17" fmla="*/ 6426 h 6823"/>
                <a:gd name="T18" fmla="*/ 6606 w 8037"/>
                <a:gd name="T19" fmla="*/ 5338 h 6823"/>
                <a:gd name="T20" fmla="*/ 7640 w 8037"/>
                <a:gd name="T21" fmla="*/ 2767 h 6823"/>
                <a:gd name="T22" fmla="*/ 8026 w 8037"/>
                <a:gd name="T23" fmla="*/ 2763 h 6823"/>
                <a:gd name="T24" fmla="*/ 6882 w 8037"/>
                <a:gd name="T25" fmla="*/ 5608 h 6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7" h="6823">
                  <a:moveTo>
                    <a:pt x="6882" y="5608"/>
                  </a:moveTo>
                  <a:cubicBezTo>
                    <a:pt x="6133" y="6373"/>
                    <a:pt x="5132" y="6800"/>
                    <a:pt x="4060" y="6812"/>
                  </a:cubicBezTo>
                  <a:cubicBezTo>
                    <a:pt x="2990" y="6823"/>
                    <a:pt x="1980" y="6416"/>
                    <a:pt x="1215" y="5668"/>
                  </a:cubicBezTo>
                  <a:cubicBezTo>
                    <a:pt x="450" y="4919"/>
                    <a:pt x="22" y="3917"/>
                    <a:pt x="11" y="2846"/>
                  </a:cubicBezTo>
                  <a:cubicBezTo>
                    <a:pt x="0" y="1776"/>
                    <a:pt x="407" y="765"/>
                    <a:pt x="1156" y="0"/>
                  </a:cubicBezTo>
                  <a:cubicBezTo>
                    <a:pt x="1431" y="270"/>
                    <a:pt x="1431" y="270"/>
                    <a:pt x="1431" y="270"/>
                  </a:cubicBezTo>
                  <a:cubicBezTo>
                    <a:pt x="754" y="961"/>
                    <a:pt x="387" y="1875"/>
                    <a:pt x="397" y="2842"/>
                  </a:cubicBezTo>
                  <a:cubicBezTo>
                    <a:pt x="408" y="3810"/>
                    <a:pt x="794" y="4715"/>
                    <a:pt x="1485" y="5392"/>
                  </a:cubicBezTo>
                  <a:cubicBezTo>
                    <a:pt x="2176" y="6068"/>
                    <a:pt x="3090" y="6436"/>
                    <a:pt x="4056" y="6426"/>
                  </a:cubicBezTo>
                  <a:cubicBezTo>
                    <a:pt x="5024" y="6416"/>
                    <a:pt x="5929" y="6029"/>
                    <a:pt x="6606" y="5338"/>
                  </a:cubicBezTo>
                  <a:cubicBezTo>
                    <a:pt x="7283" y="4647"/>
                    <a:pt x="7650" y="3734"/>
                    <a:pt x="7640" y="2767"/>
                  </a:cubicBezTo>
                  <a:cubicBezTo>
                    <a:pt x="8026" y="2763"/>
                    <a:pt x="8026" y="2763"/>
                    <a:pt x="8026" y="2763"/>
                  </a:cubicBezTo>
                  <a:cubicBezTo>
                    <a:pt x="8037" y="3833"/>
                    <a:pt x="7631" y="4844"/>
                    <a:pt x="6882" y="56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227"/>
            <p:cNvSpPr>
              <a:spLocks/>
            </p:cNvSpPr>
            <p:nvPr/>
          </p:nvSpPr>
          <p:spPr bwMode="auto">
            <a:xfrm>
              <a:off x="9840938" y="2345346"/>
              <a:ext cx="548051" cy="277207"/>
            </a:xfrm>
            <a:custGeom>
              <a:avLst/>
              <a:gdLst>
                <a:gd name="T0" fmla="*/ 5838 w 6820"/>
                <a:gd name="T1" fmla="*/ 2418 h 3450"/>
                <a:gd name="T2" fmla="*/ 3441 w 6820"/>
                <a:gd name="T3" fmla="*/ 3441 h 3450"/>
                <a:gd name="T4" fmla="*/ 1022 w 6820"/>
                <a:gd name="T5" fmla="*/ 2468 h 3450"/>
                <a:gd name="T6" fmla="*/ 0 w 6820"/>
                <a:gd name="T7" fmla="*/ 71 h 3450"/>
                <a:gd name="T8" fmla="*/ 385 w 6820"/>
                <a:gd name="T9" fmla="*/ 67 h 3450"/>
                <a:gd name="T10" fmla="*/ 1292 w 6820"/>
                <a:gd name="T11" fmla="*/ 2193 h 3450"/>
                <a:gd name="T12" fmla="*/ 3437 w 6820"/>
                <a:gd name="T13" fmla="*/ 3055 h 3450"/>
                <a:gd name="T14" fmla="*/ 5563 w 6820"/>
                <a:gd name="T15" fmla="*/ 2149 h 3450"/>
                <a:gd name="T16" fmla="*/ 6424 w 6820"/>
                <a:gd name="T17" fmla="*/ 4 h 3450"/>
                <a:gd name="T18" fmla="*/ 6810 w 6820"/>
                <a:gd name="T19" fmla="*/ 0 h 3450"/>
                <a:gd name="T20" fmla="*/ 5838 w 6820"/>
                <a:gd name="T21" fmla="*/ 2418 h 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20" h="3450">
                  <a:moveTo>
                    <a:pt x="5838" y="2418"/>
                  </a:moveTo>
                  <a:cubicBezTo>
                    <a:pt x="5201" y="3068"/>
                    <a:pt x="4351" y="3431"/>
                    <a:pt x="3441" y="3441"/>
                  </a:cubicBezTo>
                  <a:cubicBezTo>
                    <a:pt x="2531" y="3450"/>
                    <a:pt x="1672" y="3105"/>
                    <a:pt x="1022" y="2468"/>
                  </a:cubicBezTo>
                  <a:cubicBezTo>
                    <a:pt x="372" y="1832"/>
                    <a:pt x="9" y="980"/>
                    <a:pt x="0" y="71"/>
                  </a:cubicBezTo>
                  <a:cubicBezTo>
                    <a:pt x="385" y="67"/>
                    <a:pt x="385" y="67"/>
                    <a:pt x="385" y="67"/>
                  </a:cubicBezTo>
                  <a:cubicBezTo>
                    <a:pt x="394" y="873"/>
                    <a:pt x="716" y="1628"/>
                    <a:pt x="1292" y="2193"/>
                  </a:cubicBezTo>
                  <a:cubicBezTo>
                    <a:pt x="1869" y="2757"/>
                    <a:pt x="2630" y="3063"/>
                    <a:pt x="3437" y="3055"/>
                  </a:cubicBezTo>
                  <a:cubicBezTo>
                    <a:pt x="4243" y="3047"/>
                    <a:pt x="4998" y="2724"/>
                    <a:pt x="5563" y="2149"/>
                  </a:cubicBezTo>
                  <a:cubicBezTo>
                    <a:pt x="6126" y="1572"/>
                    <a:pt x="6433" y="810"/>
                    <a:pt x="6424" y="4"/>
                  </a:cubicBezTo>
                  <a:cubicBezTo>
                    <a:pt x="6810" y="0"/>
                    <a:pt x="6810" y="0"/>
                    <a:pt x="6810" y="0"/>
                  </a:cubicBezTo>
                  <a:cubicBezTo>
                    <a:pt x="6820" y="909"/>
                    <a:pt x="6474" y="1768"/>
                    <a:pt x="5838" y="24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228"/>
            <p:cNvSpPr>
              <a:spLocks/>
            </p:cNvSpPr>
            <p:nvPr/>
          </p:nvSpPr>
          <p:spPr bwMode="auto">
            <a:xfrm>
              <a:off x="9898496" y="2197406"/>
              <a:ext cx="432155" cy="366909"/>
            </a:xfrm>
            <a:custGeom>
              <a:avLst/>
              <a:gdLst>
                <a:gd name="T0" fmla="*/ 4605 w 5378"/>
                <a:gd name="T1" fmla="*/ 3754 h 4566"/>
                <a:gd name="T2" fmla="*/ 2717 w 5378"/>
                <a:gd name="T3" fmla="*/ 4558 h 4566"/>
                <a:gd name="T4" fmla="*/ 812 w 5378"/>
                <a:gd name="T5" fmla="*/ 3793 h 4566"/>
                <a:gd name="T6" fmla="*/ 7 w 5378"/>
                <a:gd name="T7" fmla="*/ 1904 h 4566"/>
                <a:gd name="T8" fmla="*/ 773 w 5378"/>
                <a:gd name="T9" fmla="*/ 0 h 4566"/>
                <a:gd name="T10" fmla="*/ 1048 w 5378"/>
                <a:gd name="T11" fmla="*/ 270 h 4566"/>
                <a:gd name="T12" fmla="*/ 392 w 5378"/>
                <a:gd name="T13" fmla="*/ 1900 h 4566"/>
                <a:gd name="T14" fmla="*/ 1082 w 5378"/>
                <a:gd name="T15" fmla="*/ 3517 h 4566"/>
                <a:gd name="T16" fmla="*/ 2713 w 5378"/>
                <a:gd name="T17" fmla="*/ 4173 h 4566"/>
                <a:gd name="T18" fmla="*/ 4329 w 5378"/>
                <a:gd name="T19" fmla="*/ 3483 h 4566"/>
                <a:gd name="T20" fmla="*/ 4985 w 5378"/>
                <a:gd name="T21" fmla="*/ 1852 h 4566"/>
                <a:gd name="T22" fmla="*/ 5371 w 5378"/>
                <a:gd name="T23" fmla="*/ 1848 h 4566"/>
                <a:gd name="T24" fmla="*/ 4605 w 5378"/>
                <a:gd name="T25" fmla="*/ 3754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78" h="4566">
                  <a:moveTo>
                    <a:pt x="4605" y="3754"/>
                  </a:moveTo>
                  <a:cubicBezTo>
                    <a:pt x="4104" y="4265"/>
                    <a:pt x="3433" y="4551"/>
                    <a:pt x="2717" y="4558"/>
                  </a:cubicBezTo>
                  <a:cubicBezTo>
                    <a:pt x="2000" y="4566"/>
                    <a:pt x="1324" y="4293"/>
                    <a:pt x="812" y="3793"/>
                  </a:cubicBezTo>
                  <a:cubicBezTo>
                    <a:pt x="301" y="3291"/>
                    <a:pt x="14" y="2621"/>
                    <a:pt x="7" y="1904"/>
                  </a:cubicBezTo>
                  <a:cubicBezTo>
                    <a:pt x="0" y="1188"/>
                    <a:pt x="272" y="512"/>
                    <a:pt x="773" y="0"/>
                  </a:cubicBezTo>
                  <a:cubicBezTo>
                    <a:pt x="1048" y="270"/>
                    <a:pt x="1048" y="270"/>
                    <a:pt x="1048" y="270"/>
                  </a:cubicBezTo>
                  <a:cubicBezTo>
                    <a:pt x="619" y="708"/>
                    <a:pt x="386" y="1287"/>
                    <a:pt x="392" y="1900"/>
                  </a:cubicBezTo>
                  <a:cubicBezTo>
                    <a:pt x="400" y="2513"/>
                    <a:pt x="644" y="3088"/>
                    <a:pt x="1082" y="3517"/>
                  </a:cubicBezTo>
                  <a:cubicBezTo>
                    <a:pt x="1520" y="3946"/>
                    <a:pt x="2100" y="4179"/>
                    <a:pt x="2713" y="4173"/>
                  </a:cubicBezTo>
                  <a:cubicBezTo>
                    <a:pt x="3326" y="4166"/>
                    <a:pt x="3900" y="3921"/>
                    <a:pt x="4329" y="3483"/>
                  </a:cubicBezTo>
                  <a:cubicBezTo>
                    <a:pt x="4759" y="3044"/>
                    <a:pt x="4991" y="2466"/>
                    <a:pt x="4985" y="1852"/>
                  </a:cubicBezTo>
                  <a:cubicBezTo>
                    <a:pt x="5371" y="1848"/>
                    <a:pt x="5371" y="1848"/>
                    <a:pt x="5371" y="1848"/>
                  </a:cubicBezTo>
                  <a:cubicBezTo>
                    <a:pt x="5378" y="2564"/>
                    <a:pt x="5106" y="3241"/>
                    <a:pt x="4605" y="375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229"/>
            <p:cNvSpPr>
              <a:spLocks/>
            </p:cNvSpPr>
            <p:nvPr/>
          </p:nvSpPr>
          <p:spPr bwMode="auto">
            <a:xfrm>
              <a:off x="9996907" y="2346469"/>
              <a:ext cx="286255" cy="170359"/>
            </a:xfrm>
            <a:custGeom>
              <a:avLst/>
              <a:gdLst>
                <a:gd name="T0" fmla="*/ 2959 w 3562"/>
                <a:gd name="T1" fmla="*/ 1485 h 2120"/>
                <a:gd name="T2" fmla="*/ 1486 w 3562"/>
                <a:gd name="T3" fmla="*/ 2113 h 2120"/>
                <a:gd name="T4" fmla="*/ 0 w 3562"/>
                <a:gd name="T5" fmla="*/ 1516 h 2120"/>
                <a:gd name="T6" fmla="*/ 270 w 3562"/>
                <a:gd name="T7" fmla="*/ 1240 h 2120"/>
                <a:gd name="T8" fmla="*/ 1482 w 3562"/>
                <a:gd name="T9" fmla="*/ 1728 h 2120"/>
                <a:gd name="T10" fmla="*/ 2683 w 3562"/>
                <a:gd name="T11" fmla="*/ 1216 h 2120"/>
                <a:gd name="T12" fmla="*/ 3170 w 3562"/>
                <a:gd name="T13" fmla="*/ 3 h 2120"/>
                <a:gd name="T14" fmla="*/ 3556 w 3562"/>
                <a:gd name="T15" fmla="*/ 0 h 2120"/>
                <a:gd name="T16" fmla="*/ 2959 w 3562"/>
                <a:gd name="T17" fmla="*/ 1485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2" h="2120">
                  <a:moveTo>
                    <a:pt x="2959" y="1485"/>
                  </a:moveTo>
                  <a:cubicBezTo>
                    <a:pt x="2568" y="1884"/>
                    <a:pt x="2045" y="2109"/>
                    <a:pt x="1486" y="2113"/>
                  </a:cubicBezTo>
                  <a:cubicBezTo>
                    <a:pt x="927" y="2120"/>
                    <a:pt x="399" y="1907"/>
                    <a:pt x="0" y="1516"/>
                  </a:cubicBezTo>
                  <a:cubicBezTo>
                    <a:pt x="270" y="1240"/>
                    <a:pt x="270" y="1240"/>
                    <a:pt x="270" y="1240"/>
                  </a:cubicBezTo>
                  <a:cubicBezTo>
                    <a:pt x="595" y="1559"/>
                    <a:pt x="1026" y="1733"/>
                    <a:pt x="1482" y="1728"/>
                  </a:cubicBezTo>
                  <a:cubicBezTo>
                    <a:pt x="1937" y="1723"/>
                    <a:pt x="2364" y="1541"/>
                    <a:pt x="2683" y="1216"/>
                  </a:cubicBezTo>
                  <a:cubicBezTo>
                    <a:pt x="3002" y="890"/>
                    <a:pt x="3175" y="459"/>
                    <a:pt x="3170" y="3"/>
                  </a:cubicBezTo>
                  <a:cubicBezTo>
                    <a:pt x="3556" y="0"/>
                    <a:pt x="3556" y="0"/>
                    <a:pt x="3556" y="0"/>
                  </a:cubicBezTo>
                  <a:cubicBezTo>
                    <a:pt x="3562" y="558"/>
                    <a:pt x="3350" y="1086"/>
                    <a:pt x="2959" y="148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29" name="组合 128"/>
          <p:cNvGrpSpPr/>
          <p:nvPr/>
        </p:nvGrpSpPr>
        <p:grpSpPr>
          <a:xfrm>
            <a:off x="4447861" y="3976051"/>
            <a:ext cx="557330" cy="381992"/>
            <a:chOff x="10517146" y="2120253"/>
            <a:chExt cx="743107" cy="509322"/>
          </a:xfrm>
          <a:solidFill>
            <a:schemeClr val="tx1">
              <a:lumMod val="65000"/>
              <a:lumOff val="35000"/>
            </a:schemeClr>
          </a:solidFill>
        </p:grpSpPr>
        <p:sp>
          <p:nvSpPr>
            <p:cNvPr id="130" name="Freeform 234"/>
            <p:cNvSpPr>
              <a:spLocks/>
            </p:cNvSpPr>
            <p:nvPr/>
          </p:nvSpPr>
          <p:spPr bwMode="auto">
            <a:xfrm>
              <a:off x="10747461" y="2382355"/>
              <a:ext cx="285366" cy="247220"/>
            </a:xfrm>
            <a:custGeom>
              <a:avLst/>
              <a:gdLst>
                <a:gd name="T0" fmla="*/ 494 w 1975"/>
                <a:gd name="T1" fmla="*/ 1711 h 1711"/>
                <a:gd name="T2" fmla="*/ 0 w 1975"/>
                <a:gd name="T3" fmla="*/ 855 h 1711"/>
                <a:gd name="T4" fmla="*/ 494 w 1975"/>
                <a:gd name="T5" fmla="*/ 0 h 1711"/>
                <a:gd name="T6" fmla="*/ 1482 w 1975"/>
                <a:gd name="T7" fmla="*/ 0 h 1711"/>
                <a:gd name="T8" fmla="*/ 1975 w 1975"/>
                <a:gd name="T9" fmla="*/ 855 h 1711"/>
                <a:gd name="T10" fmla="*/ 1482 w 1975"/>
                <a:gd name="T11" fmla="*/ 1711 h 1711"/>
                <a:gd name="T12" fmla="*/ 494 w 1975"/>
                <a:gd name="T13" fmla="*/ 1711 h 1711"/>
              </a:gdLst>
              <a:ahLst/>
              <a:cxnLst>
                <a:cxn ang="0">
                  <a:pos x="T0" y="T1"/>
                </a:cxn>
                <a:cxn ang="0">
                  <a:pos x="T2" y="T3"/>
                </a:cxn>
                <a:cxn ang="0">
                  <a:pos x="T4" y="T5"/>
                </a:cxn>
                <a:cxn ang="0">
                  <a:pos x="T6" y="T7"/>
                </a:cxn>
                <a:cxn ang="0">
                  <a:pos x="T8" y="T9"/>
                </a:cxn>
                <a:cxn ang="0">
                  <a:pos x="T10" y="T11"/>
                </a:cxn>
                <a:cxn ang="0">
                  <a:pos x="T12" y="T13"/>
                </a:cxn>
              </a:cxnLst>
              <a:rect l="0" t="0" r="r" b="b"/>
              <a:pathLst>
                <a:path w="1975" h="1711">
                  <a:moveTo>
                    <a:pt x="494" y="1711"/>
                  </a:moveTo>
                  <a:lnTo>
                    <a:pt x="0" y="855"/>
                  </a:lnTo>
                  <a:lnTo>
                    <a:pt x="494" y="0"/>
                  </a:lnTo>
                  <a:lnTo>
                    <a:pt x="1482" y="0"/>
                  </a:lnTo>
                  <a:lnTo>
                    <a:pt x="1975" y="855"/>
                  </a:lnTo>
                  <a:lnTo>
                    <a:pt x="1482" y="1711"/>
                  </a:lnTo>
                  <a:lnTo>
                    <a:pt x="494" y="17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235"/>
            <p:cNvSpPr>
              <a:spLocks/>
            </p:cNvSpPr>
            <p:nvPr/>
          </p:nvSpPr>
          <p:spPr bwMode="auto">
            <a:xfrm>
              <a:off x="10747461" y="2120253"/>
              <a:ext cx="285366" cy="246787"/>
            </a:xfrm>
            <a:custGeom>
              <a:avLst/>
              <a:gdLst>
                <a:gd name="T0" fmla="*/ 494 w 1975"/>
                <a:gd name="T1" fmla="*/ 1708 h 1708"/>
                <a:gd name="T2" fmla="*/ 0 w 1975"/>
                <a:gd name="T3" fmla="*/ 855 h 1708"/>
                <a:gd name="T4" fmla="*/ 494 w 1975"/>
                <a:gd name="T5" fmla="*/ 0 h 1708"/>
                <a:gd name="T6" fmla="*/ 1482 w 1975"/>
                <a:gd name="T7" fmla="*/ 0 h 1708"/>
                <a:gd name="T8" fmla="*/ 1975 w 1975"/>
                <a:gd name="T9" fmla="*/ 855 h 1708"/>
                <a:gd name="T10" fmla="*/ 1482 w 1975"/>
                <a:gd name="T11" fmla="*/ 1708 h 1708"/>
                <a:gd name="T12" fmla="*/ 494 w 1975"/>
                <a:gd name="T13" fmla="*/ 1708 h 1708"/>
              </a:gdLst>
              <a:ahLst/>
              <a:cxnLst>
                <a:cxn ang="0">
                  <a:pos x="T0" y="T1"/>
                </a:cxn>
                <a:cxn ang="0">
                  <a:pos x="T2" y="T3"/>
                </a:cxn>
                <a:cxn ang="0">
                  <a:pos x="T4" y="T5"/>
                </a:cxn>
                <a:cxn ang="0">
                  <a:pos x="T6" y="T7"/>
                </a:cxn>
                <a:cxn ang="0">
                  <a:pos x="T8" y="T9"/>
                </a:cxn>
                <a:cxn ang="0">
                  <a:pos x="T10" y="T11"/>
                </a:cxn>
                <a:cxn ang="0">
                  <a:pos x="T12" y="T13"/>
                </a:cxn>
              </a:cxnLst>
              <a:rect l="0" t="0" r="r" b="b"/>
              <a:pathLst>
                <a:path w="1975" h="1708">
                  <a:moveTo>
                    <a:pt x="494" y="1708"/>
                  </a:moveTo>
                  <a:lnTo>
                    <a:pt x="0" y="855"/>
                  </a:lnTo>
                  <a:lnTo>
                    <a:pt x="494" y="0"/>
                  </a:lnTo>
                  <a:lnTo>
                    <a:pt x="1482" y="0"/>
                  </a:lnTo>
                  <a:lnTo>
                    <a:pt x="1975" y="855"/>
                  </a:lnTo>
                  <a:lnTo>
                    <a:pt x="1482" y="1708"/>
                  </a:lnTo>
                  <a:lnTo>
                    <a:pt x="494" y="17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236"/>
            <p:cNvSpPr>
              <a:spLocks/>
            </p:cNvSpPr>
            <p:nvPr/>
          </p:nvSpPr>
          <p:spPr bwMode="auto">
            <a:xfrm>
              <a:off x="10517146" y="2253472"/>
              <a:ext cx="285366" cy="246643"/>
            </a:xfrm>
            <a:custGeom>
              <a:avLst/>
              <a:gdLst>
                <a:gd name="T0" fmla="*/ 494 w 1975"/>
                <a:gd name="T1" fmla="*/ 1707 h 1707"/>
                <a:gd name="T2" fmla="*/ 0 w 1975"/>
                <a:gd name="T3" fmla="*/ 852 h 1707"/>
                <a:gd name="T4" fmla="*/ 494 w 1975"/>
                <a:gd name="T5" fmla="*/ 0 h 1707"/>
                <a:gd name="T6" fmla="*/ 1481 w 1975"/>
                <a:gd name="T7" fmla="*/ 0 h 1707"/>
                <a:gd name="T8" fmla="*/ 1975 w 1975"/>
                <a:gd name="T9" fmla="*/ 852 h 1707"/>
                <a:gd name="T10" fmla="*/ 1481 w 1975"/>
                <a:gd name="T11" fmla="*/ 1707 h 1707"/>
                <a:gd name="T12" fmla="*/ 494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4" y="1707"/>
                  </a:moveTo>
                  <a:lnTo>
                    <a:pt x="0" y="852"/>
                  </a:lnTo>
                  <a:lnTo>
                    <a:pt x="494" y="0"/>
                  </a:lnTo>
                  <a:lnTo>
                    <a:pt x="1481" y="0"/>
                  </a:lnTo>
                  <a:lnTo>
                    <a:pt x="1975" y="852"/>
                  </a:lnTo>
                  <a:lnTo>
                    <a:pt x="1481" y="1707"/>
                  </a:lnTo>
                  <a:lnTo>
                    <a:pt x="494" y="17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237"/>
            <p:cNvSpPr>
              <a:spLocks/>
            </p:cNvSpPr>
            <p:nvPr/>
          </p:nvSpPr>
          <p:spPr bwMode="auto">
            <a:xfrm>
              <a:off x="10974887" y="2253472"/>
              <a:ext cx="285366" cy="246643"/>
            </a:xfrm>
            <a:custGeom>
              <a:avLst/>
              <a:gdLst>
                <a:gd name="T0" fmla="*/ 493 w 1975"/>
                <a:gd name="T1" fmla="*/ 1707 h 1707"/>
                <a:gd name="T2" fmla="*/ 0 w 1975"/>
                <a:gd name="T3" fmla="*/ 852 h 1707"/>
                <a:gd name="T4" fmla="*/ 493 w 1975"/>
                <a:gd name="T5" fmla="*/ 0 h 1707"/>
                <a:gd name="T6" fmla="*/ 1481 w 1975"/>
                <a:gd name="T7" fmla="*/ 0 h 1707"/>
                <a:gd name="T8" fmla="*/ 1975 w 1975"/>
                <a:gd name="T9" fmla="*/ 852 h 1707"/>
                <a:gd name="T10" fmla="*/ 1481 w 1975"/>
                <a:gd name="T11" fmla="*/ 1707 h 1707"/>
                <a:gd name="T12" fmla="*/ 493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3" y="1707"/>
                  </a:moveTo>
                  <a:lnTo>
                    <a:pt x="0" y="852"/>
                  </a:lnTo>
                  <a:lnTo>
                    <a:pt x="493" y="0"/>
                  </a:lnTo>
                  <a:lnTo>
                    <a:pt x="1481" y="0"/>
                  </a:lnTo>
                  <a:lnTo>
                    <a:pt x="1975" y="852"/>
                  </a:lnTo>
                  <a:lnTo>
                    <a:pt x="1481" y="1707"/>
                  </a:lnTo>
                  <a:lnTo>
                    <a:pt x="493" y="17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238"/>
            <p:cNvSpPr>
              <a:spLocks/>
            </p:cNvSpPr>
            <p:nvPr/>
          </p:nvSpPr>
          <p:spPr bwMode="auto">
            <a:xfrm>
              <a:off x="11096402" y="2346233"/>
              <a:ext cx="66898" cy="65164"/>
            </a:xfrm>
            <a:custGeom>
              <a:avLst/>
              <a:gdLst>
                <a:gd name="T0" fmla="*/ 134 w 463"/>
                <a:gd name="T1" fmla="*/ 451 h 451"/>
                <a:gd name="T2" fmla="*/ 0 w 463"/>
                <a:gd name="T3" fmla="*/ 309 h 451"/>
                <a:gd name="T4" fmla="*/ 330 w 463"/>
                <a:gd name="T5" fmla="*/ 0 h 451"/>
                <a:gd name="T6" fmla="*/ 463 w 463"/>
                <a:gd name="T7" fmla="*/ 142 h 451"/>
                <a:gd name="T8" fmla="*/ 134 w 463"/>
                <a:gd name="T9" fmla="*/ 451 h 451"/>
              </a:gdLst>
              <a:ahLst/>
              <a:cxnLst>
                <a:cxn ang="0">
                  <a:pos x="T0" y="T1"/>
                </a:cxn>
                <a:cxn ang="0">
                  <a:pos x="T2" y="T3"/>
                </a:cxn>
                <a:cxn ang="0">
                  <a:pos x="T4" y="T5"/>
                </a:cxn>
                <a:cxn ang="0">
                  <a:pos x="T6" y="T7"/>
                </a:cxn>
                <a:cxn ang="0">
                  <a:pos x="T8" y="T9"/>
                </a:cxn>
              </a:cxnLst>
              <a:rect l="0" t="0" r="r" b="b"/>
              <a:pathLst>
                <a:path w="463" h="451">
                  <a:moveTo>
                    <a:pt x="134" y="451"/>
                  </a:moveTo>
                  <a:lnTo>
                    <a:pt x="0" y="309"/>
                  </a:lnTo>
                  <a:lnTo>
                    <a:pt x="330" y="0"/>
                  </a:lnTo>
                  <a:lnTo>
                    <a:pt x="463" y="142"/>
                  </a:lnTo>
                  <a:lnTo>
                    <a:pt x="134" y="4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239"/>
            <p:cNvSpPr>
              <a:spLocks/>
            </p:cNvSpPr>
            <p:nvPr/>
          </p:nvSpPr>
          <p:spPr bwMode="auto">
            <a:xfrm>
              <a:off x="11084698" y="2396805"/>
              <a:ext cx="24997" cy="24563"/>
            </a:xfrm>
            <a:custGeom>
              <a:avLst/>
              <a:gdLst>
                <a:gd name="T0" fmla="*/ 38 w 173"/>
                <a:gd name="T1" fmla="*/ 0 h 170"/>
                <a:gd name="T2" fmla="*/ 0 w 173"/>
                <a:gd name="T3" fmla="*/ 170 h 170"/>
                <a:gd name="T4" fmla="*/ 173 w 173"/>
                <a:gd name="T5" fmla="*/ 141 h 170"/>
                <a:gd name="T6" fmla="*/ 38 w 173"/>
                <a:gd name="T7" fmla="*/ 0 h 170"/>
              </a:gdLst>
              <a:ahLst/>
              <a:cxnLst>
                <a:cxn ang="0">
                  <a:pos x="T0" y="T1"/>
                </a:cxn>
                <a:cxn ang="0">
                  <a:pos x="T2" y="T3"/>
                </a:cxn>
                <a:cxn ang="0">
                  <a:pos x="T4" y="T5"/>
                </a:cxn>
                <a:cxn ang="0">
                  <a:pos x="T6" y="T7"/>
                </a:cxn>
              </a:cxnLst>
              <a:rect l="0" t="0" r="r" b="b"/>
              <a:pathLst>
                <a:path w="173" h="170">
                  <a:moveTo>
                    <a:pt x="38" y="0"/>
                  </a:moveTo>
                  <a:lnTo>
                    <a:pt x="0" y="170"/>
                  </a:lnTo>
                  <a:lnTo>
                    <a:pt x="173" y="141"/>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240"/>
            <p:cNvSpPr>
              <a:spLocks/>
            </p:cNvSpPr>
            <p:nvPr/>
          </p:nvSpPr>
          <p:spPr bwMode="auto">
            <a:xfrm>
              <a:off x="10878224" y="2196687"/>
              <a:ext cx="18495" cy="93918"/>
            </a:xfrm>
            <a:custGeom>
              <a:avLst/>
              <a:gdLst>
                <a:gd name="T0" fmla="*/ 54 w 54"/>
                <a:gd name="T1" fmla="*/ 248 h 275"/>
                <a:gd name="T2" fmla="*/ 27 w 54"/>
                <a:gd name="T3" fmla="*/ 275 h 275"/>
                <a:gd name="T4" fmla="*/ 0 w 54"/>
                <a:gd name="T5" fmla="*/ 248 h 275"/>
                <a:gd name="T6" fmla="*/ 0 w 54"/>
                <a:gd name="T7" fmla="*/ 27 h 275"/>
                <a:gd name="T8" fmla="*/ 27 w 54"/>
                <a:gd name="T9" fmla="*/ 0 h 275"/>
                <a:gd name="T10" fmla="*/ 54 w 54"/>
                <a:gd name="T11" fmla="*/ 27 h 275"/>
                <a:gd name="T12" fmla="*/ 54 w 54"/>
                <a:gd name="T13" fmla="*/ 248 h 275"/>
              </a:gdLst>
              <a:ahLst/>
              <a:cxnLst>
                <a:cxn ang="0">
                  <a:pos x="T0" y="T1"/>
                </a:cxn>
                <a:cxn ang="0">
                  <a:pos x="T2" y="T3"/>
                </a:cxn>
                <a:cxn ang="0">
                  <a:pos x="T4" y="T5"/>
                </a:cxn>
                <a:cxn ang="0">
                  <a:pos x="T6" y="T7"/>
                </a:cxn>
                <a:cxn ang="0">
                  <a:pos x="T8" y="T9"/>
                </a:cxn>
                <a:cxn ang="0">
                  <a:pos x="T10" y="T11"/>
                </a:cxn>
                <a:cxn ang="0">
                  <a:pos x="T12" y="T13"/>
                </a:cxn>
              </a:cxnLst>
              <a:rect l="0" t="0" r="r" b="b"/>
              <a:pathLst>
                <a:path w="54" h="275">
                  <a:moveTo>
                    <a:pt x="54" y="248"/>
                  </a:moveTo>
                  <a:cubicBezTo>
                    <a:pt x="54" y="263"/>
                    <a:pt x="42" y="275"/>
                    <a:pt x="27" y="275"/>
                  </a:cubicBezTo>
                  <a:cubicBezTo>
                    <a:pt x="12" y="275"/>
                    <a:pt x="0" y="263"/>
                    <a:pt x="0" y="248"/>
                  </a:cubicBezTo>
                  <a:cubicBezTo>
                    <a:pt x="0" y="27"/>
                    <a:pt x="0" y="27"/>
                    <a:pt x="0" y="27"/>
                  </a:cubicBezTo>
                  <a:cubicBezTo>
                    <a:pt x="0" y="12"/>
                    <a:pt x="12" y="0"/>
                    <a:pt x="27" y="0"/>
                  </a:cubicBezTo>
                  <a:cubicBezTo>
                    <a:pt x="42" y="0"/>
                    <a:pt x="54" y="12"/>
                    <a:pt x="54" y="27"/>
                  </a:cubicBezTo>
                  <a:lnTo>
                    <a:pt x="54"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241"/>
            <p:cNvSpPr>
              <a:spLocks/>
            </p:cNvSpPr>
            <p:nvPr/>
          </p:nvSpPr>
          <p:spPr bwMode="auto">
            <a:xfrm>
              <a:off x="10850916" y="2254050"/>
              <a:ext cx="18495" cy="36556"/>
            </a:xfrm>
            <a:custGeom>
              <a:avLst/>
              <a:gdLst>
                <a:gd name="T0" fmla="*/ 54 w 54"/>
                <a:gd name="T1" fmla="*/ 80 h 107"/>
                <a:gd name="T2" fmla="*/ 27 w 54"/>
                <a:gd name="T3" fmla="*/ 107 h 107"/>
                <a:gd name="T4" fmla="*/ 0 w 54"/>
                <a:gd name="T5" fmla="*/ 80 h 107"/>
                <a:gd name="T6" fmla="*/ 0 w 54"/>
                <a:gd name="T7" fmla="*/ 27 h 107"/>
                <a:gd name="T8" fmla="*/ 27 w 54"/>
                <a:gd name="T9" fmla="*/ 0 h 107"/>
                <a:gd name="T10" fmla="*/ 54 w 54"/>
                <a:gd name="T11" fmla="*/ 27 h 107"/>
                <a:gd name="T12" fmla="*/ 54 w 54"/>
                <a:gd name="T13" fmla="*/ 80 h 107"/>
              </a:gdLst>
              <a:ahLst/>
              <a:cxnLst>
                <a:cxn ang="0">
                  <a:pos x="T0" y="T1"/>
                </a:cxn>
                <a:cxn ang="0">
                  <a:pos x="T2" y="T3"/>
                </a:cxn>
                <a:cxn ang="0">
                  <a:pos x="T4" y="T5"/>
                </a:cxn>
                <a:cxn ang="0">
                  <a:pos x="T6" y="T7"/>
                </a:cxn>
                <a:cxn ang="0">
                  <a:pos x="T8" y="T9"/>
                </a:cxn>
                <a:cxn ang="0">
                  <a:pos x="T10" y="T11"/>
                </a:cxn>
                <a:cxn ang="0">
                  <a:pos x="T12" y="T13"/>
                </a:cxn>
              </a:cxnLst>
              <a:rect l="0" t="0" r="r" b="b"/>
              <a:pathLst>
                <a:path w="54" h="107">
                  <a:moveTo>
                    <a:pt x="54" y="80"/>
                  </a:moveTo>
                  <a:cubicBezTo>
                    <a:pt x="54" y="95"/>
                    <a:pt x="42" y="107"/>
                    <a:pt x="27" y="107"/>
                  </a:cubicBezTo>
                  <a:cubicBezTo>
                    <a:pt x="12" y="107"/>
                    <a:pt x="0" y="95"/>
                    <a:pt x="0" y="80"/>
                  </a:cubicBezTo>
                  <a:cubicBezTo>
                    <a:pt x="0" y="27"/>
                    <a:pt x="0" y="27"/>
                    <a:pt x="0" y="27"/>
                  </a:cubicBezTo>
                  <a:cubicBezTo>
                    <a:pt x="0" y="12"/>
                    <a:pt x="12" y="0"/>
                    <a:pt x="27" y="0"/>
                  </a:cubicBezTo>
                  <a:cubicBezTo>
                    <a:pt x="42" y="0"/>
                    <a:pt x="54" y="12"/>
                    <a:pt x="54" y="27"/>
                  </a:cubicBezTo>
                  <a:lnTo>
                    <a:pt x="54"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242"/>
            <p:cNvSpPr>
              <a:spLocks/>
            </p:cNvSpPr>
            <p:nvPr/>
          </p:nvSpPr>
          <p:spPr bwMode="auto">
            <a:xfrm>
              <a:off x="10905532" y="2226741"/>
              <a:ext cx="18784" cy="63864"/>
            </a:xfrm>
            <a:custGeom>
              <a:avLst/>
              <a:gdLst>
                <a:gd name="T0" fmla="*/ 55 w 55"/>
                <a:gd name="T1" fmla="*/ 160 h 187"/>
                <a:gd name="T2" fmla="*/ 27 w 55"/>
                <a:gd name="T3" fmla="*/ 187 h 187"/>
                <a:gd name="T4" fmla="*/ 0 w 55"/>
                <a:gd name="T5" fmla="*/ 160 h 187"/>
                <a:gd name="T6" fmla="*/ 0 w 55"/>
                <a:gd name="T7" fmla="*/ 28 h 187"/>
                <a:gd name="T8" fmla="*/ 27 w 55"/>
                <a:gd name="T9" fmla="*/ 0 h 187"/>
                <a:gd name="T10" fmla="*/ 55 w 55"/>
                <a:gd name="T11" fmla="*/ 28 h 187"/>
                <a:gd name="T12" fmla="*/ 55 w 55"/>
                <a:gd name="T13" fmla="*/ 160 h 187"/>
              </a:gdLst>
              <a:ahLst/>
              <a:cxnLst>
                <a:cxn ang="0">
                  <a:pos x="T0" y="T1"/>
                </a:cxn>
                <a:cxn ang="0">
                  <a:pos x="T2" y="T3"/>
                </a:cxn>
                <a:cxn ang="0">
                  <a:pos x="T4" y="T5"/>
                </a:cxn>
                <a:cxn ang="0">
                  <a:pos x="T6" y="T7"/>
                </a:cxn>
                <a:cxn ang="0">
                  <a:pos x="T8" y="T9"/>
                </a:cxn>
                <a:cxn ang="0">
                  <a:pos x="T10" y="T11"/>
                </a:cxn>
                <a:cxn ang="0">
                  <a:pos x="T12" y="T13"/>
                </a:cxn>
              </a:cxnLst>
              <a:rect l="0" t="0" r="r" b="b"/>
              <a:pathLst>
                <a:path w="55" h="187">
                  <a:moveTo>
                    <a:pt x="55" y="160"/>
                  </a:moveTo>
                  <a:cubicBezTo>
                    <a:pt x="55" y="175"/>
                    <a:pt x="42" y="187"/>
                    <a:pt x="27" y="187"/>
                  </a:cubicBezTo>
                  <a:cubicBezTo>
                    <a:pt x="12" y="187"/>
                    <a:pt x="0" y="175"/>
                    <a:pt x="0" y="160"/>
                  </a:cubicBezTo>
                  <a:cubicBezTo>
                    <a:pt x="0" y="28"/>
                    <a:pt x="0" y="28"/>
                    <a:pt x="0" y="28"/>
                  </a:cubicBezTo>
                  <a:cubicBezTo>
                    <a:pt x="0" y="13"/>
                    <a:pt x="12" y="0"/>
                    <a:pt x="27" y="0"/>
                  </a:cubicBezTo>
                  <a:cubicBezTo>
                    <a:pt x="42" y="0"/>
                    <a:pt x="55" y="13"/>
                    <a:pt x="55" y="28"/>
                  </a:cubicBezTo>
                  <a:lnTo>
                    <a:pt x="55"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243"/>
            <p:cNvSpPr>
              <a:spLocks/>
            </p:cNvSpPr>
            <p:nvPr/>
          </p:nvSpPr>
          <p:spPr bwMode="auto">
            <a:xfrm>
              <a:off x="10859441" y="2468760"/>
              <a:ext cx="58085" cy="95507"/>
            </a:xfrm>
            <a:custGeom>
              <a:avLst/>
              <a:gdLst>
                <a:gd name="T0" fmla="*/ 161 w 170"/>
                <a:gd name="T1" fmla="*/ 158 h 280"/>
                <a:gd name="T2" fmla="*/ 134 w 170"/>
                <a:gd name="T3" fmla="*/ 136 h 280"/>
                <a:gd name="T4" fmla="*/ 86 w 170"/>
                <a:gd name="T5" fmla="*/ 122 h 280"/>
                <a:gd name="T6" fmla="*/ 44 w 170"/>
                <a:gd name="T7" fmla="*/ 107 h 280"/>
                <a:gd name="T8" fmla="*/ 36 w 170"/>
                <a:gd name="T9" fmla="*/ 88 h 280"/>
                <a:gd name="T10" fmla="*/ 47 w 170"/>
                <a:gd name="T11" fmla="*/ 66 h 280"/>
                <a:gd name="T12" fmla="*/ 85 w 170"/>
                <a:gd name="T13" fmla="*/ 56 h 280"/>
                <a:gd name="T14" fmla="*/ 122 w 170"/>
                <a:gd name="T15" fmla="*/ 67 h 280"/>
                <a:gd name="T16" fmla="*/ 137 w 170"/>
                <a:gd name="T17" fmla="*/ 97 h 280"/>
                <a:gd name="T18" fmla="*/ 163 w 170"/>
                <a:gd name="T19" fmla="*/ 95 h 280"/>
                <a:gd name="T20" fmla="*/ 153 w 170"/>
                <a:gd name="T21" fmla="*/ 62 h 280"/>
                <a:gd name="T22" fmla="*/ 125 w 170"/>
                <a:gd name="T23" fmla="*/ 39 h 280"/>
                <a:gd name="T24" fmla="*/ 108 w 170"/>
                <a:gd name="T25" fmla="*/ 34 h 280"/>
                <a:gd name="T26" fmla="*/ 108 w 170"/>
                <a:gd name="T27" fmla="*/ 0 h 280"/>
                <a:gd name="T28" fmla="*/ 62 w 170"/>
                <a:gd name="T29" fmla="*/ 0 h 280"/>
                <a:gd name="T30" fmla="*/ 62 w 170"/>
                <a:gd name="T31" fmla="*/ 34 h 280"/>
                <a:gd name="T32" fmla="*/ 45 w 170"/>
                <a:gd name="T33" fmla="*/ 39 h 280"/>
                <a:gd name="T34" fmla="*/ 18 w 170"/>
                <a:gd name="T35" fmla="*/ 60 h 280"/>
                <a:gd name="T36" fmla="*/ 9 w 170"/>
                <a:gd name="T37" fmla="*/ 90 h 280"/>
                <a:gd name="T38" fmla="*/ 16 w 170"/>
                <a:gd name="T39" fmla="*/ 117 h 280"/>
                <a:gd name="T40" fmla="*/ 39 w 170"/>
                <a:gd name="T41" fmla="*/ 136 h 280"/>
                <a:gd name="T42" fmla="*/ 80 w 170"/>
                <a:gd name="T43" fmla="*/ 150 h 280"/>
                <a:gd name="T44" fmla="*/ 118 w 170"/>
                <a:gd name="T45" fmla="*/ 160 h 280"/>
                <a:gd name="T46" fmla="*/ 137 w 170"/>
                <a:gd name="T47" fmla="*/ 173 h 280"/>
                <a:gd name="T48" fmla="*/ 143 w 170"/>
                <a:gd name="T49" fmla="*/ 190 h 280"/>
                <a:gd name="T50" fmla="*/ 137 w 170"/>
                <a:gd name="T51" fmla="*/ 208 h 280"/>
                <a:gd name="T52" fmla="*/ 118 w 170"/>
                <a:gd name="T53" fmla="*/ 221 h 280"/>
                <a:gd name="T54" fmla="*/ 90 w 170"/>
                <a:gd name="T55" fmla="*/ 226 h 280"/>
                <a:gd name="T56" fmla="*/ 57 w 170"/>
                <a:gd name="T57" fmla="*/ 220 h 280"/>
                <a:gd name="T58" fmla="*/ 36 w 170"/>
                <a:gd name="T59" fmla="*/ 203 h 280"/>
                <a:gd name="T60" fmla="*/ 27 w 170"/>
                <a:gd name="T61" fmla="*/ 177 h 280"/>
                <a:gd name="T62" fmla="*/ 0 w 170"/>
                <a:gd name="T63" fmla="*/ 179 h 280"/>
                <a:gd name="T64" fmla="*/ 12 w 170"/>
                <a:gd name="T65" fmla="*/ 218 h 280"/>
                <a:gd name="T66" fmla="*/ 43 w 170"/>
                <a:gd name="T67" fmla="*/ 243 h 280"/>
                <a:gd name="T68" fmla="*/ 62 w 170"/>
                <a:gd name="T69" fmla="*/ 249 h 280"/>
                <a:gd name="T70" fmla="*/ 62 w 170"/>
                <a:gd name="T71" fmla="*/ 280 h 280"/>
                <a:gd name="T72" fmla="*/ 108 w 170"/>
                <a:gd name="T73" fmla="*/ 280 h 280"/>
                <a:gd name="T74" fmla="*/ 108 w 170"/>
                <a:gd name="T75" fmla="*/ 250 h 280"/>
                <a:gd name="T76" fmla="*/ 132 w 170"/>
                <a:gd name="T77" fmla="*/ 243 h 280"/>
                <a:gd name="T78" fmla="*/ 160 w 170"/>
                <a:gd name="T79" fmla="*/ 220 h 280"/>
                <a:gd name="T80" fmla="*/ 170 w 170"/>
                <a:gd name="T81" fmla="*/ 188 h 280"/>
                <a:gd name="T82" fmla="*/ 161 w 170"/>
                <a:gd name="T83" fmla="*/ 1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280">
                  <a:moveTo>
                    <a:pt x="161" y="158"/>
                  </a:moveTo>
                  <a:cubicBezTo>
                    <a:pt x="155" y="149"/>
                    <a:pt x="146" y="141"/>
                    <a:pt x="134" y="136"/>
                  </a:cubicBezTo>
                  <a:cubicBezTo>
                    <a:pt x="125" y="132"/>
                    <a:pt x="109" y="127"/>
                    <a:pt x="86" y="122"/>
                  </a:cubicBezTo>
                  <a:cubicBezTo>
                    <a:pt x="63" y="117"/>
                    <a:pt x="49" y="112"/>
                    <a:pt x="44" y="107"/>
                  </a:cubicBezTo>
                  <a:cubicBezTo>
                    <a:pt x="39" y="102"/>
                    <a:pt x="36" y="96"/>
                    <a:pt x="36" y="88"/>
                  </a:cubicBezTo>
                  <a:cubicBezTo>
                    <a:pt x="36" y="80"/>
                    <a:pt x="40" y="72"/>
                    <a:pt x="47" y="66"/>
                  </a:cubicBezTo>
                  <a:cubicBezTo>
                    <a:pt x="55" y="59"/>
                    <a:pt x="68" y="56"/>
                    <a:pt x="85" y="56"/>
                  </a:cubicBezTo>
                  <a:cubicBezTo>
                    <a:pt x="101" y="56"/>
                    <a:pt x="113" y="60"/>
                    <a:pt x="122" y="67"/>
                  </a:cubicBezTo>
                  <a:cubicBezTo>
                    <a:pt x="130" y="74"/>
                    <a:pt x="135" y="84"/>
                    <a:pt x="137" y="97"/>
                  </a:cubicBezTo>
                  <a:cubicBezTo>
                    <a:pt x="163" y="95"/>
                    <a:pt x="163" y="95"/>
                    <a:pt x="163" y="95"/>
                  </a:cubicBezTo>
                  <a:cubicBezTo>
                    <a:pt x="163" y="83"/>
                    <a:pt x="160" y="71"/>
                    <a:pt x="153" y="62"/>
                  </a:cubicBezTo>
                  <a:cubicBezTo>
                    <a:pt x="146" y="52"/>
                    <a:pt x="137" y="44"/>
                    <a:pt x="125" y="39"/>
                  </a:cubicBezTo>
                  <a:cubicBezTo>
                    <a:pt x="120" y="37"/>
                    <a:pt x="114" y="35"/>
                    <a:pt x="108" y="34"/>
                  </a:cubicBezTo>
                  <a:cubicBezTo>
                    <a:pt x="108" y="0"/>
                    <a:pt x="108" y="0"/>
                    <a:pt x="108" y="0"/>
                  </a:cubicBezTo>
                  <a:cubicBezTo>
                    <a:pt x="62" y="0"/>
                    <a:pt x="62" y="0"/>
                    <a:pt x="62" y="0"/>
                  </a:cubicBezTo>
                  <a:cubicBezTo>
                    <a:pt x="62" y="34"/>
                    <a:pt x="62" y="34"/>
                    <a:pt x="62" y="34"/>
                  </a:cubicBezTo>
                  <a:cubicBezTo>
                    <a:pt x="56" y="35"/>
                    <a:pt x="50" y="36"/>
                    <a:pt x="45" y="39"/>
                  </a:cubicBezTo>
                  <a:cubicBezTo>
                    <a:pt x="33" y="44"/>
                    <a:pt x="24" y="51"/>
                    <a:pt x="18" y="60"/>
                  </a:cubicBezTo>
                  <a:cubicBezTo>
                    <a:pt x="12" y="69"/>
                    <a:pt x="9" y="79"/>
                    <a:pt x="9" y="90"/>
                  </a:cubicBezTo>
                  <a:cubicBezTo>
                    <a:pt x="9" y="100"/>
                    <a:pt x="11" y="109"/>
                    <a:pt x="16" y="117"/>
                  </a:cubicBezTo>
                  <a:cubicBezTo>
                    <a:pt x="21" y="124"/>
                    <a:pt x="29" y="131"/>
                    <a:pt x="39" y="136"/>
                  </a:cubicBezTo>
                  <a:cubicBezTo>
                    <a:pt x="47" y="141"/>
                    <a:pt x="60" y="145"/>
                    <a:pt x="80" y="150"/>
                  </a:cubicBezTo>
                  <a:cubicBezTo>
                    <a:pt x="99" y="154"/>
                    <a:pt x="112" y="158"/>
                    <a:pt x="118" y="160"/>
                  </a:cubicBezTo>
                  <a:cubicBezTo>
                    <a:pt x="127" y="163"/>
                    <a:pt x="133" y="168"/>
                    <a:pt x="137" y="173"/>
                  </a:cubicBezTo>
                  <a:cubicBezTo>
                    <a:pt x="141" y="178"/>
                    <a:pt x="143" y="183"/>
                    <a:pt x="143" y="190"/>
                  </a:cubicBezTo>
                  <a:cubicBezTo>
                    <a:pt x="143" y="197"/>
                    <a:pt x="141" y="203"/>
                    <a:pt x="137" y="208"/>
                  </a:cubicBezTo>
                  <a:cubicBezTo>
                    <a:pt x="133" y="214"/>
                    <a:pt x="127" y="218"/>
                    <a:pt x="118" y="221"/>
                  </a:cubicBezTo>
                  <a:cubicBezTo>
                    <a:pt x="110" y="225"/>
                    <a:pt x="101" y="226"/>
                    <a:pt x="90" y="226"/>
                  </a:cubicBezTo>
                  <a:cubicBezTo>
                    <a:pt x="78" y="226"/>
                    <a:pt x="67" y="224"/>
                    <a:pt x="57" y="220"/>
                  </a:cubicBezTo>
                  <a:cubicBezTo>
                    <a:pt x="48" y="216"/>
                    <a:pt x="40" y="210"/>
                    <a:pt x="36" y="203"/>
                  </a:cubicBezTo>
                  <a:cubicBezTo>
                    <a:pt x="31" y="197"/>
                    <a:pt x="28" y="188"/>
                    <a:pt x="27" y="177"/>
                  </a:cubicBezTo>
                  <a:cubicBezTo>
                    <a:pt x="0" y="179"/>
                    <a:pt x="0" y="179"/>
                    <a:pt x="0" y="179"/>
                  </a:cubicBezTo>
                  <a:cubicBezTo>
                    <a:pt x="1" y="194"/>
                    <a:pt x="5" y="206"/>
                    <a:pt x="12" y="218"/>
                  </a:cubicBezTo>
                  <a:cubicBezTo>
                    <a:pt x="20" y="229"/>
                    <a:pt x="30" y="237"/>
                    <a:pt x="43" y="243"/>
                  </a:cubicBezTo>
                  <a:cubicBezTo>
                    <a:pt x="49" y="246"/>
                    <a:pt x="55" y="247"/>
                    <a:pt x="62" y="249"/>
                  </a:cubicBezTo>
                  <a:cubicBezTo>
                    <a:pt x="62" y="280"/>
                    <a:pt x="62" y="280"/>
                    <a:pt x="62" y="280"/>
                  </a:cubicBezTo>
                  <a:cubicBezTo>
                    <a:pt x="108" y="280"/>
                    <a:pt x="108" y="280"/>
                    <a:pt x="108" y="280"/>
                  </a:cubicBezTo>
                  <a:cubicBezTo>
                    <a:pt x="108" y="250"/>
                    <a:pt x="108" y="250"/>
                    <a:pt x="108" y="250"/>
                  </a:cubicBezTo>
                  <a:cubicBezTo>
                    <a:pt x="117" y="248"/>
                    <a:pt x="125" y="246"/>
                    <a:pt x="132" y="243"/>
                  </a:cubicBezTo>
                  <a:cubicBezTo>
                    <a:pt x="144" y="237"/>
                    <a:pt x="154" y="230"/>
                    <a:pt x="160" y="220"/>
                  </a:cubicBezTo>
                  <a:cubicBezTo>
                    <a:pt x="166" y="210"/>
                    <a:pt x="170" y="199"/>
                    <a:pt x="170" y="188"/>
                  </a:cubicBezTo>
                  <a:cubicBezTo>
                    <a:pt x="170" y="176"/>
                    <a:pt x="167" y="166"/>
                    <a:pt x="161"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244"/>
            <p:cNvSpPr>
              <a:spLocks/>
            </p:cNvSpPr>
            <p:nvPr/>
          </p:nvSpPr>
          <p:spPr bwMode="auto">
            <a:xfrm>
              <a:off x="10669437" y="2341176"/>
              <a:ext cx="40168" cy="40601"/>
            </a:xfrm>
            <a:custGeom>
              <a:avLst/>
              <a:gdLst>
                <a:gd name="T0" fmla="*/ 0 w 118"/>
                <a:gd name="T1" fmla="*/ 0 h 119"/>
                <a:gd name="T2" fmla="*/ 0 w 118"/>
                <a:gd name="T3" fmla="*/ 119 h 119"/>
                <a:gd name="T4" fmla="*/ 118 w 118"/>
                <a:gd name="T5" fmla="*/ 119 h 119"/>
                <a:gd name="T6" fmla="*/ 0 w 118"/>
                <a:gd name="T7" fmla="*/ 0 h 119"/>
              </a:gdLst>
              <a:ahLst/>
              <a:cxnLst>
                <a:cxn ang="0">
                  <a:pos x="T0" y="T1"/>
                </a:cxn>
                <a:cxn ang="0">
                  <a:pos x="T2" y="T3"/>
                </a:cxn>
                <a:cxn ang="0">
                  <a:pos x="T4" y="T5"/>
                </a:cxn>
                <a:cxn ang="0">
                  <a:pos x="T6" y="T7"/>
                </a:cxn>
              </a:cxnLst>
              <a:rect l="0" t="0" r="r" b="b"/>
              <a:pathLst>
                <a:path w="118" h="119">
                  <a:moveTo>
                    <a:pt x="0" y="0"/>
                  </a:moveTo>
                  <a:cubicBezTo>
                    <a:pt x="0" y="119"/>
                    <a:pt x="0" y="119"/>
                    <a:pt x="0" y="119"/>
                  </a:cubicBezTo>
                  <a:cubicBezTo>
                    <a:pt x="118" y="119"/>
                    <a:pt x="118" y="119"/>
                    <a:pt x="118" y="119"/>
                  </a:cubicBezTo>
                  <a:cubicBezTo>
                    <a:pt x="115" y="55"/>
                    <a:pt x="6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245"/>
            <p:cNvSpPr>
              <a:spLocks/>
            </p:cNvSpPr>
            <p:nvPr/>
          </p:nvSpPr>
          <p:spPr bwMode="auto">
            <a:xfrm>
              <a:off x="10623635" y="2341176"/>
              <a:ext cx="85970" cy="85971"/>
            </a:xfrm>
            <a:custGeom>
              <a:avLst/>
              <a:gdLst>
                <a:gd name="T0" fmla="*/ 119 w 252"/>
                <a:gd name="T1" fmla="*/ 133 h 252"/>
                <a:gd name="T2" fmla="*/ 119 w 252"/>
                <a:gd name="T3" fmla="*/ 0 h 252"/>
                <a:gd name="T4" fmla="*/ 0 w 252"/>
                <a:gd name="T5" fmla="*/ 126 h 252"/>
                <a:gd name="T6" fmla="*/ 126 w 252"/>
                <a:gd name="T7" fmla="*/ 252 h 252"/>
                <a:gd name="T8" fmla="*/ 252 w 252"/>
                <a:gd name="T9" fmla="*/ 133 h 252"/>
                <a:gd name="T10" fmla="*/ 119 w 252"/>
                <a:gd name="T11" fmla="*/ 133 h 252"/>
              </a:gdLst>
              <a:ahLst/>
              <a:cxnLst>
                <a:cxn ang="0">
                  <a:pos x="T0" y="T1"/>
                </a:cxn>
                <a:cxn ang="0">
                  <a:pos x="T2" y="T3"/>
                </a:cxn>
                <a:cxn ang="0">
                  <a:pos x="T4" y="T5"/>
                </a:cxn>
                <a:cxn ang="0">
                  <a:pos x="T6" y="T7"/>
                </a:cxn>
                <a:cxn ang="0">
                  <a:pos x="T8" y="T9"/>
                </a:cxn>
                <a:cxn ang="0">
                  <a:pos x="T10" y="T11"/>
                </a:cxn>
              </a:cxnLst>
              <a:rect l="0" t="0" r="r" b="b"/>
              <a:pathLst>
                <a:path w="252" h="252">
                  <a:moveTo>
                    <a:pt x="119" y="133"/>
                  </a:moveTo>
                  <a:cubicBezTo>
                    <a:pt x="119" y="0"/>
                    <a:pt x="119" y="0"/>
                    <a:pt x="119" y="0"/>
                  </a:cubicBezTo>
                  <a:cubicBezTo>
                    <a:pt x="53" y="4"/>
                    <a:pt x="0" y="59"/>
                    <a:pt x="0" y="126"/>
                  </a:cubicBezTo>
                  <a:cubicBezTo>
                    <a:pt x="0" y="195"/>
                    <a:pt x="57" y="252"/>
                    <a:pt x="126" y="252"/>
                  </a:cubicBezTo>
                  <a:cubicBezTo>
                    <a:pt x="194" y="252"/>
                    <a:pt x="248" y="199"/>
                    <a:pt x="252" y="133"/>
                  </a:cubicBezTo>
                  <a:lnTo>
                    <a:pt x="119"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1602924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randombar(horizontal)">
                                          <p:cBhvr>
                                            <p:cTn id="20" dur="500"/>
                                            <p:tgtEl>
                                              <p:spTgt spid="29"/>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par>
                              <p:cTn id="25" fill="hold">
                                <p:stCondLst>
                                  <p:cond delay="3000"/>
                                </p:stCondLst>
                                <p:childTnLst>
                                  <p:par>
                                    <p:cTn id="26" presetID="2" presetClass="entr" presetSubtype="3" accel="40000" fill="hold" grpId="0" nodeType="afterEffect" p14:presetBounceEnd="40000">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14:bounceEnd="40000">
                                          <p:cBhvr additive="base">
                                            <p:cTn id="28" dur="75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34"/>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14:presetBounceEnd="40000">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14:bounceEnd="40000">
                                          <p:cBhvr additive="base">
                                            <p:cTn id="32" dur="75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14:presetBounceEnd="40000">
                                      <p:stCondLst>
                                        <p:cond delay="500"/>
                                      </p:stCondLst>
                                      <p:childTnLst>
                                        <p:set>
                                          <p:cBhvr>
                                            <p:cTn id="35" dur="1" fill="hold">
                                              <p:stCondLst>
                                                <p:cond delay="0"/>
                                              </p:stCondLst>
                                            </p:cTn>
                                            <p:tgtEl>
                                              <p:spTgt spid="33"/>
                                            </p:tgtEl>
                                            <p:attrNameLst>
                                              <p:attrName>style.visibility</p:attrName>
                                            </p:attrNameLst>
                                          </p:cBhvr>
                                          <p:to>
                                            <p:strVal val="visible"/>
                                          </p:to>
                                        </p:set>
                                        <p:anim calcmode="lin" valueType="num" p14:bounceEnd="40000">
                                          <p:cBhvr additive="base">
                                            <p:cTn id="36" dur="75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7" dur="750" fill="hold"/>
                                            <p:tgtEl>
                                              <p:spTgt spid="33"/>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14:presetBounceEnd="40000">
                                      <p:stCondLst>
                                        <p:cond delay="750"/>
                                      </p:stCondLst>
                                      <p:childTnLst>
                                        <p:set>
                                          <p:cBhvr>
                                            <p:cTn id="39" dur="1" fill="hold">
                                              <p:stCondLst>
                                                <p:cond delay="0"/>
                                              </p:stCondLst>
                                            </p:cTn>
                                            <p:tgtEl>
                                              <p:spTgt spid="31"/>
                                            </p:tgtEl>
                                            <p:attrNameLst>
                                              <p:attrName>style.visibility</p:attrName>
                                            </p:attrNameLst>
                                          </p:cBhvr>
                                          <p:to>
                                            <p:strVal val="visible"/>
                                          </p:to>
                                        </p:set>
                                        <p:anim calcmode="lin" valueType="num" p14:bounceEnd="40000">
                                          <p:cBhvr additive="base">
                                            <p:cTn id="40" dur="75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41" dur="750" fill="hold"/>
                                            <p:tgtEl>
                                              <p:spTgt spid="31"/>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randombar(horizontal)">
                                          <p:cBhvr>
                                            <p:cTn id="45" dur="500"/>
                                            <p:tgtEl>
                                              <p:spTgt spid="54"/>
                                            </p:tgtEl>
                                          </p:cBhvr>
                                        </p:animEffect>
                                      </p:childTnLst>
                                    </p:cTn>
                                  </p:par>
                                  <p:par>
                                    <p:cTn id="46" presetID="14" presetClass="entr" presetSubtype="1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randombar(horizontal)">
                                          <p:cBhvr>
                                            <p:cTn id="48" dur="500"/>
                                            <p:tgtEl>
                                              <p:spTgt spid="47"/>
                                            </p:tgtEl>
                                          </p:cBhvr>
                                        </p:animEffect>
                                      </p:childTnLst>
                                    </p:cTn>
                                  </p:par>
                                  <p:par>
                                    <p:cTn id="49" presetID="14" presetClass="entr" presetSubtype="10" fill="hold" nodeType="withEffect">
                                      <p:stCondLst>
                                        <p:cond delay="0"/>
                                      </p:stCondLst>
                                      <p:childTnLst>
                                        <p:set>
                                          <p:cBhvr>
                                            <p:cTn id="50" dur="1" fill="hold">
                                              <p:stCondLst>
                                                <p:cond delay="0"/>
                                              </p:stCondLst>
                                            </p:cTn>
                                            <p:tgtEl>
                                              <p:spTgt spid="129"/>
                                            </p:tgtEl>
                                            <p:attrNameLst>
                                              <p:attrName>style.visibility</p:attrName>
                                            </p:attrNameLst>
                                          </p:cBhvr>
                                          <p:to>
                                            <p:strVal val="visible"/>
                                          </p:to>
                                        </p:set>
                                        <p:animEffect transition="in" filter="randombar(horizontal)">
                                          <p:cBhvr>
                                            <p:cTn id="51" dur="500"/>
                                            <p:tgtEl>
                                              <p:spTgt spid="129"/>
                                            </p:tgtEl>
                                          </p:cBhvr>
                                        </p:animEffect>
                                      </p:childTnLst>
                                    </p:cTn>
                                  </p:par>
                                  <p:par>
                                    <p:cTn id="52" presetID="14" presetClass="entr" presetSubtype="10" fill="hold"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randombar(horizontal)">
                                          <p:cBhvr>
                                            <p:cTn id="54" dur="500"/>
                                            <p:tgtEl>
                                              <p:spTgt spid="116"/>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right)">
                                          <p:cBhvr>
                                            <p:cTn id="62" dur="500"/>
                                            <p:tgtEl>
                                              <p:spTgt spid="35"/>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righ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32"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randombar(horizontal)">
                                          <p:cBhvr>
                                            <p:cTn id="20" dur="500"/>
                                            <p:tgtEl>
                                              <p:spTgt spid="29"/>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par>
                              <p:cTn id="25" fill="hold">
                                <p:stCondLst>
                                  <p:cond delay="3000"/>
                                </p:stCondLst>
                                <p:childTnLst>
                                  <p:par>
                                    <p:cTn id="26" presetID="2" presetClass="entr" presetSubtype="3" accel="400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750" fill="hold"/>
                                            <p:tgtEl>
                                              <p:spTgt spid="34"/>
                                            </p:tgtEl>
                                            <p:attrNameLst>
                                              <p:attrName>ppt_x</p:attrName>
                                            </p:attrNameLst>
                                          </p:cBhvr>
                                          <p:tavLst>
                                            <p:tav tm="0">
                                              <p:val>
                                                <p:strVal val="1+#ppt_w/2"/>
                                              </p:val>
                                            </p:tav>
                                            <p:tav tm="100000">
                                              <p:val>
                                                <p:strVal val="#ppt_x"/>
                                              </p:val>
                                            </p:tav>
                                          </p:tavLst>
                                        </p:anim>
                                        <p:anim calcmode="lin" valueType="num">
                                          <p:cBhvr additive="base">
                                            <p:cTn id="29" dur="750" fill="hold"/>
                                            <p:tgtEl>
                                              <p:spTgt spid="34"/>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750" fill="hold"/>
                                            <p:tgtEl>
                                              <p:spTgt spid="32"/>
                                            </p:tgtEl>
                                            <p:attrNameLst>
                                              <p:attrName>ppt_x</p:attrName>
                                            </p:attrNameLst>
                                          </p:cBhvr>
                                          <p:tavLst>
                                            <p:tav tm="0">
                                              <p:val>
                                                <p:strVal val="1+#ppt_w/2"/>
                                              </p:val>
                                            </p:tav>
                                            <p:tav tm="100000">
                                              <p:val>
                                                <p:strVal val="#ppt_x"/>
                                              </p:val>
                                            </p:tav>
                                          </p:tavLst>
                                        </p:anim>
                                        <p:anim calcmode="lin" valueType="num">
                                          <p:cBhvr additive="base">
                                            <p:cTn id="33" dur="75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750" fill="hold"/>
                                            <p:tgtEl>
                                              <p:spTgt spid="33"/>
                                            </p:tgtEl>
                                            <p:attrNameLst>
                                              <p:attrName>ppt_x</p:attrName>
                                            </p:attrNameLst>
                                          </p:cBhvr>
                                          <p:tavLst>
                                            <p:tav tm="0">
                                              <p:val>
                                                <p:strVal val="1+#ppt_w/2"/>
                                              </p:val>
                                            </p:tav>
                                            <p:tav tm="100000">
                                              <p:val>
                                                <p:strVal val="#ppt_x"/>
                                              </p:val>
                                            </p:tav>
                                          </p:tavLst>
                                        </p:anim>
                                        <p:anim calcmode="lin" valueType="num">
                                          <p:cBhvr additive="base">
                                            <p:cTn id="37" dur="750" fill="hold"/>
                                            <p:tgtEl>
                                              <p:spTgt spid="33"/>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stCondLst>
                                        <p:cond delay="75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750" fill="hold"/>
                                            <p:tgtEl>
                                              <p:spTgt spid="31"/>
                                            </p:tgtEl>
                                            <p:attrNameLst>
                                              <p:attrName>ppt_x</p:attrName>
                                            </p:attrNameLst>
                                          </p:cBhvr>
                                          <p:tavLst>
                                            <p:tav tm="0">
                                              <p:val>
                                                <p:strVal val="1+#ppt_w/2"/>
                                              </p:val>
                                            </p:tav>
                                            <p:tav tm="100000">
                                              <p:val>
                                                <p:strVal val="#ppt_x"/>
                                              </p:val>
                                            </p:tav>
                                          </p:tavLst>
                                        </p:anim>
                                        <p:anim calcmode="lin" valueType="num">
                                          <p:cBhvr additive="base">
                                            <p:cTn id="41" dur="750" fill="hold"/>
                                            <p:tgtEl>
                                              <p:spTgt spid="31"/>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randombar(horizontal)">
                                          <p:cBhvr>
                                            <p:cTn id="45" dur="500"/>
                                            <p:tgtEl>
                                              <p:spTgt spid="54"/>
                                            </p:tgtEl>
                                          </p:cBhvr>
                                        </p:animEffect>
                                      </p:childTnLst>
                                    </p:cTn>
                                  </p:par>
                                  <p:par>
                                    <p:cTn id="46" presetID="14" presetClass="entr" presetSubtype="1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randombar(horizontal)">
                                          <p:cBhvr>
                                            <p:cTn id="48" dur="500"/>
                                            <p:tgtEl>
                                              <p:spTgt spid="47"/>
                                            </p:tgtEl>
                                          </p:cBhvr>
                                        </p:animEffect>
                                      </p:childTnLst>
                                    </p:cTn>
                                  </p:par>
                                  <p:par>
                                    <p:cTn id="49" presetID="14" presetClass="entr" presetSubtype="10" fill="hold" nodeType="withEffect">
                                      <p:stCondLst>
                                        <p:cond delay="0"/>
                                      </p:stCondLst>
                                      <p:childTnLst>
                                        <p:set>
                                          <p:cBhvr>
                                            <p:cTn id="50" dur="1" fill="hold">
                                              <p:stCondLst>
                                                <p:cond delay="0"/>
                                              </p:stCondLst>
                                            </p:cTn>
                                            <p:tgtEl>
                                              <p:spTgt spid="129"/>
                                            </p:tgtEl>
                                            <p:attrNameLst>
                                              <p:attrName>style.visibility</p:attrName>
                                            </p:attrNameLst>
                                          </p:cBhvr>
                                          <p:to>
                                            <p:strVal val="visible"/>
                                          </p:to>
                                        </p:set>
                                        <p:animEffect transition="in" filter="randombar(horizontal)">
                                          <p:cBhvr>
                                            <p:cTn id="51" dur="500"/>
                                            <p:tgtEl>
                                              <p:spTgt spid="129"/>
                                            </p:tgtEl>
                                          </p:cBhvr>
                                        </p:animEffect>
                                      </p:childTnLst>
                                    </p:cTn>
                                  </p:par>
                                  <p:par>
                                    <p:cTn id="52" presetID="14" presetClass="entr" presetSubtype="10" fill="hold"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randombar(horizontal)">
                                          <p:cBhvr>
                                            <p:cTn id="54" dur="500"/>
                                            <p:tgtEl>
                                              <p:spTgt spid="116"/>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right)">
                                          <p:cBhvr>
                                            <p:cTn id="62" dur="500"/>
                                            <p:tgtEl>
                                              <p:spTgt spid="35"/>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righ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32" grpId="0" animBg="1"/>
          <p:bldP spid="33" grpId="0" animBg="1"/>
          <p:bldP spid="3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1" name="组合 90"/>
          <p:cNvGrpSpPr/>
          <p:nvPr/>
        </p:nvGrpSpPr>
        <p:grpSpPr>
          <a:xfrm>
            <a:off x="757207" y="3579022"/>
            <a:ext cx="1317500" cy="846009"/>
            <a:chOff x="915563" y="4467229"/>
            <a:chExt cx="1850713" cy="1128012"/>
          </a:xfrm>
        </p:grpSpPr>
        <p:grpSp>
          <p:nvGrpSpPr>
            <p:cNvPr id="92" name="组合 91"/>
            <p:cNvGrpSpPr/>
            <p:nvPr/>
          </p:nvGrpSpPr>
          <p:grpSpPr>
            <a:xfrm>
              <a:off x="915563" y="4471078"/>
              <a:ext cx="1482449" cy="770171"/>
              <a:chOff x="1612612" y="4305978"/>
              <a:chExt cx="1441557" cy="770171"/>
            </a:xfrm>
          </p:grpSpPr>
          <p:grpSp>
            <p:nvGrpSpPr>
              <p:cNvPr id="102" name="组合 101"/>
              <p:cNvGrpSpPr/>
              <p:nvPr/>
            </p:nvGrpSpPr>
            <p:grpSpPr>
              <a:xfrm>
                <a:off x="1612612" y="4305978"/>
                <a:ext cx="1441557" cy="770171"/>
                <a:chOff x="1612612" y="4305978"/>
                <a:chExt cx="1441557" cy="770171"/>
              </a:xfrm>
            </p:grpSpPr>
            <p:sp>
              <p:nvSpPr>
                <p:cNvPr id="104" name="任意多边形 103"/>
                <p:cNvSpPr/>
                <p:nvPr/>
              </p:nvSpPr>
              <p:spPr>
                <a:xfrm>
                  <a:off x="1612612" y="4305978"/>
                  <a:ext cx="1340135" cy="770171"/>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135" h="770171">
                      <a:moveTo>
                        <a:pt x="0" y="372499"/>
                      </a:moveTo>
                      <a:lnTo>
                        <a:pt x="587660" y="0"/>
                      </a:lnTo>
                      <a:lnTo>
                        <a:pt x="1340135" y="0"/>
                      </a:lnTo>
                      <a:lnTo>
                        <a:pt x="1340135" y="770171"/>
                      </a:lnTo>
                      <a:lnTo>
                        <a:pt x="587660" y="770171"/>
                      </a:lnTo>
                      <a:lnTo>
                        <a:pt x="0" y="37249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5" name="任意多边形 104"/>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6" name="任意多边形 105"/>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3" name="矩形 102"/>
              <p:cNvSpPr/>
              <p:nvPr/>
            </p:nvSpPr>
            <p:spPr>
              <a:xfrm>
                <a:off x="2762250" y="4305978"/>
                <a:ext cx="237154" cy="770171"/>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3" name="平行四边形 92"/>
            <p:cNvSpPr/>
            <p:nvPr/>
          </p:nvSpPr>
          <p:spPr>
            <a:xfrm rot="5400000">
              <a:off x="1955399" y="4784364"/>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4" name="Group 181"/>
            <p:cNvGrpSpPr>
              <a:grpSpLocks noChangeAspect="1"/>
            </p:cNvGrpSpPr>
            <p:nvPr/>
          </p:nvGrpSpPr>
          <p:grpSpPr bwMode="auto">
            <a:xfrm>
              <a:off x="1566081" y="4634347"/>
              <a:ext cx="458282" cy="442387"/>
              <a:chOff x="2160" y="2262"/>
              <a:chExt cx="411" cy="408"/>
            </a:xfrm>
            <a:solidFill>
              <a:schemeClr val="bg1"/>
            </a:solidFill>
            <a:effectLst>
              <a:outerShdw blurRad="50800" dist="25400" dir="2700000" algn="tl" rotWithShape="0">
                <a:prstClr val="black">
                  <a:alpha val="30000"/>
                </a:prstClr>
              </a:outerShdw>
            </a:effectLst>
          </p:grpSpPr>
          <p:sp>
            <p:nvSpPr>
              <p:cNvPr id="95"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7" name="组合 106"/>
          <p:cNvGrpSpPr/>
          <p:nvPr/>
        </p:nvGrpSpPr>
        <p:grpSpPr>
          <a:xfrm>
            <a:off x="1467785" y="2999517"/>
            <a:ext cx="1158902" cy="579414"/>
            <a:chOff x="1874322" y="3694556"/>
            <a:chExt cx="1627928" cy="772552"/>
          </a:xfrm>
        </p:grpSpPr>
        <p:grpSp>
          <p:nvGrpSpPr>
            <p:cNvPr id="108" name="组合 107"/>
            <p:cNvGrpSpPr/>
            <p:nvPr/>
          </p:nvGrpSpPr>
          <p:grpSpPr>
            <a:xfrm>
              <a:off x="1874322" y="3694556"/>
              <a:ext cx="1627928" cy="772552"/>
              <a:chOff x="1612612" y="4305979"/>
              <a:chExt cx="1583023" cy="772552"/>
            </a:xfrm>
          </p:grpSpPr>
          <p:grpSp>
            <p:nvGrpSpPr>
              <p:cNvPr id="110" name="组合 109"/>
              <p:cNvGrpSpPr/>
              <p:nvPr/>
            </p:nvGrpSpPr>
            <p:grpSpPr>
              <a:xfrm>
                <a:off x="1612612" y="4305979"/>
                <a:ext cx="1583023" cy="772552"/>
                <a:chOff x="1612612" y="4305979"/>
                <a:chExt cx="1583023" cy="772552"/>
              </a:xfrm>
            </p:grpSpPr>
            <p:sp>
              <p:nvSpPr>
                <p:cNvPr id="112" name="任意多边形 111"/>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3" name="任意多边形 112"/>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任意多边形 113"/>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11" name="矩形 110"/>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9" name="Freeform 19"/>
            <p:cNvSpPr>
              <a:spLocks/>
            </p:cNvSpPr>
            <p:nvPr/>
          </p:nvSpPr>
          <p:spPr bwMode="auto">
            <a:xfrm>
              <a:off x="2581341" y="3854744"/>
              <a:ext cx="237200" cy="45145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15" name="组合 114"/>
          <p:cNvGrpSpPr/>
          <p:nvPr/>
        </p:nvGrpSpPr>
        <p:grpSpPr>
          <a:xfrm>
            <a:off x="3027707" y="1855571"/>
            <a:ext cx="1158902" cy="579414"/>
            <a:chOff x="3954218" y="2169295"/>
            <a:chExt cx="1627928" cy="772552"/>
          </a:xfrm>
        </p:grpSpPr>
        <p:grpSp>
          <p:nvGrpSpPr>
            <p:cNvPr id="116" name="组合 115"/>
            <p:cNvGrpSpPr/>
            <p:nvPr/>
          </p:nvGrpSpPr>
          <p:grpSpPr>
            <a:xfrm>
              <a:off x="3954218" y="2169295"/>
              <a:ext cx="1627928" cy="772552"/>
              <a:chOff x="1612612" y="4305979"/>
              <a:chExt cx="1583023" cy="772552"/>
            </a:xfrm>
          </p:grpSpPr>
          <p:grpSp>
            <p:nvGrpSpPr>
              <p:cNvPr id="120" name="组合 119"/>
              <p:cNvGrpSpPr/>
              <p:nvPr/>
            </p:nvGrpSpPr>
            <p:grpSpPr>
              <a:xfrm>
                <a:off x="1612612" y="4305979"/>
                <a:ext cx="1583023" cy="772552"/>
                <a:chOff x="1612612" y="4305979"/>
                <a:chExt cx="1583023" cy="772552"/>
              </a:xfrm>
            </p:grpSpPr>
            <p:sp>
              <p:nvSpPr>
                <p:cNvPr id="122" name="任意多边形 121"/>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3" name="任意多边形 122"/>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4" name="任意多边形 123"/>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1" name="矩形 120"/>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7" name="Group 22"/>
            <p:cNvGrpSpPr>
              <a:grpSpLocks noChangeAspect="1"/>
            </p:cNvGrpSpPr>
            <p:nvPr/>
          </p:nvGrpSpPr>
          <p:grpSpPr bwMode="auto">
            <a:xfrm>
              <a:off x="4574840" y="2371154"/>
              <a:ext cx="373636" cy="363329"/>
              <a:chOff x="3617" y="1935"/>
              <a:chExt cx="446" cy="446"/>
            </a:xfrm>
            <a:solidFill>
              <a:schemeClr val="bg1"/>
            </a:solidFill>
            <a:effectLst>
              <a:outerShdw blurRad="50800" dist="25400" dir="2700000" algn="tl" rotWithShape="0">
                <a:prstClr val="black">
                  <a:alpha val="30000"/>
                </a:prstClr>
              </a:outerShdw>
            </a:effectLst>
          </p:grpSpPr>
          <p:sp>
            <p:nvSpPr>
              <p:cNvPr id="118"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25" name="组合 124"/>
          <p:cNvGrpSpPr/>
          <p:nvPr/>
        </p:nvGrpSpPr>
        <p:grpSpPr>
          <a:xfrm>
            <a:off x="2246273" y="2427877"/>
            <a:ext cx="1158902" cy="579414"/>
            <a:chOff x="2912306" y="2932369"/>
            <a:chExt cx="1627928" cy="772552"/>
          </a:xfrm>
        </p:grpSpPr>
        <p:grpSp>
          <p:nvGrpSpPr>
            <p:cNvPr id="126" name="组合 125"/>
            <p:cNvGrpSpPr/>
            <p:nvPr/>
          </p:nvGrpSpPr>
          <p:grpSpPr>
            <a:xfrm>
              <a:off x="2912306" y="2932369"/>
              <a:ext cx="1627928" cy="772552"/>
              <a:chOff x="1612612" y="4305979"/>
              <a:chExt cx="1583023" cy="772552"/>
            </a:xfrm>
          </p:grpSpPr>
          <p:grpSp>
            <p:nvGrpSpPr>
              <p:cNvPr id="128" name="组合 127"/>
              <p:cNvGrpSpPr/>
              <p:nvPr/>
            </p:nvGrpSpPr>
            <p:grpSpPr>
              <a:xfrm>
                <a:off x="1612612" y="4305979"/>
                <a:ext cx="1583023" cy="772552"/>
                <a:chOff x="1612612" y="4305979"/>
                <a:chExt cx="1583023" cy="772552"/>
              </a:xfrm>
            </p:grpSpPr>
            <p:sp>
              <p:nvSpPr>
                <p:cNvPr id="130" name="任意多边形 129"/>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1" name="任意多边形 130"/>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2" name="任意多边形 131"/>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9" name="矩形 128"/>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7" name="Freeform 28"/>
            <p:cNvSpPr>
              <a:spLocks noEditPoints="1"/>
            </p:cNvSpPr>
            <p:nvPr/>
          </p:nvSpPr>
          <p:spPr bwMode="auto">
            <a:xfrm>
              <a:off x="3528631" y="3119717"/>
              <a:ext cx="485550" cy="38245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33" name="组合 132"/>
          <p:cNvGrpSpPr/>
          <p:nvPr/>
        </p:nvGrpSpPr>
        <p:grpSpPr>
          <a:xfrm>
            <a:off x="3805339" y="1289705"/>
            <a:ext cx="1158902" cy="579414"/>
            <a:chOff x="4991060" y="1414806"/>
            <a:chExt cx="1627928" cy="772552"/>
          </a:xfrm>
        </p:grpSpPr>
        <p:grpSp>
          <p:nvGrpSpPr>
            <p:cNvPr id="134" name="组合 133"/>
            <p:cNvGrpSpPr/>
            <p:nvPr/>
          </p:nvGrpSpPr>
          <p:grpSpPr>
            <a:xfrm>
              <a:off x="4991060" y="1414806"/>
              <a:ext cx="1627928" cy="772552"/>
              <a:chOff x="1612612" y="4305979"/>
              <a:chExt cx="1583023" cy="772552"/>
            </a:xfrm>
          </p:grpSpPr>
          <p:grpSp>
            <p:nvGrpSpPr>
              <p:cNvPr id="142" name="组合 141"/>
              <p:cNvGrpSpPr/>
              <p:nvPr/>
            </p:nvGrpSpPr>
            <p:grpSpPr>
              <a:xfrm>
                <a:off x="1612612" y="4305979"/>
                <a:ext cx="1583023" cy="772552"/>
                <a:chOff x="1612612" y="4305979"/>
                <a:chExt cx="1583023" cy="772552"/>
              </a:xfrm>
            </p:grpSpPr>
            <p:sp>
              <p:nvSpPr>
                <p:cNvPr id="144" name="任意多边形 143"/>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5" name="任意多边形 144"/>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6" name="任意多边形 145"/>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43" name="矩形 142"/>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5" name="Group 198"/>
            <p:cNvGrpSpPr>
              <a:grpSpLocks noChangeAspect="1"/>
            </p:cNvGrpSpPr>
            <p:nvPr/>
          </p:nvGrpSpPr>
          <p:grpSpPr bwMode="auto">
            <a:xfrm>
              <a:off x="5621384" y="1618731"/>
              <a:ext cx="439327" cy="328539"/>
              <a:chOff x="2216" y="2944"/>
              <a:chExt cx="394" cy="303"/>
            </a:xfrm>
            <a:solidFill>
              <a:schemeClr val="bg1"/>
            </a:solidFill>
            <a:effectLst>
              <a:outerShdw blurRad="50800" dist="25400" dir="2700000" algn="tl" rotWithShape="0">
                <a:prstClr val="black">
                  <a:alpha val="30000"/>
                </a:prstClr>
              </a:outerShdw>
            </a:effectLst>
          </p:grpSpPr>
          <p:sp>
            <p:nvSpPr>
              <p:cNvPr id="136"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47" name="组合 146"/>
          <p:cNvGrpSpPr/>
          <p:nvPr/>
        </p:nvGrpSpPr>
        <p:grpSpPr>
          <a:xfrm>
            <a:off x="-354335" y="1219709"/>
            <a:ext cx="9951542" cy="3724890"/>
            <a:chOff x="-472447" y="1626279"/>
            <a:chExt cx="13268723" cy="4966520"/>
          </a:xfrm>
        </p:grpSpPr>
        <p:sp>
          <p:nvSpPr>
            <p:cNvPr id="148" name="椭圆 147"/>
            <p:cNvSpPr/>
            <p:nvPr/>
          </p:nvSpPr>
          <p:spPr>
            <a:xfrm>
              <a:off x="-472447" y="5301665"/>
              <a:ext cx="13268723" cy="1291134"/>
            </a:xfrm>
            <a:prstGeom prst="ellipse">
              <a:avLst/>
            </a:prstGeom>
            <a:gradFill flip="none" rotWithShape="1">
              <a:gsLst>
                <a:gs pos="50000">
                  <a:srgbClr val="777777">
                    <a:alpha val="25000"/>
                  </a:srgbClr>
                </a:gs>
                <a:gs pos="0">
                  <a:schemeClr val="tx1">
                    <a:alpha val="40000"/>
                  </a:schemeClr>
                </a:gs>
                <a:gs pos="100000">
                  <a:srgbClr val="EDEDED">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9" name="组合 148"/>
            <p:cNvGrpSpPr/>
            <p:nvPr/>
          </p:nvGrpSpPr>
          <p:grpSpPr>
            <a:xfrm>
              <a:off x="2272535" y="1626279"/>
              <a:ext cx="8979665" cy="4273760"/>
              <a:chOff x="2272535" y="1626279"/>
              <a:chExt cx="8979665" cy="4273760"/>
            </a:xfrm>
          </p:grpSpPr>
          <p:sp>
            <p:nvSpPr>
              <p:cNvPr id="150" name="椭圆 149"/>
              <p:cNvSpPr/>
              <p:nvPr/>
            </p:nvSpPr>
            <p:spPr>
              <a:xfrm>
                <a:off x="6021488" y="1626279"/>
                <a:ext cx="5230712" cy="255443"/>
              </a:xfrm>
              <a:prstGeom prst="ellipse">
                <a:avLst/>
              </a:prstGeom>
              <a:gradFill flip="none" rotWithShape="1">
                <a:gsLst>
                  <a:gs pos="50000">
                    <a:srgbClr val="777777">
                      <a:alpha val="17000"/>
                    </a:srgbClr>
                  </a:gs>
                  <a:gs pos="0">
                    <a:schemeClr val="tx1">
                      <a:alpha val="32000"/>
                    </a:schemeClr>
                  </a:gs>
                  <a:gs pos="100000">
                    <a:srgbClr val="EDEDED">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1" name="任意多边形 150"/>
              <p:cNvSpPr/>
              <p:nvPr/>
            </p:nvSpPr>
            <p:spPr>
              <a:xfrm>
                <a:off x="2766281" y="2073374"/>
                <a:ext cx="8449536" cy="3826665"/>
              </a:xfrm>
              <a:custGeom>
                <a:avLst/>
                <a:gdLst>
                  <a:gd name="connsiteX0" fmla="*/ 3367467 w 6829499"/>
                  <a:gd name="connsiteY0" fmla="*/ 0 h 3826665"/>
                  <a:gd name="connsiteX1" fmla="*/ 5369938 w 6829499"/>
                  <a:gd name="connsiteY1" fmla="*/ 0 h 3826665"/>
                  <a:gd name="connsiteX2" fmla="*/ 5488339 w 6829499"/>
                  <a:gd name="connsiteY2" fmla="*/ 0 h 3826665"/>
                  <a:gd name="connsiteX3" fmla="*/ 6829499 w 6829499"/>
                  <a:gd name="connsiteY3" fmla="*/ 0 h 3826665"/>
                  <a:gd name="connsiteX4" fmla="*/ 6829499 w 6829499"/>
                  <a:gd name="connsiteY4" fmla="*/ 3826665 h 3826665"/>
                  <a:gd name="connsiteX5" fmla="*/ 5488341 w 6829499"/>
                  <a:gd name="connsiteY5" fmla="*/ 3826665 h 3826665"/>
                  <a:gd name="connsiteX6" fmla="*/ 5369938 w 6829499"/>
                  <a:gd name="connsiteY6" fmla="*/ 3826665 h 3826665"/>
                  <a:gd name="connsiteX7" fmla="*/ 0 w 6829499"/>
                  <a:gd name="connsiteY7" fmla="*/ 3826665 h 3826665"/>
                  <a:gd name="connsiteX8" fmla="*/ 0 w 6829499"/>
                  <a:gd name="connsiteY8" fmla="*/ 3061332 h 3826665"/>
                  <a:gd name="connsiteX9" fmla="*/ 841867 w 6829499"/>
                  <a:gd name="connsiteY9" fmla="*/ 3061332 h 3826665"/>
                  <a:gd name="connsiteX10" fmla="*/ 841867 w 6829499"/>
                  <a:gd name="connsiteY10" fmla="*/ 2295999 h 3826665"/>
                  <a:gd name="connsiteX11" fmla="*/ 1683734 w 6829499"/>
                  <a:gd name="connsiteY11" fmla="*/ 2295999 h 3826665"/>
                  <a:gd name="connsiteX12" fmla="*/ 1683734 w 6829499"/>
                  <a:gd name="connsiteY12" fmla="*/ 1530666 h 3826665"/>
                  <a:gd name="connsiteX13" fmla="*/ 2525600 w 6829499"/>
                  <a:gd name="connsiteY13" fmla="*/ 1530666 h 3826665"/>
                  <a:gd name="connsiteX14" fmla="*/ 2525600 w 6829499"/>
                  <a:gd name="connsiteY14" fmla="*/ 765333 h 3826665"/>
                  <a:gd name="connsiteX15" fmla="*/ 3367467 w 6829499"/>
                  <a:gd name="connsiteY15" fmla="*/ 765333 h 3826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29499" h="3826665">
                    <a:moveTo>
                      <a:pt x="3367467" y="0"/>
                    </a:moveTo>
                    <a:lnTo>
                      <a:pt x="5369938" y="0"/>
                    </a:lnTo>
                    <a:lnTo>
                      <a:pt x="5488339" y="0"/>
                    </a:lnTo>
                    <a:lnTo>
                      <a:pt x="6829499" y="0"/>
                    </a:lnTo>
                    <a:lnTo>
                      <a:pt x="6829499" y="3826665"/>
                    </a:lnTo>
                    <a:lnTo>
                      <a:pt x="5488341" y="3826665"/>
                    </a:lnTo>
                    <a:lnTo>
                      <a:pt x="5369938" y="3826665"/>
                    </a:lnTo>
                    <a:lnTo>
                      <a:pt x="0" y="3826665"/>
                    </a:lnTo>
                    <a:lnTo>
                      <a:pt x="0" y="3061332"/>
                    </a:lnTo>
                    <a:lnTo>
                      <a:pt x="841867" y="3061332"/>
                    </a:lnTo>
                    <a:lnTo>
                      <a:pt x="841867" y="2295999"/>
                    </a:lnTo>
                    <a:lnTo>
                      <a:pt x="1683734" y="2295999"/>
                    </a:lnTo>
                    <a:lnTo>
                      <a:pt x="1683734" y="1530666"/>
                    </a:lnTo>
                    <a:lnTo>
                      <a:pt x="2525600" y="1530666"/>
                    </a:lnTo>
                    <a:lnTo>
                      <a:pt x="2525600" y="765333"/>
                    </a:lnTo>
                    <a:lnTo>
                      <a:pt x="3367467" y="765333"/>
                    </a:lnTo>
                    <a:close/>
                  </a:path>
                </a:pathLst>
              </a:cu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2" name="平行四边形 151"/>
              <p:cNvSpPr/>
              <p:nvPr/>
            </p:nvSpPr>
            <p:spPr>
              <a:xfrm rot="10800000" flipH="1">
                <a:off x="2272535" y="4772027"/>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3" name="平行四边形 152"/>
              <p:cNvSpPr/>
              <p:nvPr/>
            </p:nvSpPr>
            <p:spPr>
              <a:xfrm rot="5400000">
                <a:off x="2996967" y="4327033"/>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4" name="平行四边形 153"/>
              <p:cNvSpPr/>
              <p:nvPr/>
            </p:nvSpPr>
            <p:spPr>
              <a:xfrm rot="10800000" flipH="1">
                <a:off x="3314102" y="4009896"/>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5" name="平行四边形 154"/>
              <p:cNvSpPr/>
              <p:nvPr/>
            </p:nvSpPr>
            <p:spPr>
              <a:xfrm rot="5400000">
                <a:off x="4038515" y="3566067"/>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6" name="平行四边形 155"/>
              <p:cNvSpPr/>
              <p:nvPr/>
            </p:nvSpPr>
            <p:spPr>
              <a:xfrm rot="10800000" flipH="1">
                <a:off x="4355650" y="3248930"/>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7" name="平行四边形 156"/>
              <p:cNvSpPr/>
              <p:nvPr/>
            </p:nvSpPr>
            <p:spPr>
              <a:xfrm rot="5400000">
                <a:off x="5076610" y="2800832"/>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8" name="平行四边形 157"/>
              <p:cNvSpPr/>
              <p:nvPr/>
            </p:nvSpPr>
            <p:spPr>
              <a:xfrm rot="10800000" flipH="1">
                <a:off x="5393745" y="2483695"/>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9" name="平行四边形 158"/>
              <p:cNvSpPr/>
              <p:nvPr/>
            </p:nvSpPr>
            <p:spPr>
              <a:xfrm rot="5400000">
                <a:off x="6124108" y="2046151"/>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0" name="平行四边形 159"/>
              <p:cNvSpPr/>
              <p:nvPr/>
            </p:nvSpPr>
            <p:spPr>
              <a:xfrm rot="10800000" flipH="1">
                <a:off x="6441243" y="1729012"/>
                <a:ext cx="4774575"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161" name="组合 160"/>
          <p:cNvGrpSpPr/>
          <p:nvPr/>
        </p:nvGrpSpPr>
        <p:grpSpPr>
          <a:xfrm>
            <a:off x="1995666" y="3849437"/>
            <a:ext cx="928017" cy="545766"/>
            <a:chOff x="1317673" y="3472323"/>
            <a:chExt cx="1000117" cy="727687"/>
          </a:xfrm>
        </p:grpSpPr>
        <p:sp>
          <p:nvSpPr>
            <p:cNvPr id="162" name="文本框 10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01</a:t>
              </a:r>
              <a:endParaRPr lang="zh-CN" altLang="en-US" sz="2700" dirty="0">
                <a:solidFill>
                  <a:srgbClr val="FFB850"/>
                </a:solidFill>
                <a:latin typeface="Impact" panose="020B0806030902050204" pitchFamily="34" charset="0"/>
              </a:endParaRPr>
            </a:p>
          </p:txBody>
        </p:sp>
        <p:sp>
          <p:nvSpPr>
            <p:cNvPr id="163" name="文本框 10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FFB850"/>
                  </a:solidFill>
                  <a:latin typeface="LiHei Pro" panose="020B0500000000000000" pitchFamily="34" charset="-122"/>
                  <a:ea typeface="LiHei Pro" panose="020B0500000000000000" pitchFamily="34" charset="-122"/>
                </a:rPr>
                <a:t>OPTION</a:t>
              </a:r>
              <a:endParaRPr lang="zh-CN" altLang="en-US" sz="825" dirty="0">
                <a:solidFill>
                  <a:srgbClr val="FFB850"/>
                </a:solidFill>
                <a:latin typeface="LiHei Pro" panose="020B0500000000000000" pitchFamily="34" charset="-122"/>
                <a:ea typeface="LiHei Pro" panose="020B0500000000000000" pitchFamily="34" charset="-122"/>
              </a:endParaRPr>
            </a:p>
          </p:txBody>
        </p:sp>
      </p:grpSp>
      <p:grpSp>
        <p:nvGrpSpPr>
          <p:cNvPr id="164" name="组合 163"/>
          <p:cNvGrpSpPr/>
          <p:nvPr/>
        </p:nvGrpSpPr>
        <p:grpSpPr>
          <a:xfrm>
            <a:off x="2802473" y="3307661"/>
            <a:ext cx="928017" cy="545766"/>
            <a:chOff x="1317673" y="3472323"/>
            <a:chExt cx="1000117" cy="727687"/>
          </a:xfrm>
        </p:grpSpPr>
        <p:sp>
          <p:nvSpPr>
            <p:cNvPr id="165" name="文本框 105"/>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0AF92"/>
                  </a:solidFill>
                  <a:latin typeface="Impact" panose="020B0806030902050204" pitchFamily="34" charset="0"/>
                </a:rPr>
                <a:t>02</a:t>
              </a:r>
              <a:endParaRPr lang="zh-CN" altLang="en-US" sz="2700" dirty="0">
                <a:solidFill>
                  <a:srgbClr val="00AF92"/>
                </a:solidFill>
                <a:latin typeface="Impact" panose="020B0806030902050204" pitchFamily="34" charset="0"/>
              </a:endParaRPr>
            </a:p>
          </p:txBody>
        </p:sp>
        <p:sp>
          <p:nvSpPr>
            <p:cNvPr id="166" name="文本框 106"/>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0AF92"/>
                  </a:solidFill>
                  <a:latin typeface="LiHei Pro" panose="020B0500000000000000" pitchFamily="34" charset="-122"/>
                  <a:ea typeface="LiHei Pro" panose="020B0500000000000000" pitchFamily="34" charset="-122"/>
                </a:rPr>
                <a:t>OPTION</a:t>
              </a:r>
              <a:endParaRPr lang="zh-CN" altLang="en-US" sz="825" dirty="0">
                <a:solidFill>
                  <a:srgbClr val="00AF92"/>
                </a:solidFill>
                <a:latin typeface="LiHei Pro" panose="020B0500000000000000" pitchFamily="34" charset="-122"/>
                <a:ea typeface="LiHei Pro" panose="020B0500000000000000" pitchFamily="34" charset="-122"/>
              </a:endParaRPr>
            </a:p>
          </p:txBody>
        </p:sp>
      </p:grpSp>
      <p:grpSp>
        <p:nvGrpSpPr>
          <p:cNvPr id="167" name="组合 166"/>
          <p:cNvGrpSpPr/>
          <p:nvPr/>
        </p:nvGrpSpPr>
        <p:grpSpPr>
          <a:xfrm>
            <a:off x="3591807" y="2744265"/>
            <a:ext cx="928017" cy="545766"/>
            <a:chOff x="1317673" y="3472323"/>
            <a:chExt cx="1000117" cy="727687"/>
          </a:xfrm>
        </p:grpSpPr>
        <p:sp>
          <p:nvSpPr>
            <p:cNvPr id="168" name="文本框 10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03</a:t>
              </a:r>
              <a:endParaRPr lang="zh-CN" altLang="en-US" sz="2700" dirty="0">
                <a:solidFill>
                  <a:srgbClr val="01ACBE"/>
                </a:solidFill>
                <a:latin typeface="Impact" panose="020B0806030902050204" pitchFamily="34" charset="0"/>
              </a:endParaRPr>
            </a:p>
          </p:txBody>
        </p:sp>
        <p:sp>
          <p:nvSpPr>
            <p:cNvPr id="169" name="文本框 10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1ACBE"/>
                  </a:solidFill>
                  <a:latin typeface="LiHei Pro" panose="020B0500000000000000" pitchFamily="34" charset="-122"/>
                  <a:ea typeface="LiHei Pro" panose="020B0500000000000000" pitchFamily="34" charset="-122"/>
                </a:rPr>
                <a:t>OPTION</a:t>
              </a:r>
              <a:endParaRPr lang="zh-CN" altLang="en-US" sz="825" dirty="0">
                <a:solidFill>
                  <a:srgbClr val="01ACBE"/>
                </a:solidFill>
                <a:latin typeface="LiHei Pro" panose="020B0500000000000000" pitchFamily="34" charset="-122"/>
                <a:ea typeface="LiHei Pro" panose="020B0500000000000000" pitchFamily="34" charset="-122"/>
              </a:endParaRPr>
            </a:p>
          </p:txBody>
        </p:sp>
      </p:grpSp>
      <p:grpSp>
        <p:nvGrpSpPr>
          <p:cNvPr id="170" name="组合 169"/>
          <p:cNvGrpSpPr/>
          <p:nvPr/>
        </p:nvGrpSpPr>
        <p:grpSpPr>
          <a:xfrm>
            <a:off x="4359249" y="2166740"/>
            <a:ext cx="928017" cy="545766"/>
            <a:chOff x="1317673" y="3472323"/>
            <a:chExt cx="1000117" cy="727687"/>
          </a:xfrm>
        </p:grpSpPr>
        <p:sp>
          <p:nvSpPr>
            <p:cNvPr id="171" name="文本框 11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04</a:t>
              </a:r>
              <a:endParaRPr lang="zh-CN" altLang="en-US" sz="2700" dirty="0">
                <a:solidFill>
                  <a:srgbClr val="E87071"/>
                </a:solidFill>
                <a:latin typeface="Impact" panose="020B0806030902050204" pitchFamily="34" charset="0"/>
              </a:endParaRPr>
            </a:p>
          </p:txBody>
        </p:sp>
        <p:sp>
          <p:nvSpPr>
            <p:cNvPr id="172" name="文本框 11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E87071"/>
                  </a:solidFill>
                  <a:latin typeface="LiHei Pro" panose="020B0500000000000000" pitchFamily="34" charset="-122"/>
                  <a:ea typeface="LiHei Pro" panose="020B0500000000000000" pitchFamily="34" charset="-122"/>
                </a:rPr>
                <a:t>OPTION</a:t>
              </a:r>
              <a:endParaRPr lang="zh-CN" altLang="en-US" sz="825" dirty="0">
                <a:solidFill>
                  <a:srgbClr val="E87071"/>
                </a:solidFill>
                <a:latin typeface="LiHei Pro" panose="020B0500000000000000" pitchFamily="34" charset="-122"/>
                <a:ea typeface="LiHei Pro" panose="020B0500000000000000" pitchFamily="34" charset="-122"/>
              </a:endParaRPr>
            </a:p>
          </p:txBody>
        </p:sp>
      </p:grpSp>
      <p:grpSp>
        <p:nvGrpSpPr>
          <p:cNvPr id="173" name="组合 172"/>
          <p:cNvGrpSpPr/>
          <p:nvPr/>
        </p:nvGrpSpPr>
        <p:grpSpPr>
          <a:xfrm>
            <a:off x="5085466" y="1613302"/>
            <a:ext cx="928017" cy="545766"/>
            <a:chOff x="1317673" y="3472323"/>
            <a:chExt cx="1000117" cy="727687"/>
          </a:xfrm>
        </p:grpSpPr>
        <p:sp>
          <p:nvSpPr>
            <p:cNvPr id="174" name="文本框 11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05</a:t>
              </a:r>
              <a:endParaRPr lang="zh-CN" altLang="en-US" sz="2700" dirty="0">
                <a:solidFill>
                  <a:srgbClr val="663A77"/>
                </a:solidFill>
                <a:latin typeface="Impact" panose="020B0806030902050204" pitchFamily="34" charset="0"/>
              </a:endParaRPr>
            </a:p>
          </p:txBody>
        </p:sp>
        <p:sp>
          <p:nvSpPr>
            <p:cNvPr id="175" name="文本框 11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663A77"/>
                  </a:solidFill>
                  <a:latin typeface="LiHei Pro" panose="020B0500000000000000" pitchFamily="34" charset="-122"/>
                  <a:ea typeface="LiHei Pro" panose="020B0500000000000000" pitchFamily="34" charset="-122"/>
                </a:rPr>
                <a:t>OPTION</a:t>
              </a:r>
              <a:endParaRPr lang="zh-CN" altLang="en-US" sz="825" dirty="0">
                <a:solidFill>
                  <a:srgbClr val="663A77"/>
                </a:solidFill>
                <a:latin typeface="LiHei Pro" panose="020B0500000000000000" pitchFamily="34" charset="-122"/>
                <a:ea typeface="LiHei Pro" panose="020B0500000000000000" pitchFamily="34" charset="-122"/>
              </a:endParaRPr>
            </a:p>
          </p:txBody>
        </p:sp>
      </p:grpSp>
      <p:sp>
        <p:nvSpPr>
          <p:cNvPr id="176" name="文本框 121"/>
          <p:cNvSpPr txBox="1"/>
          <p:nvPr/>
        </p:nvSpPr>
        <p:spPr>
          <a:xfrm>
            <a:off x="2696357" y="3944542"/>
            <a:ext cx="1005327" cy="276999"/>
          </a:xfrm>
          <a:prstGeom prst="rect">
            <a:avLst/>
          </a:prstGeom>
          <a:noFill/>
        </p:spPr>
        <p:txBody>
          <a:bodyPr wrap="square" rtlCol="0">
            <a:spAutoFit/>
          </a:bodyPr>
          <a:lstStyle/>
          <a:p>
            <a:r>
              <a:rPr lang="zh-CN" altLang="en-US" sz="1200" b="1" dirty="0">
                <a:solidFill>
                  <a:srgbClr val="EB9624"/>
                </a:solidFill>
                <a:latin typeface="+mn-ea"/>
              </a:rPr>
              <a:t>添加标题</a:t>
            </a:r>
          </a:p>
        </p:txBody>
      </p:sp>
      <p:sp>
        <p:nvSpPr>
          <p:cNvPr id="177" name="文本框 127"/>
          <p:cNvSpPr txBox="1"/>
          <p:nvPr/>
        </p:nvSpPr>
        <p:spPr>
          <a:xfrm>
            <a:off x="3533106" y="3413353"/>
            <a:ext cx="1005327" cy="276999"/>
          </a:xfrm>
          <a:prstGeom prst="rect">
            <a:avLst/>
          </a:prstGeom>
          <a:noFill/>
        </p:spPr>
        <p:txBody>
          <a:bodyPr wrap="square" rtlCol="0">
            <a:spAutoFit/>
          </a:bodyPr>
          <a:lstStyle/>
          <a:p>
            <a:r>
              <a:rPr lang="zh-CN" altLang="en-US" sz="1200" b="1" dirty="0">
                <a:solidFill>
                  <a:srgbClr val="00AF92"/>
                </a:solidFill>
                <a:latin typeface="+mn-ea"/>
              </a:rPr>
              <a:t>添加标题</a:t>
            </a:r>
          </a:p>
        </p:txBody>
      </p:sp>
      <p:sp>
        <p:nvSpPr>
          <p:cNvPr id="178" name="文本框 130"/>
          <p:cNvSpPr txBox="1"/>
          <p:nvPr/>
        </p:nvSpPr>
        <p:spPr>
          <a:xfrm>
            <a:off x="4310412" y="2847610"/>
            <a:ext cx="1005327" cy="276999"/>
          </a:xfrm>
          <a:prstGeom prst="rect">
            <a:avLst/>
          </a:prstGeom>
          <a:noFill/>
        </p:spPr>
        <p:txBody>
          <a:bodyPr wrap="square" rtlCol="0">
            <a:spAutoFit/>
          </a:bodyPr>
          <a:lstStyle/>
          <a:p>
            <a:r>
              <a:rPr lang="zh-CN" altLang="en-US" sz="1200" b="1" dirty="0">
                <a:solidFill>
                  <a:srgbClr val="01ACBE"/>
                </a:solidFill>
                <a:latin typeface="+mn-ea"/>
              </a:rPr>
              <a:t>添加标题</a:t>
            </a:r>
          </a:p>
        </p:txBody>
      </p:sp>
      <p:sp>
        <p:nvSpPr>
          <p:cNvPr id="179" name="文本框 133"/>
          <p:cNvSpPr txBox="1"/>
          <p:nvPr/>
        </p:nvSpPr>
        <p:spPr>
          <a:xfrm>
            <a:off x="5097942" y="2278066"/>
            <a:ext cx="1005327" cy="276999"/>
          </a:xfrm>
          <a:prstGeom prst="rect">
            <a:avLst/>
          </a:prstGeom>
          <a:noFill/>
        </p:spPr>
        <p:txBody>
          <a:bodyPr wrap="square" rtlCol="0">
            <a:spAutoFit/>
          </a:bodyPr>
          <a:lstStyle/>
          <a:p>
            <a:r>
              <a:rPr lang="zh-CN" altLang="en-US" sz="1200" b="1" dirty="0">
                <a:solidFill>
                  <a:srgbClr val="E87071"/>
                </a:solidFill>
                <a:latin typeface="+mn-ea"/>
              </a:rPr>
              <a:t>添加标题</a:t>
            </a:r>
          </a:p>
        </p:txBody>
      </p:sp>
      <p:sp>
        <p:nvSpPr>
          <p:cNvPr id="180" name="文本框 136"/>
          <p:cNvSpPr txBox="1"/>
          <p:nvPr/>
        </p:nvSpPr>
        <p:spPr>
          <a:xfrm>
            <a:off x="5823089" y="1712558"/>
            <a:ext cx="1005327" cy="276999"/>
          </a:xfrm>
          <a:prstGeom prst="rect">
            <a:avLst/>
          </a:prstGeom>
          <a:noFill/>
        </p:spPr>
        <p:txBody>
          <a:bodyPr wrap="square" rtlCol="0">
            <a:spAutoFit/>
          </a:bodyPr>
          <a:lstStyle/>
          <a:p>
            <a:r>
              <a:rPr lang="zh-CN" altLang="en-US" sz="1200" b="1" dirty="0">
                <a:solidFill>
                  <a:srgbClr val="663A77"/>
                </a:solidFill>
                <a:latin typeface="+mn-ea"/>
              </a:rPr>
              <a:t>添加标题</a:t>
            </a:r>
          </a:p>
        </p:txBody>
      </p:sp>
      <p:sp>
        <p:nvSpPr>
          <p:cNvPr id="181" name="文本框 129"/>
          <p:cNvSpPr txBox="1"/>
          <p:nvPr/>
        </p:nvSpPr>
        <p:spPr>
          <a:xfrm>
            <a:off x="6701048" y="1608707"/>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2" name="文本框 129"/>
          <p:cNvSpPr txBox="1"/>
          <p:nvPr/>
        </p:nvSpPr>
        <p:spPr>
          <a:xfrm>
            <a:off x="6013483" y="2166739"/>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3" name="文本框 129"/>
          <p:cNvSpPr txBox="1"/>
          <p:nvPr/>
        </p:nvSpPr>
        <p:spPr>
          <a:xfrm>
            <a:off x="5287266" y="2747656"/>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4" name="文本框 129"/>
          <p:cNvSpPr txBox="1"/>
          <p:nvPr/>
        </p:nvSpPr>
        <p:spPr>
          <a:xfrm>
            <a:off x="4415616" y="3307660"/>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5" name="文本框 129"/>
          <p:cNvSpPr txBox="1"/>
          <p:nvPr/>
        </p:nvSpPr>
        <p:spPr>
          <a:xfrm>
            <a:off x="3593565" y="3841503"/>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6" name="文本框 129"/>
          <p:cNvSpPr txBox="1"/>
          <p:nvPr/>
        </p:nvSpPr>
        <p:spPr>
          <a:xfrm>
            <a:off x="770384" y="1226671"/>
            <a:ext cx="1604112"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详情介绍点击添加</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文字说明详情介绍</a:t>
            </a:r>
          </a:p>
        </p:txBody>
      </p:sp>
    </p:spTree>
    <p:extLst>
      <p:ext uri="{BB962C8B-B14F-4D97-AF65-F5344CB8AC3E}">
        <p14:creationId xmlns:p14="http://schemas.microsoft.com/office/powerpoint/2010/main" val="3027233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86"/>
                                            </p:tgtEl>
                                            <p:attrNameLst>
                                              <p:attrName>style.visibility</p:attrName>
                                            </p:attrNameLst>
                                          </p:cBhvr>
                                          <p:to>
                                            <p:strVal val="visible"/>
                                          </p:to>
                                        </p:set>
                                        <p:anim by="(-#ppt_w*2)" calcmode="lin" valueType="num">
                                          <p:cBhvr rctx="PPT">
                                            <p:cTn id="7" dur="500" autoRev="1" fill="hold">
                                              <p:stCondLst>
                                                <p:cond delay="0"/>
                                              </p:stCondLst>
                                            </p:cTn>
                                            <p:tgtEl>
                                              <p:spTgt spid="186"/>
                                            </p:tgtEl>
                                            <p:attrNameLst>
                                              <p:attrName>ppt_w</p:attrName>
                                            </p:attrNameLst>
                                          </p:cBhvr>
                                        </p:anim>
                                        <p:anim by="(#ppt_w*0.50)" calcmode="lin" valueType="num">
                                          <p:cBhvr>
                                            <p:cTn id="8" dur="500" decel="50000" autoRev="1" fill="hold">
                                              <p:stCondLst>
                                                <p:cond delay="0"/>
                                              </p:stCondLst>
                                            </p:cTn>
                                            <p:tgtEl>
                                              <p:spTgt spid="186"/>
                                            </p:tgtEl>
                                            <p:attrNameLst>
                                              <p:attrName>ppt_x</p:attrName>
                                            </p:attrNameLst>
                                          </p:cBhvr>
                                        </p:anim>
                                        <p:anim from="(-#ppt_h/2)" to="(#ppt_y)" calcmode="lin" valueType="num">
                                          <p:cBhvr>
                                            <p:cTn id="9" dur="1000" fill="hold">
                                              <p:stCondLst>
                                                <p:cond delay="0"/>
                                              </p:stCondLst>
                                            </p:cTn>
                                            <p:tgtEl>
                                              <p:spTgt spid="186"/>
                                            </p:tgtEl>
                                            <p:attrNameLst>
                                              <p:attrName>ppt_y</p:attrName>
                                            </p:attrNameLst>
                                          </p:cBhvr>
                                        </p:anim>
                                        <p:animRot by="21600000">
                                          <p:cBhvr>
                                            <p:cTn id="10" dur="1000" fill="hold">
                                              <p:stCondLst>
                                                <p:cond delay="0"/>
                                              </p:stCondLst>
                                            </p:cTn>
                                            <p:tgtEl>
                                              <p:spTgt spid="186"/>
                                            </p:tgtEl>
                                            <p:attrNameLst>
                                              <p:attrName>r</p:attrName>
                                            </p:attrNameLst>
                                          </p:cBhvr>
                                        </p:animRot>
                                      </p:childTnLst>
                                    </p:cTn>
                                  </p:par>
                                  <p:par>
                                    <p:cTn id="11" presetID="2" presetClass="entr" presetSubtype="1" accel="60000" fill="hold" nodeType="withEffect" p14:presetBounceEnd="60000">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14:bounceEnd="60000">
                                          <p:cBhvr additive="base">
                                            <p:cTn id="13" dur="1000" fill="hold"/>
                                            <p:tgtEl>
                                              <p:spTgt spid="147"/>
                                            </p:tgtEl>
                                            <p:attrNameLst>
                                              <p:attrName>ppt_x</p:attrName>
                                            </p:attrNameLst>
                                          </p:cBhvr>
                                          <p:tavLst>
                                            <p:tav tm="0">
                                              <p:val>
                                                <p:strVal val="#ppt_x"/>
                                              </p:val>
                                            </p:tav>
                                            <p:tav tm="100000">
                                              <p:val>
                                                <p:strVal val="#ppt_x"/>
                                              </p:val>
                                            </p:tav>
                                          </p:tavLst>
                                        </p:anim>
                                        <p:anim calcmode="lin" valueType="num" p14:bounceEnd="60000">
                                          <p:cBhvr additive="base">
                                            <p:cTn id="14" dur="1000" fill="hold"/>
                                            <p:tgtEl>
                                              <p:spTgt spid="147"/>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left)">
                                          <p:cBhvr>
                                            <p:cTn id="19" dur="500"/>
                                            <p:tgtEl>
                                              <p:spTgt spid="133"/>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500"/>
                                            <p:tgtEl>
                                              <p:spTgt spid="115"/>
                                            </p:tgtEl>
                                            <p:attrNameLst>
                                              <p:attrName>ppt_x</p:attrName>
                                            </p:attrNameLst>
                                          </p:cBhvr>
                                          <p:tavLst>
                                            <p:tav tm="0">
                                              <p:val>
                                                <p:strVal val="#ppt_x+#ppt_w*1.125000"/>
                                              </p:val>
                                            </p:tav>
                                            <p:tav tm="100000">
                                              <p:val>
                                                <p:strVal val="#ppt_x"/>
                                              </p:val>
                                            </p:tav>
                                          </p:tavLst>
                                        </p:anim>
                                        <p:animEffect transition="in" filter="wipe(left)">
                                          <p:cBhvr>
                                            <p:cTn id="24" dur="500"/>
                                            <p:tgtEl>
                                              <p:spTgt spid="115"/>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500"/>
                                            <p:tgtEl>
                                              <p:spTgt spid="125"/>
                                            </p:tgtEl>
                                            <p:attrNameLst>
                                              <p:attrName>ppt_x</p:attrName>
                                            </p:attrNameLst>
                                          </p:cBhvr>
                                          <p:tavLst>
                                            <p:tav tm="0">
                                              <p:val>
                                                <p:strVal val="#ppt_x+#ppt_w*1.125000"/>
                                              </p:val>
                                            </p:tav>
                                            <p:tav tm="100000">
                                              <p:val>
                                                <p:strVal val="#ppt_x"/>
                                              </p:val>
                                            </p:tav>
                                          </p:tavLst>
                                        </p:anim>
                                        <p:animEffect transition="in" filter="wipe(left)">
                                          <p:cBhvr>
                                            <p:cTn id="29" dur="500"/>
                                            <p:tgtEl>
                                              <p:spTgt spid="125"/>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additive="base">
                                            <p:cTn id="33" dur="500"/>
                                            <p:tgtEl>
                                              <p:spTgt spid="107"/>
                                            </p:tgtEl>
                                            <p:attrNameLst>
                                              <p:attrName>ppt_x</p:attrName>
                                            </p:attrNameLst>
                                          </p:cBhvr>
                                          <p:tavLst>
                                            <p:tav tm="0">
                                              <p:val>
                                                <p:strVal val="#ppt_x+#ppt_w*1.125000"/>
                                              </p:val>
                                            </p:tav>
                                            <p:tav tm="100000">
                                              <p:val>
                                                <p:strVal val="#ppt_x"/>
                                              </p:val>
                                            </p:tav>
                                          </p:tavLst>
                                        </p:anim>
                                        <p:animEffect transition="in" filter="wipe(left)">
                                          <p:cBhvr>
                                            <p:cTn id="34" dur="500"/>
                                            <p:tgtEl>
                                              <p:spTgt spid="107"/>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500"/>
                                            <p:tgtEl>
                                              <p:spTgt spid="91"/>
                                            </p:tgtEl>
                                            <p:attrNameLst>
                                              <p:attrName>ppt_x</p:attrName>
                                            </p:attrNameLst>
                                          </p:cBhvr>
                                          <p:tavLst>
                                            <p:tav tm="0">
                                              <p:val>
                                                <p:strVal val="#ppt_x+#ppt_w*1.125000"/>
                                              </p:val>
                                            </p:tav>
                                            <p:tav tm="100000">
                                              <p:val>
                                                <p:strVal val="#ppt_x"/>
                                              </p:val>
                                            </p:tav>
                                          </p:tavLst>
                                        </p:anim>
                                        <p:animEffect transition="in" filter="wipe(left)">
                                          <p:cBhvr>
                                            <p:cTn id="39" dur="500"/>
                                            <p:tgtEl>
                                              <p:spTgt spid="91"/>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par>
                                    <p:cTn id="44" presetID="22" presetClass="entr" presetSubtype="8" fill="hold"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wipe(left)">
                                          <p:cBhvr>
                                            <p:cTn id="46" dur="500"/>
                                            <p:tgtEl>
                                              <p:spTgt spid="164"/>
                                            </p:tgtEl>
                                          </p:cBhvr>
                                        </p:animEffect>
                                      </p:childTnLst>
                                    </p:cTn>
                                  </p:par>
                                  <p:par>
                                    <p:cTn id="47" presetID="22" presetClass="entr" presetSubtype="8" fill="hold" nodeType="withEffect">
                                      <p:stCondLst>
                                        <p:cond delay="0"/>
                                      </p:stCondLst>
                                      <p:childTnLst>
                                        <p:set>
                                          <p:cBhvr>
                                            <p:cTn id="48" dur="1" fill="hold">
                                              <p:stCondLst>
                                                <p:cond delay="0"/>
                                              </p:stCondLst>
                                            </p:cTn>
                                            <p:tgtEl>
                                              <p:spTgt spid="167"/>
                                            </p:tgtEl>
                                            <p:attrNameLst>
                                              <p:attrName>style.visibility</p:attrName>
                                            </p:attrNameLst>
                                          </p:cBhvr>
                                          <p:to>
                                            <p:strVal val="visible"/>
                                          </p:to>
                                        </p:set>
                                        <p:animEffect transition="in" filter="wipe(left)">
                                          <p:cBhvr>
                                            <p:cTn id="49" dur="500"/>
                                            <p:tgtEl>
                                              <p:spTgt spid="167"/>
                                            </p:tgtEl>
                                          </p:cBhvr>
                                        </p:animEffect>
                                      </p:childTnLst>
                                    </p:cTn>
                                  </p:par>
                                  <p:par>
                                    <p:cTn id="50" presetID="22" presetClass="entr" presetSubtype="8" fill="hold" nodeType="withEffect">
                                      <p:stCondLst>
                                        <p:cond delay="0"/>
                                      </p:stCondLst>
                                      <p:childTnLst>
                                        <p:set>
                                          <p:cBhvr>
                                            <p:cTn id="51" dur="1" fill="hold">
                                              <p:stCondLst>
                                                <p:cond delay="0"/>
                                              </p:stCondLst>
                                            </p:cTn>
                                            <p:tgtEl>
                                              <p:spTgt spid="170"/>
                                            </p:tgtEl>
                                            <p:attrNameLst>
                                              <p:attrName>style.visibility</p:attrName>
                                            </p:attrNameLst>
                                          </p:cBhvr>
                                          <p:to>
                                            <p:strVal val="visible"/>
                                          </p:to>
                                        </p:set>
                                        <p:animEffect transition="in" filter="wipe(left)">
                                          <p:cBhvr>
                                            <p:cTn id="52" dur="500"/>
                                            <p:tgtEl>
                                              <p:spTgt spid="170"/>
                                            </p:tgtEl>
                                          </p:cBhvr>
                                        </p:animEffect>
                                      </p:childTnLst>
                                    </p:cTn>
                                  </p:par>
                                  <p:par>
                                    <p:cTn id="53" presetID="22" presetClass="entr" presetSubtype="8" fill="hold" nodeType="withEffect">
                                      <p:stCondLst>
                                        <p:cond delay="0"/>
                                      </p:stCondLst>
                                      <p:childTnLst>
                                        <p:set>
                                          <p:cBhvr>
                                            <p:cTn id="54" dur="1" fill="hold">
                                              <p:stCondLst>
                                                <p:cond delay="0"/>
                                              </p:stCondLst>
                                            </p:cTn>
                                            <p:tgtEl>
                                              <p:spTgt spid="173"/>
                                            </p:tgtEl>
                                            <p:attrNameLst>
                                              <p:attrName>style.visibility</p:attrName>
                                            </p:attrNameLst>
                                          </p:cBhvr>
                                          <p:to>
                                            <p:strVal val="visible"/>
                                          </p:to>
                                        </p:set>
                                        <p:animEffect transition="in" filter="wipe(left)">
                                          <p:cBhvr>
                                            <p:cTn id="55" dur="500"/>
                                            <p:tgtEl>
                                              <p:spTgt spid="173"/>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0"/>
                                            </p:tgtEl>
                                            <p:attrNameLst>
                                              <p:attrName>style.visibility</p:attrName>
                                            </p:attrNameLst>
                                          </p:cBhvr>
                                          <p:to>
                                            <p:strVal val="visible"/>
                                          </p:to>
                                        </p:set>
                                        <p:animEffect transition="in" filter="wipe(left)">
                                          <p:cBhvr>
                                            <p:cTn id="59" dur="500"/>
                                            <p:tgtEl>
                                              <p:spTgt spid="1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79"/>
                                            </p:tgtEl>
                                            <p:attrNameLst>
                                              <p:attrName>style.visibility</p:attrName>
                                            </p:attrNameLst>
                                          </p:cBhvr>
                                          <p:to>
                                            <p:strVal val="visible"/>
                                          </p:to>
                                        </p:set>
                                        <p:animEffect transition="in" filter="wipe(left)">
                                          <p:cBhvr>
                                            <p:cTn id="62" dur="500"/>
                                            <p:tgtEl>
                                              <p:spTgt spid="17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78"/>
                                            </p:tgtEl>
                                            <p:attrNameLst>
                                              <p:attrName>style.visibility</p:attrName>
                                            </p:attrNameLst>
                                          </p:cBhvr>
                                          <p:to>
                                            <p:strVal val="visible"/>
                                          </p:to>
                                        </p:set>
                                        <p:animEffect transition="in" filter="wipe(left)">
                                          <p:cBhvr>
                                            <p:cTn id="65" dur="500"/>
                                            <p:tgtEl>
                                              <p:spTgt spid="17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7"/>
                                            </p:tgtEl>
                                            <p:attrNameLst>
                                              <p:attrName>style.visibility</p:attrName>
                                            </p:attrNameLst>
                                          </p:cBhvr>
                                          <p:to>
                                            <p:strVal val="visible"/>
                                          </p:to>
                                        </p:set>
                                        <p:animEffect transition="in" filter="wipe(left)">
                                          <p:cBhvr>
                                            <p:cTn id="68" dur="500"/>
                                            <p:tgtEl>
                                              <p:spTgt spid="17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76"/>
                                            </p:tgtEl>
                                            <p:attrNameLst>
                                              <p:attrName>style.visibility</p:attrName>
                                            </p:attrNameLst>
                                          </p:cBhvr>
                                          <p:to>
                                            <p:strVal val="visible"/>
                                          </p:to>
                                        </p:set>
                                        <p:animEffect transition="in" filter="wipe(left)">
                                          <p:cBhvr>
                                            <p:cTn id="71" dur="500"/>
                                            <p:tgtEl>
                                              <p:spTgt spid="176"/>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randombar(horizontal)">
                                          <p:cBhvr>
                                            <p:cTn id="75" dur="500"/>
                                            <p:tgtEl>
                                              <p:spTgt spid="18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2"/>
                                            </p:tgtEl>
                                            <p:attrNameLst>
                                              <p:attrName>style.visibility</p:attrName>
                                            </p:attrNameLst>
                                          </p:cBhvr>
                                          <p:to>
                                            <p:strVal val="visible"/>
                                          </p:to>
                                        </p:set>
                                        <p:animEffect transition="in" filter="randombar(horizontal)">
                                          <p:cBhvr>
                                            <p:cTn id="78" dur="500"/>
                                            <p:tgtEl>
                                              <p:spTgt spid="182"/>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83"/>
                                            </p:tgtEl>
                                            <p:attrNameLst>
                                              <p:attrName>style.visibility</p:attrName>
                                            </p:attrNameLst>
                                          </p:cBhvr>
                                          <p:to>
                                            <p:strVal val="visible"/>
                                          </p:to>
                                        </p:set>
                                        <p:animEffect transition="in" filter="randombar(horizontal)">
                                          <p:cBhvr>
                                            <p:cTn id="81" dur="500"/>
                                            <p:tgtEl>
                                              <p:spTgt spid="183"/>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84"/>
                                            </p:tgtEl>
                                            <p:attrNameLst>
                                              <p:attrName>style.visibility</p:attrName>
                                            </p:attrNameLst>
                                          </p:cBhvr>
                                          <p:to>
                                            <p:strVal val="visible"/>
                                          </p:to>
                                        </p:set>
                                        <p:animEffect transition="in" filter="randombar(horizontal)">
                                          <p:cBhvr>
                                            <p:cTn id="84" dur="500"/>
                                            <p:tgtEl>
                                              <p:spTgt spid="18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85"/>
                                            </p:tgtEl>
                                            <p:attrNameLst>
                                              <p:attrName>style.visibility</p:attrName>
                                            </p:attrNameLst>
                                          </p:cBhvr>
                                          <p:to>
                                            <p:strVal val="visible"/>
                                          </p:to>
                                        </p:set>
                                        <p:animEffect transition="in" filter="randombar(horizontal)">
                                          <p:cBhvr>
                                            <p:cTn id="87"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0" grpId="0"/>
          <p:bldP spid="181" grpId="0"/>
          <p:bldP spid="182" grpId="0"/>
          <p:bldP spid="183" grpId="0"/>
          <p:bldP spid="184" grpId="0"/>
          <p:bldP spid="185" grpId="0"/>
          <p:bldP spid="1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86"/>
                                            </p:tgtEl>
                                            <p:attrNameLst>
                                              <p:attrName>style.visibility</p:attrName>
                                            </p:attrNameLst>
                                          </p:cBhvr>
                                          <p:to>
                                            <p:strVal val="visible"/>
                                          </p:to>
                                        </p:set>
                                        <p:anim by="(-#ppt_w*2)" calcmode="lin" valueType="num">
                                          <p:cBhvr rctx="PPT">
                                            <p:cTn id="7" dur="500" autoRev="1" fill="hold">
                                              <p:stCondLst>
                                                <p:cond delay="0"/>
                                              </p:stCondLst>
                                            </p:cTn>
                                            <p:tgtEl>
                                              <p:spTgt spid="186"/>
                                            </p:tgtEl>
                                            <p:attrNameLst>
                                              <p:attrName>ppt_w</p:attrName>
                                            </p:attrNameLst>
                                          </p:cBhvr>
                                        </p:anim>
                                        <p:anim by="(#ppt_w*0.50)" calcmode="lin" valueType="num">
                                          <p:cBhvr>
                                            <p:cTn id="8" dur="500" decel="50000" autoRev="1" fill="hold">
                                              <p:stCondLst>
                                                <p:cond delay="0"/>
                                              </p:stCondLst>
                                            </p:cTn>
                                            <p:tgtEl>
                                              <p:spTgt spid="186"/>
                                            </p:tgtEl>
                                            <p:attrNameLst>
                                              <p:attrName>ppt_x</p:attrName>
                                            </p:attrNameLst>
                                          </p:cBhvr>
                                        </p:anim>
                                        <p:anim from="(-#ppt_h/2)" to="(#ppt_y)" calcmode="lin" valueType="num">
                                          <p:cBhvr>
                                            <p:cTn id="9" dur="1000" fill="hold">
                                              <p:stCondLst>
                                                <p:cond delay="0"/>
                                              </p:stCondLst>
                                            </p:cTn>
                                            <p:tgtEl>
                                              <p:spTgt spid="186"/>
                                            </p:tgtEl>
                                            <p:attrNameLst>
                                              <p:attrName>ppt_y</p:attrName>
                                            </p:attrNameLst>
                                          </p:cBhvr>
                                        </p:anim>
                                        <p:animRot by="21600000">
                                          <p:cBhvr>
                                            <p:cTn id="10" dur="1000" fill="hold">
                                              <p:stCondLst>
                                                <p:cond delay="0"/>
                                              </p:stCondLst>
                                            </p:cTn>
                                            <p:tgtEl>
                                              <p:spTgt spid="186"/>
                                            </p:tgtEl>
                                            <p:attrNameLst>
                                              <p:attrName>r</p:attrName>
                                            </p:attrNameLst>
                                          </p:cBhvr>
                                        </p:animRot>
                                      </p:childTnLst>
                                    </p:cTn>
                                  </p:par>
                                  <p:par>
                                    <p:cTn id="11" presetID="2" presetClass="entr" presetSubtype="1" accel="60000" fill="hold" nodeType="withEffect">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cBhvr additive="base">
                                            <p:cTn id="13" dur="1000" fill="hold"/>
                                            <p:tgtEl>
                                              <p:spTgt spid="147"/>
                                            </p:tgtEl>
                                            <p:attrNameLst>
                                              <p:attrName>ppt_x</p:attrName>
                                            </p:attrNameLst>
                                          </p:cBhvr>
                                          <p:tavLst>
                                            <p:tav tm="0">
                                              <p:val>
                                                <p:strVal val="#ppt_x"/>
                                              </p:val>
                                            </p:tav>
                                            <p:tav tm="100000">
                                              <p:val>
                                                <p:strVal val="#ppt_x"/>
                                              </p:val>
                                            </p:tav>
                                          </p:tavLst>
                                        </p:anim>
                                        <p:anim calcmode="lin" valueType="num">
                                          <p:cBhvr additive="base">
                                            <p:cTn id="14" dur="1000" fill="hold"/>
                                            <p:tgtEl>
                                              <p:spTgt spid="147"/>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left)">
                                          <p:cBhvr>
                                            <p:cTn id="19" dur="500"/>
                                            <p:tgtEl>
                                              <p:spTgt spid="133"/>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500"/>
                                            <p:tgtEl>
                                              <p:spTgt spid="115"/>
                                            </p:tgtEl>
                                            <p:attrNameLst>
                                              <p:attrName>ppt_x</p:attrName>
                                            </p:attrNameLst>
                                          </p:cBhvr>
                                          <p:tavLst>
                                            <p:tav tm="0">
                                              <p:val>
                                                <p:strVal val="#ppt_x+#ppt_w*1.125000"/>
                                              </p:val>
                                            </p:tav>
                                            <p:tav tm="100000">
                                              <p:val>
                                                <p:strVal val="#ppt_x"/>
                                              </p:val>
                                            </p:tav>
                                          </p:tavLst>
                                        </p:anim>
                                        <p:animEffect transition="in" filter="wipe(left)">
                                          <p:cBhvr>
                                            <p:cTn id="24" dur="500"/>
                                            <p:tgtEl>
                                              <p:spTgt spid="115"/>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500"/>
                                            <p:tgtEl>
                                              <p:spTgt spid="125"/>
                                            </p:tgtEl>
                                            <p:attrNameLst>
                                              <p:attrName>ppt_x</p:attrName>
                                            </p:attrNameLst>
                                          </p:cBhvr>
                                          <p:tavLst>
                                            <p:tav tm="0">
                                              <p:val>
                                                <p:strVal val="#ppt_x+#ppt_w*1.125000"/>
                                              </p:val>
                                            </p:tav>
                                            <p:tav tm="100000">
                                              <p:val>
                                                <p:strVal val="#ppt_x"/>
                                              </p:val>
                                            </p:tav>
                                          </p:tavLst>
                                        </p:anim>
                                        <p:animEffect transition="in" filter="wipe(left)">
                                          <p:cBhvr>
                                            <p:cTn id="29" dur="500"/>
                                            <p:tgtEl>
                                              <p:spTgt spid="125"/>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additive="base">
                                            <p:cTn id="33" dur="500"/>
                                            <p:tgtEl>
                                              <p:spTgt spid="107"/>
                                            </p:tgtEl>
                                            <p:attrNameLst>
                                              <p:attrName>ppt_x</p:attrName>
                                            </p:attrNameLst>
                                          </p:cBhvr>
                                          <p:tavLst>
                                            <p:tav tm="0">
                                              <p:val>
                                                <p:strVal val="#ppt_x+#ppt_w*1.125000"/>
                                              </p:val>
                                            </p:tav>
                                            <p:tav tm="100000">
                                              <p:val>
                                                <p:strVal val="#ppt_x"/>
                                              </p:val>
                                            </p:tav>
                                          </p:tavLst>
                                        </p:anim>
                                        <p:animEffect transition="in" filter="wipe(left)">
                                          <p:cBhvr>
                                            <p:cTn id="34" dur="500"/>
                                            <p:tgtEl>
                                              <p:spTgt spid="107"/>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500"/>
                                            <p:tgtEl>
                                              <p:spTgt spid="91"/>
                                            </p:tgtEl>
                                            <p:attrNameLst>
                                              <p:attrName>ppt_x</p:attrName>
                                            </p:attrNameLst>
                                          </p:cBhvr>
                                          <p:tavLst>
                                            <p:tav tm="0">
                                              <p:val>
                                                <p:strVal val="#ppt_x+#ppt_w*1.125000"/>
                                              </p:val>
                                            </p:tav>
                                            <p:tav tm="100000">
                                              <p:val>
                                                <p:strVal val="#ppt_x"/>
                                              </p:val>
                                            </p:tav>
                                          </p:tavLst>
                                        </p:anim>
                                        <p:animEffect transition="in" filter="wipe(left)">
                                          <p:cBhvr>
                                            <p:cTn id="39" dur="500"/>
                                            <p:tgtEl>
                                              <p:spTgt spid="91"/>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par>
                                    <p:cTn id="44" presetID="22" presetClass="entr" presetSubtype="8" fill="hold"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wipe(left)">
                                          <p:cBhvr>
                                            <p:cTn id="46" dur="500"/>
                                            <p:tgtEl>
                                              <p:spTgt spid="164"/>
                                            </p:tgtEl>
                                          </p:cBhvr>
                                        </p:animEffect>
                                      </p:childTnLst>
                                    </p:cTn>
                                  </p:par>
                                  <p:par>
                                    <p:cTn id="47" presetID="22" presetClass="entr" presetSubtype="8" fill="hold" nodeType="withEffect">
                                      <p:stCondLst>
                                        <p:cond delay="0"/>
                                      </p:stCondLst>
                                      <p:childTnLst>
                                        <p:set>
                                          <p:cBhvr>
                                            <p:cTn id="48" dur="1" fill="hold">
                                              <p:stCondLst>
                                                <p:cond delay="0"/>
                                              </p:stCondLst>
                                            </p:cTn>
                                            <p:tgtEl>
                                              <p:spTgt spid="167"/>
                                            </p:tgtEl>
                                            <p:attrNameLst>
                                              <p:attrName>style.visibility</p:attrName>
                                            </p:attrNameLst>
                                          </p:cBhvr>
                                          <p:to>
                                            <p:strVal val="visible"/>
                                          </p:to>
                                        </p:set>
                                        <p:animEffect transition="in" filter="wipe(left)">
                                          <p:cBhvr>
                                            <p:cTn id="49" dur="500"/>
                                            <p:tgtEl>
                                              <p:spTgt spid="167"/>
                                            </p:tgtEl>
                                          </p:cBhvr>
                                        </p:animEffect>
                                      </p:childTnLst>
                                    </p:cTn>
                                  </p:par>
                                  <p:par>
                                    <p:cTn id="50" presetID="22" presetClass="entr" presetSubtype="8" fill="hold" nodeType="withEffect">
                                      <p:stCondLst>
                                        <p:cond delay="0"/>
                                      </p:stCondLst>
                                      <p:childTnLst>
                                        <p:set>
                                          <p:cBhvr>
                                            <p:cTn id="51" dur="1" fill="hold">
                                              <p:stCondLst>
                                                <p:cond delay="0"/>
                                              </p:stCondLst>
                                            </p:cTn>
                                            <p:tgtEl>
                                              <p:spTgt spid="170"/>
                                            </p:tgtEl>
                                            <p:attrNameLst>
                                              <p:attrName>style.visibility</p:attrName>
                                            </p:attrNameLst>
                                          </p:cBhvr>
                                          <p:to>
                                            <p:strVal val="visible"/>
                                          </p:to>
                                        </p:set>
                                        <p:animEffect transition="in" filter="wipe(left)">
                                          <p:cBhvr>
                                            <p:cTn id="52" dur="500"/>
                                            <p:tgtEl>
                                              <p:spTgt spid="170"/>
                                            </p:tgtEl>
                                          </p:cBhvr>
                                        </p:animEffect>
                                      </p:childTnLst>
                                    </p:cTn>
                                  </p:par>
                                  <p:par>
                                    <p:cTn id="53" presetID="22" presetClass="entr" presetSubtype="8" fill="hold" nodeType="withEffect">
                                      <p:stCondLst>
                                        <p:cond delay="0"/>
                                      </p:stCondLst>
                                      <p:childTnLst>
                                        <p:set>
                                          <p:cBhvr>
                                            <p:cTn id="54" dur="1" fill="hold">
                                              <p:stCondLst>
                                                <p:cond delay="0"/>
                                              </p:stCondLst>
                                            </p:cTn>
                                            <p:tgtEl>
                                              <p:spTgt spid="173"/>
                                            </p:tgtEl>
                                            <p:attrNameLst>
                                              <p:attrName>style.visibility</p:attrName>
                                            </p:attrNameLst>
                                          </p:cBhvr>
                                          <p:to>
                                            <p:strVal val="visible"/>
                                          </p:to>
                                        </p:set>
                                        <p:animEffect transition="in" filter="wipe(left)">
                                          <p:cBhvr>
                                            <p:cTn id="55" dur="500"/>
                                            <p:tgtEl>
                                              <p:spTgt spid="173"/>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0"/>
                                            </p:tgtEl>
                                            <p:attrNameLst>
                                              <p:attrName>style.visibility</p:attrName>
                                            </p:attrNameLst>
                                          </p:cBhvr>
                                          <p:to>
                                            <p:strVal val="visible"/>
                                          </p:to>
                                        </p:set>
                                        <p:animEffect transition="in" filter="wipe(left)">
                                          <p:cBhvr>
                                            <p:cTn id="59" dur="500"/>
                                            <p:tgtEl>
                                              <p:spTgt spid="1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79"/>
                                            </p:tgtEl>
                                            <p:attrNameLst>
                                              <p:attrName>style.visibility</p:attrName>
                                            </p:attrNameLst>
                                          </p:cBhvr>
                                          <p:to>
                                            <p:strVal val="visible"/>
                                          </p:to>
                                        </p:set>
                                        <p:animEffect transition="in" filter="wipe(left)">
                                          <p:cBhvr>
                                            <p:cTn id="62" dur="500"/>
                                            <p:tgtEl>
                                              <p:spTgt spid="17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78"/>
                                            </p:tgtEl>
                                            <p:attrNameLst>
                                              <p:attrName>style.visibility</p:attrName>
                                            </p:attrNameLst>
                                          </p:cBhvr>
                                          <p:to>
                                            <p:strVal val="visible"/>
                                          </p:to>
                                        </p:set>
                                        <p:animEffect transition="in" filter="wipe(left)">
                                          <p:cBhvr>
                                            <p:cTn id="65" dur="500"/>
                                            <p:tgtEl>
                                              <p:spTgt spid="17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7"/>
                                            </p:tgtEl>
                                            <p:attrNameLst>
                                              <p:attrName>style.visibility</p:attrName>
                                            </p:attrNameLst>
                                          </p:cBhvr>
                                          <p:to>
                                            <p:strVal val="visible"/>
                                          </p:to>
                                        </p:set>
                                        <p:animEffect transition="in" filter="wipe(left)">
                                          <p:cBhvr>
                                            <p:cTn id="68" dur="500"/>
                                            <p:tgtEl>
                                              <p:spTgt spid="17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76"/>
                                            </p:tgtEl>
                                            <p:attrNameLst>
                                              <p:attrName>style.visibility</p:attrName>
                                            </p:attrNameLst>
                                          </p:cBhvr>
                                          <p:to>
                                            <p:strVal val="visible"/>
                                          </p:to>
                                        </p:set>
                                        <p:animEffect transition="in" filter="wipe(left)">
                                          <p:cBhvr>
                                            <p:cTn id="71" dur="500"/>
                                            <p:tgtEl>
                                              <p:spTgt spid="176"/>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randombar(horizontal)">
                                          <p:cBhvr>
                                            <p:cTn id="75" dur="500"/>
                                            <p:tgtEl>
                                              <p:spTgt spid="18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2"/>
                                            </p:tgtEl>
                                            <p:attrNameLst>
                                              <p:attrName>style.visibility</p:attrName>
                                            </p:attrNameLst>
                                          </p:cBhvr>
                                          <p:to>
                                            <p:strVal val="visible"/>
                                          </p:to>
                                        </p:set>
                                        <p:animEffect transition="in" filter="randombar(horizontal)">
                                          <p:cBhvr>
                                            <p:cTn id="78" dur="500"/>
                                            <p:tgtEl>
                                              <p:spTgt spid="182"/>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83"/>
                                            </p:tgtEl>
                                            <p:attrNameLst>
                                              <p:attrName>style.visibility</p:attrName>
                                            </p:attrNameLst>
                                          </p:cBhvr>
                                          <p:to>
                                            <p:strVal val="visible"/>
                                          </p:to>
                                        </p:set>
                                        <p:animEffect transition="in" filter="randombar(horizontal)">
                                          <p:cBhvr>
                                            <p:cTn id="81" dur="500"/>
                                            <p:tgtEl>
                                              <p:spTgt spid="183"/>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84"/>
                                            </p:tgtEl>
                                            <p:attrNameLst>
                                              <p:attrName>style.visibility</p:attrName>
                                            </p:attrNameLst>
                                          </p:cBhvr>
                                          <p:to>
                                            <p:strVal val="visible"/>
                                          </p:to>
                                        </p:set>
                                        <p:animEffect transition="in" filter="randombar(horizontal)">
                                          <p:cBhvr>
                                            <p:cTn id="84" dur="500"/>
                                            <p:tgtEl>
                                              <p:spTgt spid="18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85"/>
                                            </p:tgtEl>
                                            <p:attrNameLst>
                                              <p:attrName>style.visibility</p:attrName>
                                            </p:attrNameLst>
                                          </p:cBhvr>
                                          <p:to>
                                            <p:strVal val="visible"/>
                                          </p:to>
                                        </p:set>
                                        <p:animEffect transition="in" filter="randombar(horizontal)">
                                          <p:cBhvr>
                                            <p:cTn id="87"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0" grpId="0"/>
          <p:bldP spid="181" grpId="0"/>
          <p:bldP spid="182" grpId="0"/>
          <p:bldP spid="183" grpId="0"/>
          <p:bldP spid="184" grpId="0"/>
          <p:bldP spid="185" grpId="0"/>
          <p:bldP spid="18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矩形 245"/>
          <p:cNvSpPr/>
          <p:nvPr/>
        </p:nvSpPr>
        <p:spPr>
          <a:xfrm>
            <a:off x="3299902" y="3026306"/>
            <a:ext cx="5254321" cy="687298"/>
          </a:xfrm>
          <a:prstGeom prst="rect">
            <a:avLst/>
          </a:prstGeom>
          <a:solidFill>
            <a:srgbClr val="29ABE2"/>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47" name="组合 246"/>
          <p:cNvGrpSpPr/>
          <p:nvPr/>
        </p:nvGrpSpPr>
        <p:grpSpPr>
          <a:xfrm>
            <a:off x="3861008" y="3026306"/>
            <a:ext cx="1198739" cy="687298"/>
            <a:chOff x="3328416" y="4926867"/>
            <a:chExt cx="1883664" cy="1080000"/>
          </a:xfrm>
        </p:grpSpPr>
        <p:sp>
          <p:nvSpPr>
            <p:cNvPr id="248" name="五边形 247"/>
            <p:cNvSpPr/>
            <p:nvPr/>
          </p:nvSpPr>
          <p:spPr>
            <a:xfrm>
              <a:off x="3328416" y="4926867"/>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49" name="直接连接符 248"/>
            <p:cNvCxnSpPr/>
            <p:nvPr/>
          </p:nvCxnSpPr>
          <p:spPr>
            <a:xfrm>
              <a:off x="3555223" y="5086169"/>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0" name="矩形 249"/>
          <p:cNvSpPr/>
          <p:nvPr/>
        </p:nvSpPr>
        <p:spPr>
          <a:xfrm>
            <a:off x="3299902" y="2281704"/>
            <a:ext cx="5254321" cy="687298"/>
          </a:xfrm>
          <a:prstGeom prst="rect">
            <a:avLst/>
          </a:prstGeom>
          <a:solidFill>
            <a:srgbClr val="A3D8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1" name="组合 250"/>
          <p:cNvGrpSpPr/>
          <p:nvPr/>
        </p:nvGrpSpPr>
        <p:grpSpPr>
          <a:xfrm>
            <a:off x="3850473" y="2281704"/>
            <a:ext cx="1198739" cy="687298"/>
            <a:chOff x="3072384" y="3846623"/>
            <a:chExt cx="1883664" cy="1080000"/>
          </a:xfrm>
        </p:grpSpPr>
        <p:sp>
          <p:nvSpPr>
            <p:cNvPr id="252" name="五边形 251"/>
            <p:cNvSpPr/>
            <p:nvPr/>
          </p:nvSpPr>
          <p:spPr>
            <a:xfrm>
              <a:off x="3072384" y="3846623"/>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53" name="直接连接符 252"/>
            <p:cNvCxnSpPr/>
            <p:nvPr/>
          </p:nvCxnSpPr>
          <p:spPr>
            <a:xfrm>
              <a:off x="3328416" y="4005925"/>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4" name="矩形 253"/>
          <p:cNvSpPr/>
          <p:nvPr/>
        </p:nvSpPr>
        <p:spPr>
          <a:xfrm>
            <a:off x="3299902" y="1535570"/>
            <a:ext cx="5254321" cy="687298"/>
          </a:xfrm>
          <a:prstGeom prst="rect">
            <a:avLst/>
          </a:prstGeom>
          <a:solidFill>
            <a:srgbClr val="FB9E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5" name="组合 254"/>
          <p:cNvGrpSpPr/>
          <p:nvPr/>
        </p:nvGrpSpPr>
        <p:grpSpPr>
          <a:xfrm>
            <a:off x="3839938" y="1535570"/>
            <a:ext cx="1198739" cy="687298"/>
            <a:chOff x="2816352" y="2793908"/>
            <a:chExt cx="1883664" cy="1080000"/>
          </a:xfrm>
        </p:grpSpPr>
        <p:sp>
          <p:nvSpPr>
            <p:cNvPr id="256" name="五边形 255"/>
            <p:cNvSpPr/>
            <p:nvPr/>
          </p:nvSpPr>
          <p:spPr>
            <a:xfrm>
              <a:off x="2816352" y="2793908"/>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57" name="直接连接符 256"/>
            <p:cNvCxnSpPr/>
            <p:nvPr/>
          </p:nvCxnSpPr>
          <p:spPr>
            <a:xfrm>
              <a:off x="3072384" y="2953210"/>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8" name="矩形 257"/>
          <p:cNvSpPr/>
          <p:nvPr/>
        </p:nvSpPr>
        <p:spPr>
          <a:xfrm>
            <a:off x="3299902" y="768993"/>
            <a:ext cx="5254321" cy="687298"/>
          </a:xfrm>
          <a:prstGeom prst="rect">
            <a:avLst/>
          </a:prstGeom>
          <a:solidFill>
            <a:srgbClr val="EE0076"/>
          </a:solidFill>
          <a:ln>
            <a:noFill/>
          </a:ln>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9" name="组合 258"/>
          <p:cNvGrpSpPr/>
          <p:nvPr/>
        </p:nvGrpSpPr>
        <p:grpSpPr>
          <a:xfrm>
            <a:off x="3827289" y="768993"/>
            <a:ext cx="1198739" cy="687298"/>
            <a:chOff x="2542032" y="1707412"/>
            <a:chExt cx="1883664" cy="1080000"/>
          </a:xfrm>
        </p:grpSpPr>
        <p:sp>
          <p:nvSpPr>
            <p:cNvPr id="260" name="五边形 259"/>
            <p:cNvSpPr/>
            <p:nvPr/>
          </p:nvSpPr>
          <p:spPr>
            <a:xfrm>
              <a:off x="2542032" y="1707412"/>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61" name="直接连接符 260"/>
            <p:cNvCxnSpPr/>
            <p:nvPr/>
          </p:nvCxnSpPr>
          <p:spPr>
            <a:xfrm>
              <a:off x="2798064" y="1866714"/>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62" name="文本框 9"/>
          <p:cNvSpPr txBox="1"/>
          <p:nvPr/>
        </p:nvSpPr>
        <p:spPr>
          <a:xfrm>
            <a:off x="4066331" y="761694"/>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EE0076"/>
                </a:solidFill>
                <a:latin typeface="时尚中黑简体" panose="01010104010101010101" pitchFamily="2" charset="-122"/>
                <a:ea typeface="时尚中黑简体" panose="01010104010101010101" pitchFamily="2" charset="-122"/>
              </a:rPr>
              <a:t>01</a:t>
            </a:r>
            <a:endParaRPr lang="zh-CN" altLang="en-US" sz="4050" dirty="0">
              <a:solidFill>
                <a:srgbClr val="EE0076"/>
              </a:solidFill>
              <a:latin typeface="时尚中黑简体" panose="01010104010101010101" pitchFamily="2" charset="-122"/>
              <a:ea typeface="时尚中黑简体" panose="01010104010101010101" pitchFamily="2" charset="-122"/>
            </a:endParaRPr>
          </a:p>
        </p:txBody>
      </p:sp>
      <p:sp>
        <p:nvSpPr>
          <p:cNvPr id="263" name="文本框 12"/>
          <p:cNvSpPr txBox="1"/>
          <p:nvPr/>
        </p:nvSpPr>
        <p:spPr>
          <a:xfrm>
            <a:off x="4078979" y="1528270"/>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FB9E00"/>
                </a:solidFill>
                <a:latin typeface="时尚中黑简体" panose="01010104010101010101" pitchFamily="2" charset="-122"/>
                <a:ea typeface="时尚中黑简体" panose="01010104010101010101" pitchFamily="2" charset="-122"/>
              </a:rPr>
              <a:t>02</a:t>
            </a:r>
            <a:endParaRPr lang="zh-CN" altLang="en-US" sz="4050" dirty="0">
              <a:solidFill>
                <a:srgbClr val="FB9E00"/>
              </a:solidFill>
              <a:latin typeface="时尚中黑简体" panose="01010104010101010101" pitchFamily="2" charset="-122"/>
              <a:ea typeface="时尚中黑简体" panose="01010104010101010101" pitchFamily="2" charset="-122"/>
            </a:endParaRPr>
          </a:p>
        </p:txBody>
      </p:sp>
      <p:sp>
        <p:nvSpPr>
          <p:cNvPr id="264" name="文本框 15"/>
          <p:cNvSpPr txBox="1"/>
          <p:nvPr/>
        </p:nvSpPr>
        <p:spPr>
          <a:xfrm>
            <a:off x="4089515" y="2274405"/>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A3D800"/>
                </a:solidFill>
                <a:latin typeface="时尚中黑简体" panose="01010104010101010101" pitchFamily="2" charset="-122"/>
                <a:ea typeface="时尚中黑简体" panose="01010104010101010101" pitchFamily="2" charset="-122"/>
              </a:rPr>
              <a:t>03</a:t>
            </a:r>
            <a:endParaRPr lang="zh-CN" altLang="en-US" sz="4050" dirty="0">
              <a:solidFill>
                <a:srgbClr val="A3D800"/>
              </a:solidFill>
              <a:latin typeface="时尚中黑简体" panose="01010104010101010101" pitchFamily="2" charset="-122"/>
              <a:ea typeface="时尚中黑简体" panose="01010104010101010101" pitchFamily="2" charset="-122"/>
            </a:endParaRPr>
          </a:p>
        </p:txBody>
      </p:sp>
      <p:sp>
        <p:nvSpPr>
          <p:cNvPr id="265" name="文本框 18"/>
          <p:cNvSpPr txBox="1"/>
          <p:nvPr/>
        </p:nvSpPr>
        <p:spPr>
          <a:xfrm>
            <a:off x="4100050" y="3019008"/>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29ABE2"/>
                </a:solidFill>
                <a:latin typeface="时尚中黑简体" panose="01010104010101010101" pitchFamily="2" charset="-122"/>
                <a:ea typeface="时尚中黑简体" panose="01010104010101010101" pitchFamily="2" charset="-122"/>
              </a:rPr>
              <a:t>04</a:t>
            </a:r>
            <a:endParaRPr lang="zh-CN" altLang="en-US" sz="4050" dirty="0">
              <a:solidFill>
                <a:srgbClr val="29ABE2"/>
              </a:solidFill>
              <a:latin typeface="时尚中黑简体" panose="01010104010101010101" pitchFamily="2" charset="-122"/>
              <a:ea typeface="时尚中黑简体" panose="01010104010101010101" pitchFamily="2" charset="-122"/>
            </a:endParaRPr>
          </a:p>
        </p:txBody>
      </p:sp>
      <p:sp>
        <p:nvSpPr>
          <p:cNvPr id="266" name="Freeform 5"/>
          <p:cNvSpPr>
            <a:spLocks noChangeAspect="1" noEditPoints="1"/>
          </p:cNvSpPr>
          <p:nvPr/>
        </p:nvSpPr>
        <p:spPr bwMode="auto">
          <a:xfrm>
            <a:off x="5169927" y="2464982"/>
            <a:ext cx="367001" cy="32073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chemeClr val="bg1"/>
          </a:solidFill>
          <a:ln w="19050">
            <a:noFill/>
          </a:ln>
        </p:spPr>
        <p:txBody>
          <a:bodyPr vert="horz" wrap="square" lIns="68580" tIns="34290" rIns="68580" bIns="34290" numCol="1" anchor="t" anchorCtr="0" compatLnSpc="1"/>
          <a:lstStyle/>
          <a:p>
            <a:endParaRPr lang="zh-CN" altLang="en-US" sz="1013"/>
          </a:p>
        </p:txBody>
      </p:sp>
      <p:sp>
        <p:nvSpPr>
          <p:cNvPr id="267" name="Freeform 9"/>
          <p:cNvSpPr>
            <a:spLocks noChangeAspect="1" noEditPoints="1"/>
          </p:cNvSpPr>
          <p:nvPr/>
        </p:nvSpPr>
        <p:spPr bwMode="auto">
          <a:xfrm rot="20738059">
            <a:off x="5204609" y="1718849"/>
            <a:ext cx="326621" cy="320739"/>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sp>
        <p:nvSpPr>
          <p:cNvPr id="268" name="Freeform 13"/>
          <p:cNvSpPr>
            <a:spLocks noEditPoints="1"/>
          </p:cNvSpPr>
          <p:nvPr/>
        </p:nvSpPr>
        <p:spPr bwMode="auto">
          <a:xfrm rot="20485079">
            <a:off x="5210186" y="3209322"/>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
        <p:nvSpPr>
          <p:cNvPr id="269" name="Freeform 154"/>
          <p:cNvSpPr>
            <a:spLocks noChangeAspect="1" noEditPoints="1"/>
          </p:cNvSpPr>
          <p:nvPr/>
        </p:nvSpPr>
        <p:spPr bwMode="auto">
          <a:xfrm>
            <a:off x="5169927" y="963728"/>
            <a:ext cx="321680" cy="297829"/>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vert="horz" wrap="square" lIns="68580" tIns="34290" rIns="68580" bIns="34290" numCol="1" anchor="t" anchorCtr="0" compatLnSpc="1"/>
          <a:lstStyle/>
          <a:p>
            <a:endParaRPr lang="zh-CN" altLang="en-US" sz="1013">
              <a:sym typeface="Arial" panose="020B0604020202020204" pitchFamily="34" charset="0"/>
            </a:endParaRPr>
          </a:p>
        </p:txBody>
      </p:sp>
      <p:sp>
        <p:nvSpPr>
          <p:cNvPr id="270" name="文本框 32"/>
          <p:cNvSpPr txBox="1"/>
          <p:nvPr/>
        </p:nvSpPr>
        <p:spPr>
          <a:xfrm>
            <a:off x="5770278" y="89853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smtClean="0"/>
              <a:t>单击添加标题</a:t>
            </a:r>
            <a:endParaRPr lang="zh-CN" altLang="en-US" sz="2100" kern="0" dirty="0"/>
          </a:p>
        </p:txBody>
      </p:sp>
      <p:sp>
        <p:nvSpPr>
          <p:cNvPr id="271" name="文本框 33"/>
          <p:cNvSpPr txBox="1"/>
          <p:nvPr/>
        </p:nvSpPr>
        <p:spPr>
          <a:xfrm>
            <a:off x="5770278" y="1665107"/>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2" name="文本框 34"/>
          <p:cNvSpPr txBox="1"/>
          <p:nvPr/>
        </p:nvSpPr>
        <p:spPr>
          <a:xfrm>
            <a:off x="5770278" y="241124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3" name="文本框 35"/>
          <p:cNvSpPr txBox="1"/>
          <p:nvPr/>
        </p:nvSpPr>
        <p:spPr>
          <a:xfrm>
            <a:off x="5770278" y="3155844"/>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4" name="矩形 273"/>
          <p:cNvSpPr/>
          <p:nvPr/>
        </p:nvSpPr>
        <p:spPr>
          <a:xfrm>
            <a:off x="3299902" y="3778382"/>
            <a:ext cx="5254321" cy="687298"/>
          </a:xfrm>
          <a:prstGeom prst="rect">
            <a:avLst/>
          </a:prstGeom>
          <a:solidFill>
            <a:schemeClr val="bg1">
              <a:lumMod val="50000"/>
            </a:schemeClr>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75" name="组合 274"/>
          <p:cNvGrpSpPr/>
          <p:nvPr/>
        </p:nvGrpSpPr>
        <p:grpSpPr>
          <a:xfrm>
            <a:off x="3861008" y="3778382"/>
            <a:ext cx="1198739" cy="687298"/>
            <a:chOff x="3328416" y="4926867"/>
            <a:chExt cx="1883664" cy="1080000"/>
          </a:xfrm>
        </p:grpSpPr>
        <p:sp>
          <p:nvSpPr>
            <p:cNvPr id="276" name="五边形 275"/>
            <p:cNvSpPr/>
            <p:nvPr/>
          </p:nvSpPr>
          <p:spPr>
            <a:xfrm>
              <a:off x="3328416" y="4926867"/>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77" name="直接连接符 276"/>
            <p:cNvCxnSpPr/>
            <p:nvPr/>
          </p:nvCxnSpPr>
          <p:spPr>
            <a:xfrm>
              <a:off x="3555223" y="5086169"/>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78" name="文本框 18"/>
          <p:cNvSpPr txBox="1"/>
          <p:nvPr/>
        </p:nvSpPr>
        <p:spPr>
          <a:xfrm>
            <a:off x="4100050" y="3761559"/>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chemeClr val="tx1">
                    <a:lumMod val="50000"/>
                    <a:lumOff val="50000"/>
                  </a:schemeClr>
                </a:solidFill>
                <a:latin typeface="时尚中黑简体" panose="01010104010101010101" pitchFamily="2" charset="-122"/>
                <a:ea typeface="时尚中黑简体" panose="01010104010101010101" pitchFamily="2" charset="-122"/>
              </a:rPr>
              <a:t>05</a:t>
            </a:r>
            <a:endParaRPr lang="zh-CN" altLang="en-US" sz="4050" dirty="0">
              <a:solidFill>
                <a:schemeClr val="tx1">
                  <a:lumMod val="50000"/>
                  <a:lumOff val="50000"/>
                </a:schemeClr>
              </a:solidFill>
              <a:latin typeface="时尚中黑简体" panose="01010104010101010101" pitchFamily="2" charset="-122"/>
              <a:ea typeface="时尚中黑简体" panose="01010104010101010101" pitchFamily="2" charset="-122"/>
            </a:endParaRPr>
          </a:p>
        </p:txBody>
      </p:sp>
      <p:sp>
        <p:nvSpPr>
          <p:cNvPr id="279" name="Freeform 13"/>
          <p:cNvSpPr>
            <a:spLocks noEditPoints="1"/>
          </p:cNvSpPr>
          <p:nvPr/>
        </p:nvSpPr>
        <p:spPr bwMode="auto">
          <a:xfrm rot="20485079">
            <a:off x="5210186" y="3961398"/>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
        <p:nvSpPr>
          <p:cNvPr id="280" name="文本框 35"/>
          <p:cNvSpPr txBox="1"/>
          <p:nvPr/>
        </p:nvSpPr>
        <p:spPr>
          <a:xfrm>
            <a:off x="5770278" y="3907920"/>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487" name="文本框 32"/>
          <p:cNvSpPr txBox="1"/>
          <p:nvPr/>
        </p:nvSpPr>
        <p:spPr>
          <a:xfrm>
            <a:off x="2032828" y="1393835"/>
            <a:ext cx="954107" cy="193899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r>
              <a:rPr lang="zh-CN" altLang="en-US" sz="6000" dirty="0">
                <a:solidFill>
                  <a:schemeClr val="tx1"/>
                </a:solidFill>
              </a:rPr>
              <a:t>目</a:t>
            </a:r>
            <a:endParaRPr lang="en-US" altLang="zh-CN" sz="6000" dirty="0">
              <a:solidFill>
                <a:schemeClr val="tx1"/>
              </a:solidFill>
            </a:endParaRPr>
          </a:p>
          <a:p>
            <a:r>
              <a:rPr lang="zh-CN" altLang="en-US" sz="6000" dirty="0">
                <a:solidFill>
                  <a:schemeClr val="tx1"/>
                </a:solidFill>
              </a:rPr>
              <a:t>录</a:t>
            </a:r>
          </a:p>
        </p:txBody>
      </p:sp>
      <p:grpSp>
        <p:nvGrpSpPr>
          <p:cNvPr id="488" name="组合 487"/>
          <p:cNvGrpSpPr>
            <a:grpSpLocks noChangeAspect="1"/>
          </p:cNvGrpSpPr>
          <p:nvPr/>
        </p:nvGrpSpPr>
        <p:grpSpPr>
          <a:xfrm>
            <a:off x="519137" y="1220273"/>
            <a:ext cx="320418" cy="351679"/>
            <a:chOff x="5115661" y="2074341"/>
            <a:chExt cx="234595" cy="257483"/>
          </a:xfrm>
          <a:solidFill>
            <a:srgbClr val="7B25A1"/>
          </a:solidFill>
        </p:grpSpPr>
        <p:sp>
          <p:nvSpPr>
            <p:cNvPr id="489"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90"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91"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492"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493" name="Rectangle 9"/>
          <p:cNvSpPr>
            <a:spLocks noChangeArrowheads="1"/>
          </p:cNvSpPr>
          <p:nvPr/>
        </p:nvSpPr>
        <p:spPr bwMode="auto">
          <a:xfrm>
            <a:off x="1143741" y="619687"/>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4" name="Rectangle 10"/>
          <p:cNvSpPr>
            <a:spLocks noChangeArrowheads="1"/>
          </p:cNvSpPr>
          <p:nvPr/>
        </p:nvSpPr>
        <p:spPr bwMode="auto">
          <a:xfrm>
            <a:off x="1143741" y="619687"/>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5" name="Freeform 11"/>
          <p:cNvSpPr/>
          <p:nvPr/>
        </p:nvSpPr>
        <p:spPr bwMode="auto">
          <a:xfrm>
            <a:off x="921852" y="61968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6" name="Freeform 12"/>
          <p:cNvSpPr/>
          <p:nvPr/>
        </p:nvSpPr>
        <p:spPr bwMode="auto">
          <a:xfrm>
            <a:off x="921852" y="61968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7" name="Freeform 13"/>
          <p:cNvSpPr/>
          <p:nvPr/>
        </p:nvSpPr>
        <p:spPr bwMode="auto">
          <a:xfrm>
            <a:off x="1365629" y="61968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4"/>
          <p:cNvSpPr/>
          <p:nvPr/>
        </p:nvSpPr>
        <p:spPr bwMode="auto">
          <a:xfrm>
            <a:off x="1365629" y="61968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Rectangle 15"/>
          <p:cNvSpPr>
            <a:spLocks noChangeArrowheads="1"/>
          </p:cNvSpPr>
          <p:nvPr/>
        </p:nvSpPr>
        <p:spPr bwMode="auto">
          <a:xfrm>
            <a:off x="921852" y="1005877"/>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0" name="Rectangle 16"/>
          <p:cNvSpPr>
            <a:spLocks noChangeArrowheads="1"/>
          </p:cNvSpPr>
          <p:nvPr/>
        </p:nvSpPr>
        <p:spPr bwMode="auto">
          <a:xfrm>
            <a:off x="921852" y="100587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1" name="Rectangle 17"/>
          <p:cNvSpPr>
            <a:spLocks noChangeArrowheads="1"/>
          </p:cNvSpPr>
          <p:nvPr/>
        </p:nvSpPr>
        <p:spPr bwMode="auto">
          <a:xfrm>
            <a:off x="1143741" y="1005877"/>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Rectangle 18"/>
          <p:cNvSpPr>
            <a:spLocks noChangeArrowheads="1"/>
          </p:cNvSpPr>
          <p:nvPr/>
        </p:nvSpPr>
        <p:spPr bwMode="auto">
          <a:xfrm>
            <a:off x="1143741" y="100587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3" name="Rectangle 19"/>
          <p:cNvSpPr>
            <a:spLocks noChangeArrowheads="1"/>
          </p:cNvSpPr>
          <p:nvPr/>
        </p:nvSpPr>
        <p:spPr bwMode="auto">
          <a:xfrm>
            <a:off x="1365629" y="1005877"/>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4" name="Rectangle 20"/>
          <p:cNvSpPr>
            <a:spLocks noChangeArrowheads="1"/>
          </p:cNvSpPr>
          <p:nvPr/>
        </p:nvSpPr>
        <p:spPr bwMode="auto">
          <a:xfrm>
            <a:off x="1365629" y="1005877"/>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5" name="Rectangle 21"/>
          <p:cNvSpPr>
            <a:spLocks noChangeArrowheads="1"/>
          </p:cNvSpPr>
          <p:nvPr/>
        </p:nvSpPr>
        <p:spPr bwMode="auto">
          <a:xfrm>
            <a:off x="1744621" y="1099036"/>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06" name="Rectangle 22"/>
          <p:cNvSpPr>
            <a:spLocks noChangeArrowheads="1"/>
          </p:cNvSpPr>
          <p:nvPr/>
        </p:nvSpPr>
        <p:spPr bwMode="auto">
          <a:xfrm>
            <a:off x="1797551" y="1099036"/>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7" name="Freeform 23"/>
          <p:cNvSpPr/>
          <p:nvPr/>
        </p:nvSpPr>
        <p:spPr bwMode="auto">
          <a:xfrm>
            <a:off x="1143741" y="73486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8" name="Freeform 24"/>
          <p:cNvSpPr/>
          <p:nvPr/>
        </p:nvSpPr>
        <p:spPr bwMode="auto">
          <a:xfrm>
            <a:off x="1143741" y="73486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9" name="Freeform 25"/>
          <p:cNvSpPr/>
          <p:nvPr/>
        </p:nvSpPr>
        <p:spPr bwMode="auto">
          <a:xfrm>
            <a:off x="921852" y="73486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0" name="Freeform 26"/>
          <p:cNvSpPr/>
          <p:nvPr/>
        </p:nvSpPr>
        <p:spPr bwMode="auto">
          <a:xfrm>
            <a:off x="921852" y="73486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1" name="Freeform 27"/>
          <p:cNvSpPr/>
          <p:nvPr/>
        </p:nvSpPr>
        <p:spPr bwMode="auto">
          <a:xfrm>
            <a:off x="921852" y="73486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28"/>
          <p:cNvSpPr/>
          <p:nvPr/>
        </p:nvSpPr>
        <p:spPr bwMode="auto">
          <a:xfrm>
            <a:off x="921852" y="73486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29"/>
          <p:cNvSpPr/>
          <p:nvPr/>
        </p:nvSpPr>
        <p:spPr bwMode="auto">
          <a:xfrm>
            <a:off x="1365629" y="73486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Freeform 30"/>
          <p:cNvSpPr/>
          <p:nvPr/>
        </p:nvSpPr>
        <p:spPr bwMode="auto">
          <a:xfrm>
            <a:off x="1289432" y="73486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5" name="Freeform 31"/>
          <p:cNvSpPr/>
          <p:nvPr/>
        </p:nvSpPr>
        <p:spPr bwMode="auto">
          <a:xfrm>
            <a:off x="1744441" y="109903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516" name="Freeform 32"/>
          <p:cNvSpPr/>
          <p:nvPr/>
        </p:nvSpPr>
        <p:spPr bwMode="auto">
          <a:xfrm>
            <a:off x="1797551" y="109903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517" name="组合 516"/>
          <p:cNvGrpSpPr>
            <a:grpSpLocks noChangeAspect="1"/>
          </p:cNvGrpSpPr>
          <p:nvPr/>
        </p:nvGrpSpPr>
        <p:grpSpPr>
          <a:xfrm>
            <a:off x="498878" y="3011503"/>
            <a:ext cx="360933" cy="351679"/>
            <a:chOff x="5256799" y="4239109"/>
            <a:chExt cx="223152" cy="217430"/>
          </a:xfrm>
          <a:solidFill>
            <a:srgbClr val="01ACBE"/>
          </a:solidFill>
        </p:grpSpPr>
        <p:sp>
          <p:nvSpPr>
            <p:cNvPr id="518"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519"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520" name="Rectangle 42"/>
          <p:cNvSpPr>
            <a:spLocks noChangeArrowheads="1"/>
          </p:cNvSpPr>
          <p:nvPr/>
        </p:nvSpPr>
        <p:spPr bwMode="auto">
          <a:xfrm>
            <a:off x="979442" y="1388679"/>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43"/>
          <p:cNvSpPr>
            <a:spLocks noChangeArrowheads="1"/>
          </p:cNvSpPr>
          <p:nvPr/>
        </p:nvSpPr>
        <p:spPr bwMode="auto">
          <a:xfrm>
            <a:off x="1201331" y="1388679"/>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44"/>
          <p:cNvSpPr>
            <a:spLocks noChangeArrowheads="1"/>
          </p:cNvSpPr>
          <p:nvPr/>
        </p:nvSpPr>
        <p:spPr bwMode="auto">
          <a:xfrm>
            <a:off x="1423220" y="1388679"/>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Rectangle 45"/>
          <p:cNvSpPr>
            <a:spLocks noChangeArrowheads="1"/>
          </p:cNvSpPr>
          <p:nvPr/>
        </p:nvSpPr>
        <p:spPr bwMode="auto">
          <a:xfrm>
            <a:off x="1192861" y="164614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24" name="Rectangle 46"/>
          <p:cNvSpPr>
            <a:spLocks noChangeArrowheads="1"/>
          </p:cNvSpPr>
          <p:nvPr/>
        </p:nvSpPr>
        <p:spPr bwMode="auto">
          <a:xfrm>
            <a:off x="1192861" y="164614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5" name="Rectangle 47"/>
          <p:cNvSpPr>
            <a:spLocks noChangeArrowheads="1"/>
          </p:cNvSpPr>
          <p:nvPr/>
        </p:nvSpPr>
        <p:spPr bwMode="auto">
          <a:xfrm>
            <a:off x="982829" y="1646141"/>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526" name="Rectangle 48"/>
          <p:cNvSpPr>
            <a:spLocks noChangeArrowheads="1"/>
          </p:cNvSpPr>
          <p:nvPr/>
        </p:nvSpPr>
        <p:spPr bwMode="auto">
          <a:xfrm>
            <a:off x="982829" y="1646141"/>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7" name="Rectangle 49"/>
          <p:cNvSpPr>
            <a:spLocks noChangeArrowheads="1"/>
          </p:cNvSpPr>
          <p:nvPr/>
        </p:nvSpPr>
        <p:spPr bwMode="auto">
          <a:xfrm>
            <a:off x="1414751" y="164614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528" name="Rectangle 50"/>
          <p:cNvSpPr>
            <a:spLocks noChangeArrowheads="1"/>
          </p:cNvSpPr>
          <p:nvPr/>
        </p:nvSpPr>
        <p:spPr bwMode="auto">
          <a:xfrm>
            <a:off x="1414751" y="164614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9" name="Rectangle 51"/>
          <p:cNvSpPr>
            <a:spLocks noChangeArrowheads="1"/>
          </p:cNvSpPr>
          <p:nvPr/>
        </p:nvSpPr>
        <p:spPr bwMode="auto">
          <a:xfrm>
            <a:off x="1631559" y="164614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0" name="Rectangle 52"/>
          <p:cNvSpPr>
            <a:spLocks noChangeArrowheads="1"/>
          </p:cNvSpPr>
          <p:nvPr/>
        </p:nvSpPr>
        <p:spPr bwMode="auto">
          <a:xfrm>
            <a:off x="1631559" y="164614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1" name="Rectangle 53"/>
          <p:cNvSpPr>
            <a:spLocks noChangeArrowheads="1"/>
          </p:cNvSpPr>
          <p:nvPr/>
        </p:nvSpPr>
        <p:spPr bwMode="auto">
          <a:xfrm>
            <a:off x="1192861" y="1874806"/>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2" name="Rectangle 54"/>
          <p:cNvSpPr>
            <a:spLocks noChangeArrowheads="1"/>
          </p:cNvSpPr>
          <p:nvPr/>
        </p:nvSpPr>
        <p:spPr bwMode="auto">
          <a:xfrm>
            <a:off x="1192861" y="187480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3" name="Rectangle 55"/>
          <p:cNvSpPr>
            <a:spLocks noChangeArrowheads="1"/>
          </p:cNvSpPr>
          <p:nvPr/>
        </p:nvSpPr>
        <p:spPr bwMode="auto">
          <a:xfrm>
            <a:off x="1414751" y="1874806"/>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534" name="Rectangle 56"/>
          <p:cNvSpPr>
            <a:spLocks noChangeArrowheads="1"/>
          </p:cNvSpPr>
          <p:nvPr/>
        </p:nvSpPr>
        <p:spPr bwMode="auto">
          <a:xfrm>
            <a:off x="1414751" y="187480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5" name="Rectangle 57"/>
          <p:cNvSpPr>
            <a:spLocks noChangeArrowheads="1"/>
          </p:cNvSpPr>
          <p:nvPr/>
        </p:nvSpPr>
        <p:spPr bwMode="auto">
          <a:xfrm>
            <a:off x="1631559" y="1874806"/>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6" name="Rectangle 58"/>
          <p:cNvSpPr>
            <a:spLocks noChangeArrowheads="1"/>
          </p:cNvSpPr>
          <p:nvPr/>
        </p:nvSpPr>
        <p:spPr bwMode="auto">
          <a:xfrm>
            <a:off x="1631559" y="187480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7" name="Rectangle 59"/>
          <p:cNvSpPr>
            <a:spLocks noChangeArrowheads="1"/>
          </p:cNvSpPr>
          <p:nvPr/>
        </p:nvSpPr>
        <p:spPr bwMode="auto">
          <a:xfrm>
            <a:off x="979442" y="2135653"/>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38" name="Rectangle 60"/>
          <p:cNvSpPr>
            <a:spLocks noChangeArrowheads="1"/>
          </p:cNvSpPr>
          <p:nvPr/>
        </p:nvSpPr>
        <p:spPr bwMode="auto">
          <a:xfrm>
            <a:off x="979442" y="213565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9" name="Rectangle 61"/>
          <p:cNvSpPr>
            <a:spLocks noChangeArrowheads="1"/>
          </p:cNvSpPr>
          <p:nvPr/>
        </p:nvSpPr>
        <p:spPr bwMode="auto">
          <a:xfrm>
            <a:off x="1201331" y="2135653"/>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40" name="Rectangle 62"/>
          <p:cNvSpPr>
            <a:spLocks noChangeArrowheads="1"/>
          </p:cNvSpPr>
          <p:nvPr/>
        </p:nvSpPr>
        <p:spPr bwMode="auto">
          <a:xfrm>
            <a:off x="1201331" y="213565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1" name="Rectangle 63"/>
          <p:cNvSpPr>
            <a:spLocks noChangeArrowheads="1"/>
          </p:cNvSpPr>
          <p:nvPr/>
        </p:nvSpPr>
        <p:spPr bwMode="auto">
          <a:xfrm>
            <a:off x="1423220" y="2135653"/>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42" name="Rectangle 64"/>
          <p:cNvSpPr>
            <a:spLocks noChangeArrowheads="1"/>
          </p:cNvSpPr>
          <p:nvPr/>
        </p:nvSpPr>
        <p:spPr bwMode="auto">
          <a:xfrm>
            <a:off x="1423220" y="2135653"/>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3" name="Rectangle 65"/>
          <p:cNvSpPr>
            <a:spLocks noChangeArrowheads="1"/>
          </p:cNvSpPr>
          <p:nvPr/>
        </p:nvSpPr>
        <p:spPr bwMode="auto">
          <a:xfrm>
            <a:off x="757553" y="2391420"/>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544" name="Rectangle 66"/>
          <p:cNvSpPr>
            <a:spLocks noChangeArrowheads="1"/>
          </p:cNvSpPr>
          <p:nvPr/>
        </p:nvSpPr>
        <p:spPr bwMode="auto">
          <a:xfrm>
            <a:off x="757553" y="2391420"/>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5" name="Rectangle 67"/>
          <p:cNvSpPr>
            <a:spLocks noChangeArrowheads="1"/>
          </p:cNvSpPr>
          <p:nvPr/>
        </p:nvSpPr>
        <p:spPr bwMode="auto">
          <a:xfrm>
            <a:off x="976054" y="2391420"/>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546" name="Rectangle 68"/>
          <p:cNvSpPr>
            <a:spLocks noChangeArrowheads="1"/>
          </p:cNvSpPr>
          <p:nvPr/>
        </p:nvSpPr>
        <p:spPr bwMode="auto">
          <a:xfrm>
            <a:off x="976054" y="2391420"/>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7" name="Rectangle 69"/>
          <p:cNvSpPr>
            <a:spLocks noChangeArrowheads="1"/>
          </p:cNvSpPr>
          <p:nvPr/>
        </p:nvSpPr>
        <p:spPr bwMode="auto">
          <a:xfrm>
            <a:off x="1196249" y="2391420"/>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548" name="Rectangle 70"/>
          <p:cNvSpPr>
            <a:spLocks noChangeArrowheads="1"/>
          </p:cNvSpPr>
          <p:nvPr/>
        </p:nvSpPr>
        <p:spPr bwMode="auto">
          <a:xfrm>
            <a:off x="1196249" y="239142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9" name="Rectangle 71"/>
          <p:cNvSpPr>
            <a:spLocks noChangeArrowheads="1"/>
          </p:cNvSpPr>
          <p:nvPr/>
        </p:nvSpPr>
        <p:spPr bwMode="auto">
          <a:xfrm>
            <a:off x="757553" y="2620085"/>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550" name="Rectangle 72"/>
          <p:cNvSpPr>
            <a:spLocks noChangeArrowheads="1"/>
          </p:cNvSpPr>
          <p:nvPr/>
        </p:nvSpPr>
        <p:spPr bwMode="auto">
          <a:xfrm>
            <a:off x="757553" y="2620085"/>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1" name="Rectangle 73"/>
          <p:cNvSpPr>
            <a:spLocks noChangeArrowheads="1"/>
          </p:cNvSpPr>
          <p:nvPr/>
        </p:nvSpPr>
        <p:spPr bwMode="auto">
          <a:xfrm>
            <a:off x="976054" y="2620085"/>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552" name="Rectangle 74"/>
          <p:cNvSpPr>
            <a:spLocks noChangeArrowheads="1"/>
          </p:cNvSpPr>
          <p:nvPr/>
        </p:nvSpPr>
        <p:spPr bwMode="auto">
          <a:xfrm>
            <a:off x="976054" y="2620085"/>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3" name="Rectangle 75"/>
          <p:cNvSpPr>
            <a:spLocks noChangeArrowheads="1"/>
          </p:cNvSpPr>
          <p:nvPr/>
        </p:nvSpPr>
        <p:spPr bwMode="auto">
          <a:xfrm>
            <a:off x="1196249" y="2620085"/>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554" name="Rectangle 76"/>
          <p:cNvSpPr>
            <a:spLocks noChangeArrowheads="1"/>
          </p:cNvSpPr>
          <p:nvPr/>
        </p:nvSpPr>
        <p:spPr bwMode="auto">
          <a:xfrm>
            <a:off x="1196249" y="2620085"/>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5" name="Rectangle 77"/>
          <p:cNvSpPr>
            <a:spLocks noChangeArrowheads="1"/>
          </p:cNvSpPr>
          <p:nvPr/>
        </p:nvSpPr>
        <p:spPr bwMode="auto">
          <a:xfrm>
            <a:off x="979442" y="2882626"/>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556" name="Rectangle 78"/>
          <p:cNvSpPr>
            <a:spLocks noChangeArrowheads="1"/>
          </p:cNvSpPr>
          <p:nvPr/>
        </p:nvSpPr>
        <p:spPr bwMode="auto">
          <a:xfrm>
            <a:off x="979442" y="288262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7" name="Rectangle 79"/>
          <p:cNvSpPr>
            <a:spLocks noChangeArrowheads="1"/>
          </p:cNvSpPr>
          <p:nvPr/>
        </p:nvSpPr>
        <p:spPr bwMode="auto">
          <a:xfrm>
            <a:off x="1201331" y="2882626"/>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8" name="Rectangle 80"/>
          <p:cNvSpPr>
            <a:spLocks noChangeArrowheads="1"/>
          </p:cNvSpPr>
          <p:nvPr/>
        </p:nvSpPr>
        <p:spPr bwMode="auto">
          <a:xfrm>
            <a:off x="1201331" y="288262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9" name="Rectangle 81"/>
          <p:cNvSpPr>
            <a:spLocks noChangeArrowheads="1"/>
          </p:cNvSpPr>
          <p:nvPr/>
        </p:nvSpPr>
        <p:spPr bwMode="auto">
          <a:xfrm>
            <a:off x="1423220" y="2882626"/>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60" name="Rectangle 82"/>
          <p:cNvSpPr>
            <a:spLocks noChangeArrowheads="1"/>
          </p:cNvSpPr>
          <p:nvPr/>
        </p:nvSpPr>
        <p:spPr bwMode="auto">
          <a:xfrm>
            <a:off x="1423220" y="2882626"/>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1" name="Rectangle 83"/>
          <p:cNvSpPr>
            <a:spLocks noChangeArrowheads="1"/>
          </p:cNvSpPr>
          <p:nvPr/>
        </p:nvSpPr>
        <p:spPr bwMode="auto">
          <a:xfrm>
            <a:off x="979442" y="313839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62" name="Rectangle 84"/>
          <p:cNvSpPr>
            <a:spLocks noChangeArrowheads="1"/>
          </p:cNvSpPr>
          <p:nvPr/>
        </p:nvSpPr>
        <p:spPr bwMode="auto">
          <a:xfrm>
            <a:off x="979442" y="313839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3" name="Rectangle 85"/>
          <p:cNvSpPr>
            <a:spLocks noChangeArrowheads="1"/>
          </p:cNvSpPr>
          <p:nvPr/>
        </p:nvSpPr>
        <p:spPr bwMode="auto">
          <a:xfrm>
            <a:off x="1201331" y="313839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564" name="Rectangle 86"/>
          <p:cNvSpPr>
            <a:spLocks noChangeArrowheads="1"/>
          </p:cNvSpPr>
          <p:nvPr/>
        </p:nvSpPr>
        <p:spPr bwMode="auto">
          <a:xfrm>
            <a:off x="1201331" y="313839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5" name="Rectangle 87"/>
          <p:cNvSpPr>
            <a:spLocks noChangeArrowheads="1"/>
          </p:cNvSpPr>
          <p:nvPr/>
        </p:nvSpPr>
        <p:spPr bwMode="auto">
          <a:xfrm>
            <a:off x="1423220" y="313839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66" name="Rectangle 88"/>
          <p:cNvSpPr>
            <a:spLocks noChangeArrowheads="1"/>
          </p:cNvSpPr>
          <p:nvPr/>
        </p:nvSpPr>
        <p:spPr bwMode="auto">
          <a:xfrm>
            <a:off x="1423220" y="313839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7" name="Rectangle 89"/>
          <p:cNvSpPr>
            <a:spLocks noChangeArrowheads="1"/>
          </p:cNvSpPr>
          <p:nvPr/>
        </p:nvSpPr>
        <p:spPr bwMode="auto">
          <a:xfrm>
            <a:off x="979442" y="3367059"/>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568" name="Rectangle 90"/>
          <p:cNvSpPr>
            <a:spLocks noChangeArrowheads="1"/>
          </p:cNvSpPr>
          <p:nvPr/>
        </p:nvSpPr>
        <p:spPr bwMode="auto">
          <a:xfrm>
            <a:off x="979442" y="336705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9" name="Rectangle 91"/>
          <p:cNvSpPr>
            <a:spLocks noChangeArrowheads="1"/>
          </p:cNvSpPr>
          <p:nvPr/>
        </p:nvSpPr>
        <p:spPr bwMode="auto">
          <a:xfrm>
            <a:off x="1201331" y="3367059"/>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70" name="Rectangle 92"/>
          <p:cNvSpPr>
            <a:spLocks noChangeArrowheads="1"/>
          </p:cNvSpPr>
          <p:nvPr/>
        </p:nvSpPr>
        <p:spPr bwMode="auto">
          <a:xfrm>
            <a:off x="1201331" y="336705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1" name="Rectangle 93"/>
          <p:cNvSpPr>
            <a:spLocks noChangeArrowheads="1"/>
          </p:cNvSpPr>
          <p:nvPr/>
        </p:nvSpPr>
        <p:spPr bwMode="auto">
          <a:xfrm>
            <a:off x="1423220" y="3367059"/>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72" name="Rectangle 94"/>
          <p:cNvSpPr>
            <a:spLocks noChangeArrowheads="1"/>
          </p:cNvSpPr>
          <p:nvPr/>
        </p:nvSpPr>
        <p:spPr bwMode="auto">
          <a:xfrm>
            <a:off x="1423220" y="3367059"/>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3" name="Rectangle 95"/>
          <p:cNvSpPr>
            <a:spLocks noChangeArrowheads="1"/>
          </p:cNvSpPr>
          <p:nvPr/>
        </p:nvSpPr>
        <p:spPr bwMode="auto">
          <a:xfrm>
            <a:off x="979442" y="3627907"/>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74" name="Rectangle 96"/>
          <p:cNvSpPr>
            <a:spLocks noChangeArrowheads="1"/>
          </p:cNvSpPr>
          <p:nvPr/>
        </p:nvSpPr>
        <p:spPr bwMode="auto">
          <a:xfrm>
            <a:off x="979442" y="362790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5" name="Rectangle 97"/>
          <p:cNvSpPr>
            <a:spLocks noChangeArrowheads="1"/>
          </p:cNvSpPr>
          <p:nvPr/>
        </p:nvSpPr>
        <p:spPr bwMode="auto">
          <a:xfrm>
            <a:off x="1201331" y="3627907"/>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576" name="Rectangle 98"/>
          <p:cNvSpPr>
            <a:spLocks noChangeArrowheads="1"/>
          </p:cNvSpPr>
          <p:nvPr/>
        </p:nvSpPr>
        <p:spPr bwMode="auto">
          <a:xfrm>
            <a:off x="1201331" y="362790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7" name="Rectangle 99"/>
          <p:cNvSpPr>
            <a:spLocks noChangeArrowheads="1"/>
          </p:cNvSpPr>
          <p:nvPr/>
        </p:nvSpPr>
        <p:spPr bwMode="auto">
          <a:xfrm>
            <a:off x="1423220" y="3627907"/>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78" name="Rectangle 100"/>
          <p:cNvSpPr>
            <a:spLocks noChangeArrowheads="1"/>
          </p:cNvSpPr>
          <p:nvPr/>
        </p:nvSpPr>
        <p:spPr bwMode="auto">
          <a:xfrm>
            <a:off x="1423220" y="362790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9" name="Rectangle 101"/>
          <p:cNvSpPr>
            <a:spLocks noChangeArrowheads="1"/>
          </p:cNvSpPr>
          <p:nvPr/>
        </p:nvSpPr>
        <p:spPr bwMode="auto">
          <a:xfrm>
            <a:off x="979442" y="3885367"/>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0" name="Rectangle 102"/>
          <p:cNvSpPr>
            <a:spLocks noChangeArrowheads="1"/>
          </p:cNvSpPr>
          <p:nvPr/>
        </p:nvSpPr>
        <p:spPr bwMode="auto">
          <a:xfrm>
            <a:off x="979442" y="388536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1" name="Rectangle 103"/>
          <p:cNvSpPr>
            <a:spLocks noChangeArrowheads="1"/>
          </p:cNvSpPr>
          <p:nvPr/>
        </p:nvSpPr>
        <p:spPr bwMode="auto">
          <a:xfrm>
            <a:off x="1201331" y="3885367"/>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582" name="Rectangle 104"/>
          <p:cNvSpPr>
            <a:spLocks noChangeArrowheads="1"/>
          </p:cNvSpPr>
          <p:nvPr/>
        </p:nvSpPr>
        <p:spPr bwMode="auto">
          <a:xfrm>
            <a:off x="1201331" y="388536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3" name="Rectangle 105"/>
          <p:cNvSpPr>
            <a:spLocks noChangeArrowheads="1"/>
          </p:cNvSpPr>
          <p:nvPr/>
        </p:nvSpPr>
        <p:spPr bwMode="auto">
          <a:xfrm>
            <a:off x="1423220" y="3885367"/>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4" name="Rectangle 106"/>
          <p:cNvSpPr>
            <a:spLocks noChangeArrowheads="1"/>
          </p:cNvSpPr>
          <p:nvPr/>
        </p:nvSpPr>
        <p:spPr bwMode="auto">
          <a:xfrm>
            <a:off x="1423220" y="388536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5" name="Rectangle 107"/>
          <p:cNvSpPr>
            <a:spLocks noChangeArrowheads="1"/>
          </p:cNvSpPr>
          <p:nvPr/>
        </p:nvSpPr>
        <p:spPr bwMode="auto">
          <a:xfrm>
            <a:off x="979442" y="411403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6" name="Rectangle 108"/>
          <p:cNvSpPr>
            <a:spLocks noChangeArrowheads="1"/>
          </p:cNvSpPr>
          <p:nvPr/>
        </p:nvSpPr>
        <p:spPr bwMode="auto">
          <a:xfrm>
            <a:off x="979442" y="411403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7" name="Rectangle 109"/>
          <p:cNvSpPr>
            <a:spLocks noChangeArrowheads="1"/>
          </p:cNvSpPr>
          <p:nvPr/>
        </p:nvSpPr>
        <p:spPr bwMode="auto">
          <a:xfrm>
            <a:off x="1201331" y="411403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8" name="Rectangle 110"/>
          <p:cNvSpPr>
            <a:spLocks noChangeArrowheads="1"/>
          </p:cNvSpPr>
          <p:nvPr/>
        </p:nvSpPr>
        <p:spPr bwMode="auto">
          <a:xfrm>
            <a:off x="1201331" y="411403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9" name="Rectangle 111"/>
          <p:cNvSpPr>
            <a:spLocks noChangeArrowheads="1"/>
          </p:cNvSpPr>
          <p:nvPr/>
        </p:nvSpPr>
        <p:spPr bwMode="auto">
          <a:xfrm>
            <a:off x="1423220" y="4114032"/>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590" name="Rectangle 112"/>
          <p:cNvSpPr>
            <a:spLocks noChangeArrowheads="1"/>
          </p:cNvSpPr>
          <p:nvPr/>
        </p:nvSpPr>
        <p:spPr bwMode="auto">
          <a:xfrm>
            <a:off x="1423220" y="4114032"/>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91" name="Freeform 113"/>
          <p:cNvSpPr/>
          <p:nvPr/>
        </p:nvSpPr>
        <p:spPr bwMode="auto">
          <a:xfrm>
            <a:off x="979442" y="437149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592" name="Freeform 114"/>
          <p:cNvSpPr/>
          <p:nvPr/>
        </p:nvSpPr>
        <p:spPr bwMode="auto">
          <a:xfrm>
            <a:off x="979442" y="437149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3" name="Rectangle 115"/>
          <p:cNvSpPr>
            <a:spLocks noChangeArrowheads="1"/>
          </p:cNvSpPr>
          <p:nvPr/>
        </p:nvSpPr>
        <p:spPr bwMode="auto">
          <a:xfrm>
            <a:off x="1201331" y="437149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94" name="Rectangle 116"/>
          <p:cNvSpPr>
            <a:spLocks noChangeArrowheads="1"/>
          </p:cNvSpPr>
          <p:nvPr/>
        </p:nvSpPr>
        <p:spPr bwMode="auto">
          <a:xfrm>
            <a:off x="1201331" y="437149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95" name="Freeform 117"/>
          <p:cNvSpPr/>
          <p:nvPr/>
        </p:nvSpPr>
        <p:spPr bwMode="auto">
          <a:xfrm>
            <a:off x="1423220" y="437149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96" name="Freeform 118"/>
          <p:cNvSpPr/>
          <p:nvPr/>
        </p:nvSpPr>
        <p:spPr bwMode="auto">
          <a:xfrm>
            <a:off x="1423220" y="437149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7" name="Freeform 119"/>
          <p:cNvSpPr/>
          <p:nvPr/>
        </p:nvSpPr>
        <p:spPr bwMode="auto">
          <a:xfrm>
            <a:off x="1201331" y="4600158"/>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8" name="Freeform 120"/>
          <p:cNvSpPr/>
          <p:nvPr/>
        </p:nvSpPr>
        <p:spPr bwMode="auto">
          <a:xfrm>
            <a:off x="1201331" y="437149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99" name="Freeform 121"/>
          <p:cNvSpPr/>
          <p:nvPr/>
        </p:nvSpPr>
        <p:spPr bwMode="auto">
          <a:xfrm>
            <a:off x="1201331" y="437149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0" name="Freeform 122"/>
          <p:cNvSpPr/>
          <p:nvPr/>
        </p:nvSpPr>
        <p:spPr bwMode="auto">
          <a:xfrm>
            <a:off x="1631559" y="164614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01" name="Freeform 123"/>
          <p:cNvSpPr/>
          <p:nvPr/>
        </p:nvSpPr>
        <p:spPr bwMode="auto">
          <a:xfrm>
            <a:off x="1631559" y="164614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2" name="Freeform 124"/>
          <p:cNvSpPr/>
          <p:nvPr/>
        </p:nvSpPr>
        <p:spPr bwMode="auto">
          <a:xfrm>
            <a:off x="1631559"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03" name="Freeform 125"/>
          <p:cNvSpPr/>
          <p:nvPr/>
        </p:nvSpPr>
        <p:spPr bwMode="auto">
          <a:xfrm>
            <a:off x="1631559"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4" name="Rectangle 126"/>
          <p:cNvSpPr>
            <a:spLocks noChangeArrowheads="1"/>
          </p:cNvSpPr>
          <p:nvPr/>
        </p:nvSpPr>
        <p:spPr bwMode="auto">
          <a:xfrm>
            <a:off x="1631559" y="1874807"/>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5" name="Freeform 127"/>
          <p:cNvSpPr/>
          <p:nvPr/>
        </p:nvSpPr>
        <p:spPr bwMode="auto">
          <a:xfrm>
            <a:off x="1631558" y="187480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6" name="Rectangle 128"/>
          <p:cNvSpPr>
            <a:spLocks noChangeArrowheads="1"/>
          </p:cNvSpPr>
          <p:nvPr/>
        </p:nvSpPr>
        <p:spPr bwMode="auto">
          <a:xfrm>
            <a:off x="1196249" y="2391420"/>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7" name="Rectangle 129"/>
          <p:cNvSpPr>
            <a:spLocks noChangeArrowheads="1"/>
          </p:cNvSpPr>
          <p:nvPr/>
        </p:nvSpPr>
        <p:spPr bwMode="auto">
          <a:xfrm>
            <a:off x="1196249" y="2391420"/>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8" name="Freeform 130"/>
          <p:cNvSpPr/>
          <p:nvPr/>
        </p:nvSpPr>
        <p:spPr bwMode="auto">
          <a:xfrm>
            <a:off x="1196249" y="239142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609" name="Freeform 131"/>
          <p:cNvSpPr/>
          <p:nvPr/>
        </p:nvSpPr>
        <p:spPr bwMode="auto">
          <a:xfrm>
            <a:off x="1196249" y="239142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0" name="Freeform 132"/>
          <p:cNvSpPr/>
          <p:nvPr/>
        </p:nvSpPr>
        <p:spPr bwMode="auto">
          <a:xfrm>
            <a:off x="1196249" y="262008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611" name="Freeform 133"/>
          <p:cNvSpPr/>
          <p:nvPr/>
        </p:nvSpPr>
        <p:spPr bwMode="auto">
          <a:xfrm>
            <a:off x="1196249" y="262008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2" name="Freeform 135"/>
          <p:cNvSpPr/>
          <p:nvPr/>
        </p:nvSpPr>
        <p:spPr bwMode="auto">
          <a:xfrm>
            <a:off x="1640027" y="2882626"/>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3" name="Freeform 136"/>
          <p:cNvSpPr/>
          <p:nvPr/>
        </p:nvSpPr>
        <p:spPr bwMode="auto">
          <a:xfrm>
            <a:off x="1423220" y="313839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14" name="Freeform 137"/>
          <p:cNvSpPr/>
          <p:nvPr/>
        </p:nvSpPr>
        <p:spPr bwMode="auto">
          <a:xfrm>
            <a:off x="1423220" y="313839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5" name="Freeform 138"/>
          <p:cNvSpPr/>
          <p:nvPr/>
        </p:nvSpPr>
        <p:spPr bwMode="auto">
          <a:xfrm>
            <a:off x="1640027" y="358894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6" name="Freeform 139"/>
          <p:cNvSpPr/>
          <p:nvPr/>
        </p:nvSpPr>
        <p:spPr bwMode="auto">
          <a:xfrm>
            <a:off x="1640027" y="358894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7" name="Freeform 140"/>
          <p:cNvSpPr/>
          <p:nvPr/>
        </p:nvSpPr>
        <p:spPr bwMode="auto">
          <a:xfrm>
            <a:off x="1423220" y="337552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18" name="Freeform 141"/>
          <p:cNvSpPr/>
          <p:nvPr/>
        </p:nvSpPr>
        <p:spPr bwMode="auto">
          <a:xfrm>
            <a:off x="1423220" y="337552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9" name="Rectangle 142"/>
          <p:cNvSpPr>
            <a:spLocks noChangeArrowheads="1"/>
          </p:cNvSpPr>
          <p:nvPr/>
        </p:nvSpPr>
        <p:spPr bwMode="auto">
          <a:xfrm>
            <a:off x="1418140" y="3592337"/>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0" name="Freeform 143"/>
          <p:cNvSpPr/>
          <p:nvPr/>
        </p:nvSpPr>
        <p:spPr bwMode="auto">
          <a:xfrm>
            <a:off x="1418139" y="359233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1" name="Freeform 144"/>
          <p:cNvSpPr/>
          <p:nvPr/>
        </p:nvSpPr>
        <p:spPr bwMode="auto">
          <a:xfrm>
            <a:off x="1423220" y="362790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22" name="Freeform 145"/>
          <p:cNvSpPr/>
          <p:nvPr/>
        </p:nvSpPr>
        <p:spPr bwMode="auto">
          <a:xfrm>
            <a:off x="1423220" y="362790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3" name="Freeform 146"/>
          <p:cNvSpPr/>
          <p:nvPr/>
        </p:nvSpPr>
        <p:spPr bwMode="auto">
          <a:xfrm>
            <a:off x="1423220" y="411403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624" name="Freeform 147"/>
          <p:cNvSpPr/>
          <p:nvPr/>
        </p:nvSpPr>
        <p:spPr bwMode="auto">
          <a:xfrm>
            <a:off x="1423220" y="411403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5" name="Freeform 148"/>
          <p:cNvSpPr/>
          <p:nvPr/>
        </p:nvSpPr>
        <p:spPr bwMode="auto">
          <a:xfrm>
            <a:off x="1414751" y="164614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626" name="Freeform 149"/>
          <p:cNvSpPr/>
          <p:nvPr/>
        </p:nvSpPr>
        <p:spPr bwMode="auto">
          <a:xfrm>
            <a:off x="1414751" y="164614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7" name="Rectangle 150"/>
          <p:cNvSpPr>
            <a:spLocks noChangeArrowheads="1"/>
          </p:cNvSpPr>
          <p:nvPr/>
        </p:nvSpPr>
        <p:spPr bwMode="auto">
          <a:xfrm>
            <a:off x="1631559" y="1646140"/>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8" name="Rectangle 151"/>
          <p:cNvSpPr>
            <a:spLocks noChangeArrowheads="1"/>
          </p:cNvSpPr>
          <p:nvPr/>
        </p:nvSpPr>
        <p:spPr bwMode="auto">
          <a:xfrm>
            <a:off x="1631559" y="164614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9" name="Freeform 152"/>
          <p:cNvSpPr/>
          <p:nvPr/>
        </p:nvSpPr>
        <p:spPr bwMode="auto">
          <a:xfrm>
            <a:off x="1414751" y="187480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630" name="Freeform 153"/>
          <p:cNvSpPr/>
          <p:nvPr/>
        </p:nvSpPr>
        <p:spPr bwMode="auto">
          <a:xfrm>
            <a:off x="1414751" y="187480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1" name="Freeform 154"/>
          <p:cNvSpPr/>
          <p:nvPr/>
        </p:nvSpPr>
        <p:spPr bwMode="auto">
          <a:xfrm>
            <a:off x="1201331" y="213565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32" name="Freeform 155"/>
          <p:cNvSpPr/>
          <p:nvPr/>
        </p:nvSpPr>
        <p:spPr bwMode="auto">
          <a:xfrm>
            <a:off x="1201331" y="213565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3" name="Freeform 156"/>
          <p:cNvSpPr/>
          <p:nvPr/>
        </p:nvSpPr>
        <p:spPr bwMode="auto">
          <a:xfrm>
            <a:off x="1423220" y="213565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34" name="Freeform 157"/>
          <p:cNvSpPr/>
          <p:nvPr/>
        </p:nvSpPr>
        <p:spPr bwMode="auto">
          <a:xfrm>
            <a:off x="1423220" y="213565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5" name="Freeform 158"/>
          <p:cNvSpPr/>
          <p:nvPr/>
        </p:nvSpPr>
        <p:spPr bwMode="auto">
          <a:xfrm>
            <a:off x="1418140" y="235923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6" name="Freeform 159"/>
          <p:cNvSpPr/>
          <p:nvPr/>
        </p:nvSpPr>
        <p:spPr bwMode="auto">
          <a:xfrm>
            <a:off x="1418140" y="235923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7" name="Freeform 160"/>
          <p:cNvSpPr/>
          <p:nvPr/>
        </p:nvSpPr>
        <p:spPr bwMode="auto">
          <a:xfrm>
            <a:off x="1418140" y="310621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8" name="Freeform 161"/>
          <p:cNvSpPr/>
          <p:nvPr/>
        </p:nvSpPr>
        <p:spPr bwMode="auto">
          <a:xfrm>
            <a:off x="1418140" y="310621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9" name="Freeform 162"/>
          <p:cNvSpPr/>
          <p:nvPr/>
        </p:nvSpPr>
        <p:spPr bwMode="auto">
          <a:xfrm>
            <a:off x="1423220" y="288262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40" name="Freeform 163"/>
          <p:cNvSpPr/>
          <p:nvPr/>
        </p:nvSpPr>
        <p:spPr bwMode="auto">
          <a:xfrm>
            <a:off x="1423220" y="288262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1" name="Freeform 164"/>
          <p:cNvSpPr/>
          <p:nvPr/>
        </p:nvSpPr>
        <p:spPr bwMode="auto">
          <a:xfrm>
            <a:off x="976054" y="239142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642" name="Freeform 165"/>
          <p:cNvSpPr/>
          <p:nvPr/>
        </p:nvSpPr>
        <p:spPr bwMode="auto">
          <a:xfrm>
            <a:off x="976054" y="239142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3" name="Rectangle 166"/>
          <p:cNvSpPr>
            <a:spLocks noChangeArrowheads="1"/>
          </p:cNvSpPr>
          <p:nvPr/>
        </p:nvSpPr>
        <p:spPr bwMode="auto">
          <a:xfrm>
            <a:off x="1196249" y="2391420"/>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44" name="Rectangle 167"/>
          <p:cNvSpPr>
            <a:spLocks noChangeArrowheads="1"/>
          </p:cNvSpPr>
          <p:nvPr/>
        </p:nvSpPr>
        <p:spPr bwMode="auto">
          <a:xfrm>
            <a:off x="1196249" y="239142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45" name="Freeform 168"/>
          <p:cNvSpPr/>
          <p:nvPr/>
        </p:nvSpPr>
        <p:spPr bwMode="auto">
          <a:xfrm>
            <a:off x="976054" y="262008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646" name="Freeform 169"/>
          <p:cNvSpPr/>
          <p:nvPr/>
        </p:nvSpPr>
        <p:spPr bwMode="auto">
          <a:xfrm>
            <a:off x="976054" y="262008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7" name="Freeform 170"/>
          <p:cNvSpPr/>
          <p:nvPr/>
        </p:nvSpPr>
        <p:spPr bwMode="auto">
          <a:xfrm>
            <a:off x="1201331" y="288262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48" name="Freeform 171"/>
          <p:cNvSpPr/>
          <p:nvPr/>
        </p:nvSpPr>
        <p:spPr bwMode="auto">
          <a:xfrm>
            <a:off x="1201331" y="288262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9" name="Rectangle 172"/>
          <p:cNvSpPr>
            <a:spLocks noChangeArrowheads="1"/>
          </p:cNvSpPr>
          <p:nvPr/>
        </p:nvSpPr>
        <p:spPr bwMode="auto">
          <a:xfrm>
            <a:off x="1423220" y="3106211"/>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50" name="Freeform 173"/>
          <p:cNvSpPr/>
          <p:nvPr/>
        </p:nvSpPr>
        <p:spPr bwMode="auto">
          <a:xfrm>
            <a:off x="1423220" y="310621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1" name="Freeform 174"/>
          <p:cNvSpPr/>
          <p:nvPr/>
        </p:nvSpPr>
        <p:spPr bwMode="auto">
          <a:xfrm>
            <a:off x="1201331" y="313839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652" name="Freeform 175"/>
          <p:cNvSpPr/>
          <p:nvPr/>
        </p:nvSpPr>
        <p:spPr bwMode="auto">
          <a:xfrm>
            <a:off x="1201331" y="313839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3" name="Freeform 176"/>
          <p:cNvSpPr/>
          <p:nvPr/>
        </p:nvSpPr>
        <p:spPr bwMode="auto">
          <a:xfrm>
            <a:off x="1201331" y="336705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54" name="Freeform 177"/>
          <p:cNvSpPr/>
          <p:nvPr/>
        </p:nvSpPr>
        <p:spPr bwMode="auto">
          <a:xfrm>
            <a:off x="1201331" y="336705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5" name="Freeform 178"/>
          <p:cNvSpPr/>
          <p:nvPr/>
        </p:nvSpPr>
        <p:spPr bwMode="auto">
          <a:xfrm>
            <a:off x="1418140" y="359233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6" name="Freeform 179"/>
          <p:cNvSpPr/>
          <p:nvPr/>
        </p:nvSpPr>
        <p:spPr bwMode="auto">
          <a:xfrm>
            <a:off x="1418140" y="359233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7" name="Freeform 180"/>
          <p:cNvSpPr/>
          <p:nvPr/>
        </p:nvSpPr>
        <p:spPr bwMode="auto">
          <a:xfrm>
            <a:off x="1418140" y="337214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8" name="Freeform 181"/>
          <p:cNvSpPr/>
          <p:nvPr/>
        </p:nvSpPr>
        <p:spPr bwMode="auto">
          <a:xfrm>
            <a:off x="1418140" y="337214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9" name="Freeform 182"/>
          <p:cNvSpPr/>
          <p:nvPr/>
        </p:nvSpPr>
        <p:spPr bwMode="auto">
          <a:xfrm>
            <a:off x="1201331" y="362790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660" name="Freeform 183"/>
          <p:cNvSpPr/>
          <p:nvPr/>
        </p:nvSpPr>
        <p:spPr bwMode="auto">
          <a:xfrm>
            <a:off x="1201331" y="362790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1" name="Freeform 184"/>
          <p:cNvSpPr/>
          <p:nvPr/>
        </p:nvSpPr>
        <p:spPr bwMode="auto">
          <a:xfrm>
            <a:off x="1201331" y="411403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62" name="Freeform 185"/>
          <p:cNvSpPr/>
          <p:nvPr/>
        </p:nvSpPr>
        <p:spPr bwMode="auto">
          <a:xfrm>
            <a:off x="1201331" y="411403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3" name="Freeform 186"/>
          <p:cNvSpPr/>
          <p:nvPr/>
        </p:nvSpPr>
        <p:spPr bwMode="auto">
          <a:xfrm>
            <a:off x="1192861" y="164614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4" name="Freeform 187"/>
          <p:cNvSpPr/>
          <p:nvPr/>
        </p:nvSpPr>
        <p:spPr bwMode="auto">
          <a:xfrm>
            <a:off x="1192861" y="164614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5" name="Freeform 188"/>
          <p:cNvSpPr/>
          <p:nvPr/>
        </p:nvSpPr>
        <p:spPr bwMode="auto">
          <a:xfrm>
            <a:off x="982829" y="164614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6" name="Freeform 189"/>
          <p:cNvSpPr/>
          <p:nvPr/>
        </p:nvSpPr>
        <p:spPr bwMode="auto">
          <a:xfrm>
            <a:off x="982829" y="164614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7" name="Freeform 190"/>
          <p:cNvSpPr/>
          <p:nvPr/>
        </p:nvSpPr>
        <p:spPr bwMode="auto">
          <a:xfrm>
            <a:off x="1192861"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8" name="Freeform 191"/>
          <p:cNvSpPr/>
          <p:nvPr/>
        </p:nvSpPr>
        <p:spPr bwMode="auto">
          <a:xfrm>
            <a:off x="1192861"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9" name="Freeform 194"/>
          <p:cNvSpPr/>
          <p:nvPr/>
        </p:nvSpPr>
        <p:spPr bwMode="auto">
          <a:xfrm>
            <a:off x="979442" y="213565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70" name="Freeform 195"/>
          <p:cNvSpPr/>
          <p:nvPr/>
        </p:nvSpPr>
        <p:spPr bwMode="auto">
          <a:xfrm>
            <a:off x="979442" y="213565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1" name="Freeform 196"/>
          <p:cNvSpPr/>
          <p:nvPr/>
        </p:nvSpPr>
        <p:spPr bwMode="auto">
          <a:xfrm>
            <a:off x="757553" y="239142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672" name="Freeform 197"/>
          <p:cNvSpPr/>
          <p:nvPr/>
        </p:nvSpPr>
        <p:spPr bwMode="auto">
          <a:xfrm>
            <a:off x="757553" y="239142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3" name="Freeform 198"/>
          <p:cNvSpPr/>
          <p:nvPr/>
        </p:nvSpPr>
        <p:spPr bwMode="auto">
          <a:xfrm>
            <a:off x="979442" y="336705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674" name="Freeform 199"/>
          <p:cNvSpPr/>
          <p:nvPr/>
        </p:nvSpPr>
        <p:spPr bwMode="auto">
          <a:xfrm>
            <a:off x="979442" y="336705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5" name="Freeform 200"/>
          <p:cNvSpPr/>
          <p:nvPr/>
        </p:nvSpPr>
        <p:spPr bwMode="auto">
          <a:xfrm>
            <a:off x="979442" y="362790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76" name="Freeform 201"/>
          <p:cNvSpPr/>
          <p:nvPr/>
        </p:nvSpPr>
        <p:spPr bwMode="auto">
          <a:xfrm>
            <a:off x="979442" y="362790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7" name="Freeform 202"/>
          <p:cNvSpPr/>
          <p:nvPr/>
        </p:nvSpPr>
        <p:spPr bwMode="auto">
          <a:xfrm>
            <a:off x="979442" y="390569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78" name="Freeform 203"/>
          <p:cNvSpPr/>
          <p:nvPr/>
        </p:nvSpPr>
        <p:spPr bwMode="auto">
          <a:xfrm>
            <a:off x="979442" y="390569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9" name="Freeform 204"/>
          <p:cNvSpPr/>
          <p:nvPr/>
        </p:nvSpPr>
        <p:spPr bwMode="auto">
          <a:xfrm>
            <a:off x="979442" y="412927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80" name="Freeform 205"/>
          <p:cNvSpPr/>
          <p:nvPr/>
        </p:nvSpPr>
        <p:spPr bwMode="auto">
          <a:xfrm>
            <a:off x="979442" y="412927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681" name="组合 680"/>
          <p:cNvGrpSpPr>
            <a:grpSpLocks noChangeAspect="1"/>
          </p:cNvGrpSpPr>
          <p:nvPr/>
        </p:nvGrpSpPr>
        <p:grpSpPr>
          <a:xfrm>
            <a:off x="1694347" y="2464888"/>
            <a:ext cx="211007" cy="351679"/>
            <a:chOff x="6414995" y="3384645"/>
            <a:chExt cx="160211" cy="267020"/>
          </a:xfrm>
          <a:solidFill>
            <a:srgbClr val="FFB850"/>
          </a:solidFill>
        </p:grpSpPr>
        <p:sp>
          <p:nvSpPr>
            <p:cNvPr id="682"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683"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684"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685"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686" name="Freeform 13"/>
          <p:cNvSpPr>
            <a:spLocks noChangeAspect="1" noEditPoints="1"/>
          </p:cNvSpPr>
          <p:nvPr/>
        </p:nvSpPr>
        <p:spPr bwMode="auto">
          <a:xfrm>
            <a:off x="1659958" y="3933496"/>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20137461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78000">
                                      <p:stCondLst>
                                        <p:cond delay="0"/>
                                      </p:stCondLst>
                                      <p:childTnLst>
                                        <p:set>
                                          <p:cBhvr>
                                            <p:cTn id="6" dur="1" fill="hold">
                                              <p:stCondLst>
                                                <p:cond delay="0"/>
                                              </p:stCondLst>
                                            </p:cTn>
                                            <p:tgtEl>
                                              <p:spTgt spid="493"/>
                                            </p:tgtEl>
                                            <p:attrNameLst>
                                              <p:attrName>style.visibility</p:attrName>
                                            </p:attrNameLst>
                                          </p:cBhvr>
                                          <p:to>
                                            <p:strVal val="visible"/>
                                          </p:to>
                                        </p:set>
                                        <p:anim calcmode="lin" valueType="num" p14:bounceEnd="78000">
                                          <p:cBhvr additive="base">
                                            <p:cTn id="7" dur="2000" fill="hold"/>
                                            <p:tgtEl>
                                              <p:spTgt spid="493"/>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49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494"/>
                                            </p:tgtEl>
                                            <p:attrNameLst>
                                              <p:attrName>style.visibility</p:attrName>
                                            </p:attrNameLst>
                                          </p:cBhvr>
                                          <p:to>
                                            <p:strVal val="visible"/>
                                          </p:to>
                                        </p:set>
                                        <p:anim calcmode="lin" valueType="num" p14:bounceEnd="78000">
                                          <p:cBhvr additive="base">
                                            <p:cTn id="11" dur="2000" fill="hold"/>
                                            <p:tgtEl>
                                              <p:spTgt spid="494"/>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4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495"/>
                                            </p:tgtEl>
                                            <p:attrNameLst>
                                              <p:attrName>style.visibility</p:attrName>
                                            </p:attrNameLst>
                                          </p:cBhvr>
                                          <p:to>
                                            <p:strVal val="visible"/>
                                          </p:to>
                                        </p:set>
                                        <p:anim calcmode="lin" valueType="num" p14:bounceEnd="78000">
                                          <p:cBhvr additive="base">
                                            <p:cTn id="15" dur="2000" fill="hold"/>
                                            <p:tgtEl>
                                              <p:spTgt spid="495"/>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49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496"/>
                                            </p:tgtEl>
                                            <p:attrNameLst>
                                              <p:attrName>style.visibility</p:attrName>
                                            </p:attrNameLst>
                                          </p:cBhvr>
                                          <p:to>
                                            <p:strVal val="visible"/>
                                          </p:to>
                                        </p:set>
                                        <p:anim calcmode="lin" valueType="num" p14:bounceEnd="78000">
                                          <p:cBhvr additive="base">
                                            <p:cTn id="19" dur="2000" fill="hold"/>
                                            <p:tgtEl>
                                              <p:spTgt spid="496"/>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49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497"/>
                                            </p:tgtEl>
                                            <p:attrNameLst>
                                              <p:attrName>style.visibility</p:attrName>
                                            </p:attrNameLst>
                                          </p:cBhvr>
                                          <p:to>
                                            <p:strVal val="visible"/>
                                          </p:to>
                                        </p:set>
                                        <p:anim calcmode="lin" valueType="num" p14:bounceEnd="78000">
                                          <p:cBhvr additive="base">
                                            <p:cTn id="23" dur="2000" fill="hold"/>
                                            <p:tgtEl>
                                              <p:spTgt spid="497"/>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49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498"/>
                                            </p:tgtEl>
                                            <p:attrNameLst>
                                              <p:attrName>style.visibility</p:attrName>
                                            </p:attrNameLst>
                                          </p:cBhvr>
                                          <p:to>
                                            <p:strVal val="visible"/>
                                          </p:to>
                                        </p:set>
                                        <p:anim calcmode="lin" valueType="num" p14:bounceEnd="78000">
                                          <p:cBhvr additive="base">
                                            <p:cTn id="27" dur="2000" fill="hold"/>
                                            <p:tgtEl>
                                              <p:spTgt spid="498"/>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49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499"/>
                                            </p:tgtEl>
                                            <p:attrNameLst>
                                              <p:attrName>style.visibility</p:attrName>
                                            </p:attrNameLst>
                                          </p:cBhvr>
                                          <p:to>
                                            <p:strVal val="visible"/>
                                          </p:to>
                                        </p:set>
                                        <p:anim calcmode="lin" valueType="num" p14:bounceEnd="78000">
                                          <p:cBhvr additive="base">
                                            <p:cTn id="31" dur="2000" fill="hold"/>
                                            <p:tgtEl>
                                              <p:spTgt spid="499"/>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49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500"/>
                                            </p:tgtEl>
                                            <p:attrNameLst>
                                              <p:attrName>style.visibility</p:attrName>
                                            </p:attrNameLst>
                                          </p:cBhvr>
                                          <p:to>
                                            <p:strVal val="visible"/>
                                          </p:to>
                                        </p:set>
                                        <p:anim calcmode="lin" valueType="num" p14:bounceEnd="78000">
                                          <p:cBhvr additive="base">
                                            <p:cTn id="35" dur="2000" fill="hold"/>
                                            <p:tgtEl>
                                              <p:spTgt spid="500"/>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50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501"/>
                                            </p:tgtEl>
                                            <p:attrNameLst>
                                              <p:attrName>style.visibility</p:attrName>
                                            </p:attrNameLst>
                                          </p:cBhvr>
                                          <p:to>
                                            <p:strVal val="visible"/>
                                          </p:to>
                                        </p:set>
                                        <p:anim calcmode="lin" valueType="num" p14:bounceEnd="78000">
                                          <p:cBhvr additive="base">
                                            <p:cTn id="39" dur="2000" fill="hold"/>
                                            <p:tgtEl>
                                              <p:spTgt spid="501"/>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50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502"/>
                                            </p:tgtEl>
                                            <p:attrNameLst>
                                              <p:attrName>style.visibility</p:attrName>
                                            </p:attrNameLst>
                                          </p:cBhvr>
                                          <p:to>
                                            <p:strVal val="visible"/>
                                          </p:to>
                                        </p:set>
                                        <p:anim calcmode="lin" valueType="num" p14:bounceEnd="78000">
                                          <p:cBhvr additive="base">
                                            <p:cTn id="43" dur="2000" fill="hold"/>
                                            <p:tgtEl>
                                              <p:spTgt spid="502"/>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502"/>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503"/>
                                            </p:tgtEl>
                                            <p:attrNameLst>
                                              <p:attrName>style.visibility</p:attrName>
                                            </p:attrNameLst>
                                          </p:cBhvr>
                                          <p:to>
                                            <p:strVal val="visible"/>
                                          </p:to>
                                        </p:set>
                                        <p:anim calcmode="lin" valueType="num" p14:bounceEnd="78000">
                                          <p:cBhvr additive="base">
                                            <p:cTn id="47" dur="2000" fill="hold"/>
                                            <p:tgtEl>
                                              <p:spTgt spid="503"/>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50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504"/>
                                            </p:tgtEl>
                                            <p:attrNameLst>
                                              <p:attrName>style.visibility</p:attrName>
                                            </p:attrNameLst>
                                          </p:cBhvr>
                                          <p:to>
                                            <p:strVal val="visible"/>
                                          </p:to>
                                        </p:set>
                                        <p:anim calcmode="lin" valueType="num" p14:bounceEnd="78000">
                                          <p:cBhvr additive="base">
                                            <p:cTn id="51" dur="2000" fill="hold"/>
                                            <p:tgtEl>
                                              <p:spTgt spid="504"/>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504"/>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505"/>
                                            </p:tgtEl>
                                            <p:attrNameLst>
                                              <p:attrName>style.visibility</p:attrName>
                                            </p:attrNameLst>
                                          </p:cBhvr>
                                          <p:to>
                                            <p:strVal val="visible"/>
                                          </p:to>
                                        </p:set>
                                        <p:anim calcmode="lin" valueType="num" p14:bounceEnd="78000">
                                          <p:cBhvr additive="base">
                                            <p:cTn id="55" dur="2000" fill="hold"/>
                                            <p:tgtEl>
                                              <p:spTgt spid="505"/>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505"/>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506"/>
                                            </p:tgtEl>
                                            <p:attrNameLst>
                                              <p:attrName>style.visibility</p:attrName>
                                            </p:attrNameLst>
                                          </p:cBhvr>
                                          <p:to>
                                            <p:strVal val="visible"/>
                                          </p:to>
                                        </p:set>
                                        <p:anim calcmode="lin" valueType="num" p14:bounceEnd="78000">
                                          <p:cBhvr additive="base">
                                            <p:cTn id="59" dur="2000" fill="hold"/>
                                            <p:tgtEl>
                                              <p:spTgt spid="506"/>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506"/>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507"/>
                                            </p:tgtEl>
                                            <p:attrNameLst>
                                              <p:attrName>style.visibility</p:attrName>
                                            </p:attrNameLst>
                                          </p:cBhvr>
                                          <p:to>
                                            <p:strVal val="visible"/>
                                          </p:to>
                                        </p:set>
                                        <p:anim calcmode="lin" valueType="num" p14:bounceEnd="78000">
                                          <p:cBhvr additive="base">
                                            <p:cTn id="63" dur="2000" fill="hold"/>
                                            <p:tgtEl>
                                              <p:spTgt spid="507"/>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507"/>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508"/>
                                            </p:tgtEl>
                                            <p:attrNameLst>
                                              <p:attrName>style.visibility</p:attrName>
                                            </p:attrNameLst>
                                          </p:cBhvr>
                                          <p:to>
                                            <p:strVal val="visible"/>
                                          </p:to>
                                        </p:set>
                                        <p:anim calcmode="lin" valueType="num" p14:bounceEnd="78000">
                                          <p:cBhvr additive="base">
                                            <p:cTn id="67" dur="2000" fill="hold"/>
                                            <p:tgtEl>
                                              <p:spTgt spid="508"/>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50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509"/>
                                            </p:tgtEl>
                                            <p:attrNameLst>
                                              <p:attrName>style.visibility</p:attrName>
                                            </p:attrNameLst>
                                          </p:cBhvr>
                                          <p:to>
                                            <p:strVal val="visible"/>
                                          </p:to>
                                        </p:set>
                                        <p:anim calcmode="lin" valueType="num" p14:bounceEnd="78000">
                                          <p:cBhvr additive="base">
                                            <p:cTn id="71" dur="2000" fill="hold"/>
                                            <p:tgtEl>
                                              <p:spTgt spid="509"/>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509"/>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510"/>
                                            </p:tgtEl>
                                            <p:attrNameLst>
                                              <p:attrName>style.visibility</p:attrName>
                                            </p:attrNameLst>
                                          </p:cBhvr>
                                          <p:to>
                                            <p:strVal val="visible"/>
                                          </p:to>
                                        </p:set>
                                        <p:anim calcmode="lin" valueType="num" p14:bounceEnd="78000">
                                          <p:cBhvr additive="base">
                                            <p:cTn id="75" dur="2000" fill="hold"/>
                                            <p:tgtEl>
                                              <p:spTgt spid="510"/>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510"/>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511"/>
                                            </p:tgtEl>
                                            <p:attrNameLst>
                                              <p:attrName>style.visibility</p:attrName>
                                            </p:attrNameLst>
                                          </p:cBhvr>
                                          <p:to>
                                            <p:strVal val="visible"/>
                                          </p:to>
                                        </p:set>
                                        <p:anim calcmode="lin" valueType="num" p14:bounceEnd="78000">
                                          <p:cBhvr additive="base">
                                            <p:cTn id="79" dur="2000" fill="hold"/>
                                            <p:tgtEl>
                                              <p:spTgt spid="511"/>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511"/>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512"/>
                                            </p:tgtEl>
                                            <p:attrNameLst>
                                              <p:attrName>style.visibility</p:attrName>
                                            </p:attrNameLst>
                                          </p:cBhvr>
                                          <p:to>
                                            <p:strVal val="visible"/>
                                          </p:to>
                                        </p:set>
                                        <p:anim calcmode="lin" valueType="num" p14:bounceEnd="78000">
                                          <p:cBhvr additive="base">
                                            <p:cTn id="83" dur="2000" fill="hold"/>
                                            <p:tgtEl>
                                              <p:spTgt spid="512"/>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51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513"/>
                                            </p:tgtEl>
                                            <p:attrNameLst>
                                              <p:attrName>style.visibility</p:attrName>
                                            </p:attrNameLst>
                                          </p:cBhvr>
                                          <p:to>
                                            <p:strVal val="visible"/>
                                          </p:to>
                                        </p:set>
                                        <p:anim calcmode="lin" valueType="num" p14:bounceEnd="78000">
                                          <p:cBhvr additive="base">
                                            <p:cTn id="87" dur="2000" fill="hold"/>
                                            <p:tgtEl>
                                              <p:spTgt spid="513"/>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51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514"/>
                                            </p:tgtEl>
                                            <p:attrNameLst>
                                              <p:attrName>style.visibility</p:attrName>
                                            </p:attrNameLst>
                                          </p:cBhvr>
                                          <p:to>
                                            <p:strVal val="visible"/>
                                          </p:to>
                                        </p:set>
                                        <p:anim calcmode="lin" valueType="num" p14:bounceEnd="78000">
                                          <p:cBhvr additive="base">
                                            <p:cTn id="91" dur="2000" fill="hold"/>
                                            <p:tgtEl>
                                              <p:spTgt spid="514"/>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51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515"/>
                                            </p:tgtEl>
                                            <p:attrNameLst>
                                              <p:attrName>style.visibility</p:attrName>
                                            </p:attrNameLst>
                                          </p:cBhvr>
                                          <p:to>
                                            <p:strVal val="visible"/>
                                          </p:to>
                                        </p:set>
                                        <p:anim calcmode="lin" valueType="num" p14:bounceEnd="78000">
                                          <p:cBhvr additive="base">
                                            <p:cTn id="95" dur="2000" fill="hold"/>
                                            <p:tgtEl>
                                              <p:spTgt spid="515"/>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51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516"/>
                                            </p:tgtEl>
                                            <p:attrNameLst>
                                              <p:attrName>style.visibility</p:attrName>
                                            </p:attrNameLst>
                                          </p:cBhvr>
                                          <p:to>
                                            <p:strVal val="visible"/>
                                          </p:to>
                                        </p:set>
                                        <p:anim calcmode="lin" valueType="num" p14:bounceEnd="78000">
                                          <p:cBhvr additive="base">
                                            <p:cTn id="99" dur="2000" fill="hold"/>
                                            <p:tgtEl>
                                              <p:spTgt spid="516"/>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51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520"/>
                                            </p:tgtEl>
                                            <p:attrNameLst>
                                              <p:attrName>style.visibility</p:attrName>
                                            </p:attrNameLst>
                                          </p:cBhvr>
                                          <p:to>
                                            <p:strVal val="visible"/>
                                          </p:to>
                                        </p:set>
                                        <p:anim calcmode="lin" valueType="num" p14:bounceEnd="78000">
                                          <p:cBhvr additive="base">
                                            <p:cTn id="103" dur="2000" fill="hold"/>
                                            <p:tgtEl>
                                              <p:spTgt spid="520"/>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52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521"/>
                                            </p:tgtEl>
                                            <p:attrNameLst>
                                              <p:attrName>style.visibility</p:attrName>
                                            </p:attrNameLst>
                                          </p:cBhvr>
                                          <p:to>
                                            <p:strVal val="visible"/>
                                          </p:to>
                                        </p:set>
                                        <p:anim calcmode="lin" valueType="num" p14:bounceEnd="78000">
                                          <p:cBhvr additive="base">
                                            <p:cTn id="107" dur="2000" fill="hold"/>
                                            <p:tgtEl>
                                              <p:spTgt spid="521"/>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5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522"/>
                                            </p:tgtEl>
                                            <p:attrNameLst>
                                              <p:attrName>style.visibility</p:attrName>
                                            </p:attrNameLst>
                                          </p:cBhvr>
                                          <p:to>
                                            <p:strVal val="visible"/>
                                          </p:to>
                                        </p:set>
                                        <p:anim calcmode="lin" valueType="num" p14:bounceEnd="78000">
                                          <p:cBhvr additive="base">
                                            <p:cTn id="111" dur="2000" fill="hold"/>
                                            <p:tgtEl>
                                              <p:spTgt spid="522"/>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52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523"/>
                                            </p:tgtEl>
                                            <p:attrNameLst>
                                              <p:attrName>style.visibility</p:attrName>
                                            </p:attrNameLst>
                                          </p:cBhvr>
                                          <p:to>
                                            <p:strVal val="visible"/>
                                          </p:to>
                                        </p:set>
                                        <p:anim calcmode="lin" valueType="num" p14:bounceEnd="78000">
                                          <p:cBhvr additive="base">
                                            <p:cTn id="115" dur="2000" fill="hold"/>
                                            <p:tgtEl>
                                              <p:spTgt spid="523"/>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52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524"/>
                                            </p:tgtEl>
                                            <p:attrNameLst>
                                              <p:attrName>style.visibility</p:attrName>
                                            </p:attrNameLst>
                                          </p:cBhvr>
                                          <p:to>
                                            <p:strVal val="visible"/>
                                          </p:to>
                                        </p:set>
                                        <p:anim calcmode="lin" valueType="num" p14:bounceEnd="78000">
                                          <p:cBhvr additive="base">
                                            <p:cTn id="119" dur="2000" fill="hold"/>
                                            <p:tgtEl>
                                              <p:spTgt spid="524"/>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52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525"/>
                                            </p:tgtEl>
                                            <p:attrNameLst>
                                              <p:attrName>style.visibility</p:attrName>
                                            </p:attrNameLst>
                                          </p:cBhvr>
                                          <p:to>
                                            <p:strVal val="visible"/>
                                          </p:to>
                                        </p:set>
                                        <p:anim calcmode="lin" valueType="num" p14:bounceEnd="78000">
                                          <p:cBhvr additive="base">
                                            <p:cTn id="123" dur="2000" fill="hold"/>
                                            <p:tgtEl>
                                              <p:spTgt spid="525"/>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525"/>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526"/>
                                            </p:tgtEl>
                                            <p:attrNameLst>
                                              <p:attrName>style.visibility</p:attrName>
                                            </p:attrNameLst>
                                          </p:cBhvr>
                                          <p:to>
                                            <p:strVal val="visible"/>
                                          </p:to>
                                        </p:set>
                                        <p:anim calcmode="lin" valueType="num" p14:bounceEnd="78000">
                                          <p:cBhvr additive="base">
                                            <p:cTn id="127" dur="2000" fill="hold"/>
                                            <p:tgtEl>
                                              <p:spTgt spid="526"/>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526"/>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527"/>
                                            </p:tgtEl>
                                            <p:attrNameLst>
                                              <p:attrName>style.visibility</p:attrName>
                                            </p:attrNameLst>
                                          </p:cBhvr>
                                          <p:to>
                                            <p:strVal val="visible"/>
                                          </p:to>
                                        </p:set>
                                        <p:anim calcmode="lin" valueType="num" p14:bounceEnd="78000">
                                          <p:cBhvr additive="base">
                                            <p:cTn id="131" dur="2000" fill="hold"/>
                                            <p:tgtEl>
                                              <p:spTgt spid="527"/>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527"/>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528"/>
                                            </p:tgtEl>
                                            <p:attrNameLst>
                                              <p:attrName>style.visibility</p:attrName>
                                            </p:attrNameLst>
                                          </p:cBhvr>
                                          <p:to>
                                            <p:strVal val="visible"/>
                                          </p:to>
                                        </p:set>
                                        <p:anim calcmode="lin" valueType="num" p14:bounceEnd="78000">
                                          <p:cBhvr additive="base">
                                            <p:cTn id="135" dur="2000" fill="hold"/>
                                            <p:tgtEl>
                                              <p:spTgt spid="528"/>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528"/>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529"/>
                                            </p:tgtEl>
                                            <p:attrNameLst>
                                              <p:attrName>style.visibility</p:attrName>
                                            </p:attrNameLst>
                                          </p:cBhvr>
                                          <p:to>
                                            <p:strVal val="visible"/>
                                          </p:to>
                                        </p:set>
                                        <p:anim calcmode="lin" valueType="num" p14:bounceEnd="78000">
                                          <p:cBhvr additive="base">
                                            <p:cTn id="139" dur="2000" fill="hold"/>
                                            <p:tgtEl>
                                              <p:spTgt spid="529"/>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529"/>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530"/>
                                            </p:tgtEl>
                                            <p:attrNameLst>
                                              <p:attrName>style.visibility</p:attrName>
                                            </p:attrNameLst>
                                          </p:cBhvr>
                                          <p:to>
                                            <p:strVal val="visible"/>
                                          </p:to>
                                        </p:set>
                                        <p:anim calcmode="lin" valueType="num" p14:bounceEnd="78000">
                                          <p:cBhvr additive="base">
                                            <p:cTn id="143" dur="2000" fill="hold"/>
                                            <p:tgtEl>
                                              <p:spTgt spid="530"/>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530"/>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531"/>
                                            </p:tgtEl>
                                            <p:attrNameLst>
                                              <p:attrName>style.visibility</p:attrName>
                                            </p:attrNameLst>
                                          </p:cBhvr>
                                          <p:to>
                                            <p:strVal val="visible"/>
                                          </p:to>
                                        </p:set>
                                        <p:anim calcmode="lin" valueType="num" p14:bounceEnd="78000">
                                          <p:cBhvr additive="base">
                                            <p:cTn id="147" dur="2000" fill="hold"/>
                                            <p:tgtEl>
                                              <p:spTgt spid="531"/>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531"/>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532"/>
                                            </p:tgtEl>
                                            <p:attrNameLst>
                                              <p:attrName>style.visibility</p:attrName>
                                            </p:attrNameLst>
                                          </p:cBhvr>
                                          <p:to>
                                            <p:strVal val="visible"/>
                                          </p:to>
                                        </p:set>
                                        <p:anim calcmode="lin" valueType="num" p14:bounceEnd="78000">
                                          <p:cBhvr additive="base">
                                            <p:cTn id="151" dur="2000" fill="hold"/>
                                            <p:tgtEl>
                                              <p:spTgt spid="532"/>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532"/>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533"/>
                                            </p:tgtEl>
                                            <p:attrNameLst>
                                              <p:attrName>style.visibility</p:attrName>
                                            </p:attrNameLst>
                                          </p:cBhvr>
                                          <p:to>
                                            <p:strVal val="visible"/>
                                          </p:to>
                                        </p:set>
                                        <p:anim calcmode="lin" valueType="num" p14:bounceEnd="78000">
                                          <p:cBhvr additive="base">
                                            <p:cTn id="155" dur="2000" fill="hold"/>
                                            <p:tgtEl>
                                              <p:spTgt spid="533"/>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533"/>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534"/>
                                            </p:tgtEl>
                                            <p:attrNameLst>
                                              <p:attrName>style.visibility</p:attrName>
                                            </p:attrNameLst>
                                          </p:cBhvr>
                                          <p:to>
                                            <p:strVal val="visible"/>
                                          </p:to>
                                        </p:set>
                                        <p:anim calcmode="lin" valueType="num" p14:bounceEnd="78000">
                                          <p:cBhvr additive="base">
                                            <p:cTn id="159" dur="2000" fill="hold"/>
                                            <p:tgtEl>
                                              <p:spTgt spid="534"/>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534"/>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535"/>
                                            </p:tgtEl>
                                            <p:attrNameLst>
                                              <p:attrName>style.visibility</p:attrName>
                                            </p:attrNameLst>
                                          </p:cBhvr>
                                          <p:to>
                                            <p:strVal val="visible"/>
                                          </p:to>
                                        </p:set>
                                        <p:anim calcmode="lin" valueType="num" p14:bounceEnd="78000">
                                          <p:cBhvr additive="base">
                                            <p:cTn id="163" dur="2000" fill="hold"/>
                                            <p:tgtEl>
                                              <p:spTgt spid="535"/>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535"/>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536"/>
                                            </p:tgtEl>
                                            <p:attrNameLst>
                                              <p:attrName>style.visibility</p:attrName>
                                            </p:attrNameLst>
                                          </p:cBhvr>
                                          <p:to>
                                            <p:strVal val="visible"/>
                                          </p:to>
                                        </p:set>
                                        <p:anim calcmode="lin" valueType="num" p14:bounceEnd="78000">
                                          <p:cBhvr additive="base">
                                            <p:cTn id="167" dur="2000" fill="hold"/>
                                            <p:tgtEl>
                                              <p:spTgt spid="536"/>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536"/>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537"/>
                                            </p:tgtEl>
                                            <p:attrNameLst>
                                              <p:attrName>style.visibility</p:attrName>
                                            </p:attrNameLst>
                                          </p:cBhvr>
                                          <p:to>
                                            <p:strVal val="visible"/>
                                          </p:to>
                                        </p:set>
                                        <p:anim calcmode="lin" valueType="num" p14:bounceEnd="78000">
                                          <p:cBhvr additive="base">
                                            <p:cTn id="171" dur="2000" fill="hold"/>
                                            <p:tgtEl>
                                              <p:spTgt spid="537"/>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537"/>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538"/>
                                            </p:tgtEl>
                                            <p:attrNameLst>
                                              <p:attrName>style.visibility</p:attrName>
                                            </p:attrNameLst>
                                          </p:cBhvr>
                                          <p:to>
                                            <p:strVal val="visible"/>
                                          </p:to>
                                        </p:set>
                                        <p:anim calcmode="lin" valueType="num" p14:bounceEnd="78000">
                                          <p:cBhvr additive="base">
                                            <p:cTn id="175" dur="2000" fill="hold"/>
                                            <p:tgtEl>
                                              <p:spTgt spid="538"/>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538"/>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539"/>
                                            </p:tgtEl>
                                            <p:attrNameLst>
                                              <p:attrName>style.visibility</p:attrName>
                                            </p:attrNameLst>
                                          </p:cBhvr>
                                          <p:to>
                                            <p:strVal val="visible"/>
                                          </p:to>
                                        </p:set>
                                        <p:anim calcmode="lin" valueType="num" p14:bounceEnd="78000">
                                          <p:cBhvr additive="base">
                                            <p:cTn id="179" dur="2000" fill="hold"/>
                                            <p:tgtEl>
                                              <p:spTgt spid="539"/>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539"/>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540"/>
                                            </p:tgtEl>
                                            <p:attrNameLst>
                                              <p:attrName>style.visibility</p:attrName>
                                            </p:attrNameLst>
                                          </p:cBhvr>
                                          <p:to>
                                            <p:strVal val="visible"/>
                                          </p:to>
                                        </p:set>
                                        <p:anim calcmode="lin" valueType="num" p14:bounceEnd="78000">
                                          <p:cBhvr additive="base">
                                            <p:cTn id="183" dur="2000" fill="hold"/>
                                            <p:tgtEl>
                                              <p:spTgt spid="540"/>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540"/>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541"/>
                                            </p:tgtEl>
                                            <p:attrNameLst>
                                              <p:attrName>style.visibility</p:attrName>
                                            </p:attrNameLst>
                                          </p:cBhvr>
                                          <p:to>
                                            <p:strVal val="visible"/>
                                          </p:to>
                                        </p:set>
                                        <p:anim calcmode="lin" valueType="num" p14:bounceEnd="78000">
                                          <p:cBhvr additive="base">
                                            <p:cTn id="187" dur="2000" fill="hold"/>
                                            <p:tgtEl>
                                              <p:spTgt spid="541"/>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541"/>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542"/>
                                            </p:tgtEl>
                                            <p:attrNameLst>
                                              <p:attrName>style.visibility</p:attrName>
                                            </p:attrNameLst>
                                          </p:cBhvr>
                                          <p:to>
                                            <p:strVal val="visible"/>
                                          </p:to>
                                        </p:set>
                                        <p:anim calcmode="lin" valueType="num" p14:bounceEnd="78000">
                                          <p:cBhvr additive="base">
                                            <p:cTn id="191" dur="2000" fill="hold"/>
                                            <p:tgtEl>
                                              <p:spTgt spid="542"/>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542"/>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543"/>
                                            </p:tgtEl>
                                            <p:attrNameLst>
                                              <p:attrName>style.visibility</p:attrName>
                                            </p:attrNameLst>
                                          </p:cBhvr>
                                          <p:to>
                                            <p:strVal val="visible"/>
                                          </p:to>
                                        </p:set>
                                        <p:anim calcmode="lin" valueType="num" p14:bounceEnd="78000">
                                          <p:cBhvr additive="base">
                                            <p:cTn id="195" dur="2000" fill="hold"/>
                                            <p:tgtEl>
                                              <p:spTgt spid="543"/>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543"/>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544"/>
                                            </p:tgtEl>
                                            <p:attrNameLst>
                                              <p:attrName>style.visibility</p:attrName>
                                            </p:attrNameLst>
                                          </p:cBhvr>
                                          <p:to>
                                            <p:strVal val="visible"/>
                                          </p:to>
                                        </p:set>
                                        <p:anim calcmode="lin" valueType="num" p14:bounceEnd="78000">
                                          <p:cBhvr additive="base">
                                            <p:cTn id="199" dur="2000" fill="hold"/>
                                            <p:tgtEl>
                                              <p:spTgt spid="544"/>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544"/>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545"/>
                                            </p:tgtEl>
                                            <p:attrNameLst>
                                              <p:attrName>style.visibility</p:attrName>
                                            </p:attrNameLst>
                                          </p:cBhvr>
                                          <p:to>
                                            <p:strVal val="visible"/>
                                          </p:to>
                                        </p:set>
                                        <p:anim calcmode="lin" valueType="num" p14:bounceEnd="78000">
                                          <p:cBhvr additive="base">
                                            <p:cTn id="203" dur="2000" fill="hold"/>
                                            <p:tgtEl>
                                              <p:spTgt spid="545"/>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545"/>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546"/>
                                            </p:tgtEl>
                                            <p:attrNameLst>
                                              <p:attrName>style.visibility</p:attrName>
                                            </p:attrNameLst>
                                          </p:cBhvr>
                                          <p:to>
                                            <p:strVal val="visible"/>
                                          </p:to>
                                        </p:set>
                                        <p:anim calcmode="lin" valueType="num" p14:bounceEnd="78000">
                                          <p:cBhvr additive="base">
                                            <p:cTn id="207" dur="2000" fill="hold"/>
                                            <p:tgtEl>
                                              <p:spTgt spid="546"/>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546"/>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547"/>
                                            </p:tgtEl>
                                            <p:attrNameLst>
                                              <p:attrName>style.visibility</p:attrName>
                                            </p:attrNameLst>
                                          </p:cBhvr>
                                          <p:to>
                                            <p:strVal val="visible"/>
                                          </p:to>
                                        </p:set>
                                        <p:anim calcmode="lin" valueType="num" p14:bounceEnd="78000">
                                          <p:cBhvr additive="base">
                                            <p:cTn id="211" dur="2000" fill="hold"/>
                                            <p:tgtEl>
                                              <p:spTgt spid="547"/>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547"/>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548"/>
                                            </p:tgtEl>
                                            <p:attrNameLst>
                                              <p:attrName>style.visibility</p:attrName>
                                            </p:attrNameLst>
                                          </p:cBhvr>
                                          <p:to>
                                            <p:strVal val="visible"/>
                                          </p:to>
                                        </p:set>
                                        <p:anim calcmode="lin" valueType="num" p14:bounceEnd="78000">
                                          <p:cBhvr additive="base">
                                            <p:cTn id="215" dur="2000" fill="hold"/>
                                            <p:tgtEl>
                                              <p:spTgt spid="548"/>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548"/>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549"/>
                                            </p:tgtEl>
                                            <p:attrNameLst>
                                              <p:attrName>style.visibility</p:attrName>
                                            </p:attrNameLst>
                                          </p:cBhvr>
                                          <p:to>
                                            <p:strVal val="visible"/>
                                          </p:to>
                                        </p:set>
                                        <p:anim calcmode="lin" valueType="num" p14:bounceEnd="78000">
                                          <p:cBhvr additive="base">
                                            <p:cTn id="219" dur="2000" fill="hold"/>
                                            <p:tgtEl>
                                              <p:spTgt spid="549"/>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549"/>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550"/>
                                            </p:tgtEl>
                                            <p:attrNameLst>
                                              <p:attrName>style.visibility</p:attrName>
                                            </p:attrNameLst>
                                          </p:cBhvr>
                                          <p:to>
                                            <p:strVal val="visible"/>
                                          </p:to>
                                        </p:set>
                                        <p:anim calcmode="lin" valueType="num" p14:bounceEnd="78000">
                                          <p:cBhvr additive="base">
                                            <p:cTn id="223" dur="2000" fill="hold"/>
                                            <p:tgtEl>
                                              <p:spTgt spid="550"/>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550"/>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551"/>
                                            </p:tgtEl>
                                            <p:attrNameLst>
                                              <p:attrName>style.visibility</p:attrName>
                                            </p:attrNameLst>
                                          </p:cBhvr>
                                          <p:to>
                                            <p:strVal val="visible"/>
                                          </p:to>
                                        </p:set>
                                        <p:anim calcmode="lin" valueType="num" p14:bounceEnd="78000">
                                          <p:cBhvr additive="base">
                                            <p:cTn id="227" dur="2000" fill="hold"/>
                                            <p:tgtEl>
                                              <p:spTgt spid="551"/>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551"/>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552"/>
                                            </p:tgtEl>
                                            <p:attrNameLst>
                                              <p:attrName>style.visibility</p:attrName>
                                            </p:attrNameLst>
                                          </p:cBhvr>
                                          <p:to>
                                            <p:strVal val="visible"/>
                                          </p:to>
                                        </p:set>
                                        <p:anim calcmode="lin" valueType="num" p14:bounceEnd="78000">
                                          <p:cBhvr additive="base">
                                            <p:cTn id="231" dur="2000" fill="hold"/>
                                            <p:tgtEl>
                                              <p:spTgt spid="552"/>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552"/>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553"/>
                                            </p:tgtEl>
                                            <p:attrNameLst>
                                              <p:attrName>style.visibility</p:attrName>
                                            </p:attrNameLst>
                                          </p:cBhvr>
                                          <p:to>
                                            <p:strVal val="visible"/>
                                          </p:to>
                                        </p:set>
                                        <p:anim calcmode="lin" valueType="num" p14:bounceEnd="78000">
                                          <p:cBhvr additive="base">
                                            <p:cTn id="235" dur="2000" fill="hold"/>
                                            <p:tgtEl>
                                              <p:spTgt spid="553"/>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553"/>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554"/>
                                            </p:tgtEl>
                                            <p:attrNameLst>
                                              <p:attrName>style.visibility</p:attrName>
                                            </p:attrNameLst>
                                          </p:cBhvr>
                                          <p:to>
                                            <p:strVal val="visible"/>
                                          </p:to>
                                        </p:set>
                                        <p:anim calcmode="lin" valueType="num" p14:bounceEnd="78000">
                                          <p:cBhvr additive="base">
                                            <p:cTn id="239" dur="2000" fill="hold"/>
                                            <p:tgtEl>
                                              <p:spTgt spid="554"/>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554"/>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555"/>
                                            </p:tgtEl>
                                            <p:attrNameLst>
                                              <p:attrName>style.visibility</p:attrName>
                                            </p:attrNameLst>
                                          </p:cBhvr>
                                          <p:to>
                                            <p:strVal val="visible"/>
                                          </p:to>
                                        </p:set>
                                        <p:anim calcmode="lin" valueType="num" p14:bounceEnd="78000">
                                          <p:cBhvr additive="base">
                                            <p:cTn id="243" dur="2000" fill="hold"/>
                                            <p:tgtEl>
                                              <p:spTgt spid="555"/>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555"/>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556"/>
                                            </p:tgtEl>
                                            <p:attrNameLst>
                                              <p:attrName>style.visibility</p:attrName>
                                            </p:attrNameLst>
                                          </p:cBhvr>
                                          <p:to>
                                            <p:strVal val="visible"/>
                                          </p:to>
                                        </p:set>
                                        <p:anim calcmode="lin" valueType="num" p14:bounceEnd="78000">
                                          <p:cBhvr additive="base">
                                            <p:cTn id="247" dur="2000" fill="hold"/>
                                            <p:tgtEl>
                                              <p:spTgt spid="556"/>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556"/>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557"/>
                                            </p:tgtEl>
                                            <p:attrNameLst>
                                              <p:attrName>style.visibility</p:attrName>
                                            </p:attrNameLst>
                                          </p:cBhvr>
                                          <p:to>
                                            <p:strVal val="visible"/>
                                          </p:to>
                                        </p:set>
                                        <p:anim calcmode="lin" valueType="num" p14:bounceEnd="78000">
                                          <p:cBhvr additive="base">
                                            <p:cTn id="251" dur="2000" fill="hold"/>
                                            <p:tgtEl>
                                              <p:spTgt spid="557"/>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557"/>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558"/>
                                            </p:tgtEl>
                                            <p:attrNameLst>
                                              <p:attrName>style.visibility</p:attrName>
                                            </p:attrNameLst>
                                          </p:cBhvr>
                                          <p:to>
                                            <p:strVal val="visible"/>
                                          </p:to>
                                        </p:set>
                                        <p:anim calcmode="lin" valueType="num" p14:bounceEnd="78000">
                                          <p:cBhvr additive="base">
                                            <p:cTn id="255" dur="2000" fill="hold"/>
                                            <p:tgtEl>
                                              <p:spTgt spid="558"/>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558"/>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559"/>
                                            </p:tgtEl>
                                            <p:attrNameLst>
                                              <p:attrName>style.visibility</p:attrName>
                                            </p:attrNameLst>
                                          </p:cBhvr>
                                          <p:to>
                                            <p:strVal val="visible"/>
                                          </p:to>
                                        </p:set>
                                        <p:anim calcmode="lin" valueType="num" p14:bounceEnd="78000">
                                          <p:cBhvr additive="base">
                                            <p:cTn id="259" dur="2000" fill="hold"/>
                                            <p:tgtEl>
                                              <p:spTgt spid="559"/>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559"/>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560"/>
                                            </p:tgtEl>
                                            <p:attrNameLst>
                                              <p:attrName>style.visibility</p:attrName>
                                            </p:attrNameLst>
                                          </p:cBhvr>
                                          <p:to>
                                            <p:strVal val="visible"/>
                                          </p:to>
                                        </p:set>
                                        <p:anim calcmode="lin" valueType="num" p14:bounceEnd="78000">
                                          <p:cBhvr additive="base">
                                            <p:cTn id="263" dur="2000" fill="hold"/>
                                            <p:tgtEl>
                                              <p:spTgt spid="560"/>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560"/>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561"/>
                                            </p:tgtEl>
                                            <p:attrNameLst>
                                              <p:attrName>style.visibility</p:attrName>
                                            </p:attrNameLst>
                                          </p:cBhvr>
                                          <p:to>
                                            <p:strVal val="visible"/>
                                          </p:to>
                                        </p:set>
                                        <p:anim calcmode="lin" valueType="num" p14:bounceEnd="78000">
                                          <p:cBhvr additive="base">
                                            <p:cTn id="267" dur="2000" fill="hold"/>
                                            <p:tgtEl>
                                              <p:spTgt spid="561"/>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561"/>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562"/>
                                            </p:tgtEl>
                                            <p:attrNameLst>
                                              <p:attrName>style.visibility</p:attrName>
                                            </p:attrNameLst>
                                          </p:cBhvr>
                                          <p:to>
                                            <p:strVal val="visible"/>
                                          </p:to>
                                        </p:set>
                                        <p:anim calcmode="lin" valueType="num" p14:bounceEnd="78000">
                                          <p:cBhvr additive="base">
                                            <p:cTn id="271" dur="2000" fill="hold"/>
                                            <p:tgtEl>
                                              <p:spTgt spid="562"/>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562"/>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563"/>
                                            </p:tgtEl>
                                            <p:attrNameLst>
                                              <p:attrName>style.visibility</p:attrName>
                                            </p:attrNameLst>
                                          </p:cBhvr>
                                          <p:to>
                                            <p:strVal val="visible"/>
                                          </p:to>
                                        </p:set>
                                        <p:anim calcmode="lin" valueType="num" p14:bounceEnd="78000">
                                          <p:cBhvr additive="base">
                                            <p:cTn id="275" dur="2000" fill="hold"/>
                                            <p:tgtEl>
                                              <p:spTgt spid="563"/>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563"/>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564"/>
                                            </p:tgtEl>
                                            <p:attrNameLst>
                                              <p:attrName>style.visibility</p:attrName>
                                            </p:attrNameLst>
                                          </p:cBhvr>
                                          <p:to>
                                            <p:strVal val="visible"/>
                                          </p:to>
                                        </p:set>
                                        <p:anim calcmode="lin" valueType="num" p14:bounceEnd="78000">
                                          <p:cBhvr additive="base">
                                            <p:cTn id="279" dur="2000" fill="hold"/>
                                            <p:tgtEl>
                                              <p:spTgt spid="564"/>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564"/>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565"/>
                                            </p:tgtEl>
                                            <p:attrNameLst>
                                              <p:attrName>style.visibility</p:attrName>
                                            </p:attrNameLst>
                                          </p:cBhvr>
                                          <p:to>
                                            <p:strVal val="visible"/>
                                          </p:to>
                                        </p:set>
                                        <p:anim calcmode="lin" valueType="num" p14:bounceEnd="78000">
                                          <p:cBhvr additive="base">
                                            <p:cTn id="283" dur="2000" fill="hold"/>
                                            <p:tgtEl>
                                              <p:spTgt spid="565"/>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565"/>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566"/>
                                            </p:tgtEl>
                                            <p:attrNameLst>
                                              <p:attrName>style.visibility</p:attrName>
                                            </p:attrNameLst>
                                          </p:cBhvr>
                                          <p:to>
                                            <p:strVal val="visible"/>
                                          </p:to>
                                        </p:set>
                                        <p:anim calcmode="lin" valueType="num" p14:bounceEnd="78000">
                                          <p:cBhvr additive="base">
                                            <p:cTn id="287" dur="2000" fill="hold"/>
                                            <p:tgtEl>
                                              <p:spTgt spid="566"/>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566"/>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567"/>
                                            </p:tgtEl>
                                            <p:attrNameLst>
                                              <p:attrName>style.visibility</p:attrName>
                                            </p:attrNameLst>
                                          </p:cBhvr>
                                          <p:to>
                                            <p:strVal val="visible"/>
                                          </p:to>
                                        </p:set>
                                        <p:anim calcmode="lin" valueType="num" p14:bounceEnd="78000">
                                          <p:cBhvr additive="base">
                                            <p:cTn id="291" dur="2000" fill="hold"/>
                                            <p:tgtEl>
                                              <p:spTgt spid="567"/>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567"/>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568"/>
                                            </p:tgtEl>
                                            <p:attrNameLst>
                                              <p:attrName>style.visibility</p:attrName>
                                            </p:attrNameLst>
                                          </p:cBhvr>
                                          <p:to>
                                            <p:strVal val="visible"/>
                                          </p:to>
                                        </p:set>
                                        <p:anim calcmode="lin" valueType="num" p14:bounceEnd="78000">
                                          <p:cBhvr additive="base">
                                            <p:cTn id="295" dur="2000" fill="hold"/>
                                            <p:tgtEl>
                                              <p:spTgt spid="568"/>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568"/>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569"/>
                                            </p:tgtEl>
                                            <p:attrNameLst>
                                              <p:attrName>style.visibility</p:attrName>
                                            </p:attrNameLst>
                                          </p:cBhvr>
                                          <p:to>
                                            <p:strVal val="visible"/>
                                          </p:to>
                                        </p:set>
                                        <p:anim calcmode="lin" valueType="num" p14:bounceEnd="78000">
                                          <p:cBhvr additive="base">
                                            <p:cTn id="299" dur="2000" fill="hold"/>
                                            <p:tgtEl>
                                              <p:spTgt spid="569"/>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569"/>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570"/>
                                            </p:tgtEl>
                                            <p:attrNameLst>
                                              <p:attrName>style.visibility</p:attrName>
                                            </p:attrNameLst>
                                          </p:cBhvr>
                                          <p:to>
                                            <p:strVal val="visible"/>
                                          </p:to>
                                        </p:set>
                                        <p:anim calcmode="lin" valueType="num" p14:bounceEnd="78000">
                                          <p:cBhvr additive="base">
                                            <p:cTn id="303" dur="2000" fill="hold"/>
                                            <p:tgtEl>
                                              <p:spTgt spid="570"/>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570"/>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571"/>
                                            </p:tgtEl>
                                            <p:attrNameLst>
                                              <p:attrName>style.visibility</p:attrName>
                                            </p:attrNameLst>
                                          </p:cBhvr>
                                          <p:to>
                                            <p:strVal val="visible"/>
                                          </p:to>
                                        </p:set>
                                        <p:anim calcmode="lin" valueType="num" p14:bounceEnd="78000">
                                          <p:cBhvr additive="base">
                                            <p:cTn id="307" dur="2000" fill="hold"/>
                                            <p:tgtEl>
                                              <p:spTgt spid="571"/>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571"/>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572"/>
                                            </p:tgtEl>
                                            <p:attrNameLst>
                                              <p:attrName>style.visibility</p:attrName>
                                            </p:attrNameLst>
                                          </p:cBhvr>
                                          <p:to>
                                            <p:strVal val="visible"/>
                                          </p:to>
                                        </p:set>
                                        <p:anim calcmode="lin" valueType="num" p14:bounceEnd="78000">
                                          <p:cBhvr additive="base">
                                            <p:cTn id="311" dur="2000" fill="hold"/>
                                            <p:tgtEl>
                                              <p:spTgt spid="572"/>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572"/>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573"/>
                                            </p:tgtEl>
                                            <p:attrNameLst>
                                              <p:attrName>style.visibility</p:attrName>
                                            </p:attrNameLst>
                                          </p:cBhvr>
                                          <p:to>
                                            <p:strVal val="visible"/>
                                          </p:to>
                                        </p:set>
                                        <p:anim calcmode="lin" valueType="num" p14:bounceEnd="78000">
                                          <p:cBhvr additive="base">
                                            <p:cTn id="315" dur="2000" fill="hold"/>
                                            <p:tgtEl>
                                              <p:spTgt spid="573"/>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573"/>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574"/>
                                            </p:tgtEl>
                                            <p:attrNameLst>
                                              <p:attrName>style.visibility</p:attrName>
                                            </p:attrNameLst>
                                          </p:cBhvr>
                                          <p:to>
                                            <p:strVal val="visible"/>
                                          </p:to>
                                        </p:set>
                                        <p:anim calcmode="lin" valueType="num" p14:bounceEnd="78000">
                                          <p:cBhvr additive="base">
                                            <p:cTn id="319" dur="2000" fill="hold"/>
                                            <p:tgtEl>
                                              <p:spTgt spid="574"/>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574"/>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575"/>
                                            </p:tgtEl>
                                            <p:attrNameLst>
                                              <p:attrName>style.visibility</p:attrName>
                                            </p:attrNameLst>
                                          </p:cBhvr>
                                          <p:to>
                                            <p:strVal val="visible"/>
                                          </p:to>
                                        </p:set>
                                        <p:anim calcmode="lin" valueType="num" p14:bounceEnd="78000">
                                          <p:cBhvr additive="base">
                                            <p:cTn id="323" dur="2000" fill="hold"/>
                                            <p:tgtEl>
                                              <p:spTgt spid="575"/>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575"/>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576"/>
                                            </p:tgtEl>
                                            <p:attrNameLst>
                                              <p:attrName>style.visibility</p:attrName>
                                            </p:attrNameLst>
                                          </p:cBhvr>
                                          <p:to>
                                            <p:strVal val="visible"/>
                                          </p:to>
                                        </p:set>
                                        <p:anim calcmode="lin" valueType="num" p14:bounceEnd="78000">
                                          <p:cBhvr additive="base">
                                            <p:cTn id="327" dur="2000" fill="hold"/>
                                            <p:tgtEl>
                                              <p:spTgt spid="576"/>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576"/>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577"/>
                                            </p:tgtEl>
                                            <p:attrNameLst>
                                              <p:attrName>style.visibility</p:attrName>
                                            </p:attrNameLst>
                                          </p:cBhvr>
                                          <p:to>
                                            <p:strVal val="visible"/>
                                          </p:to>
                                        </p:set>
                                        <p:anim calcmode="lin" valueType="num" p14:bounceEnd="78000">
                                          <p:cBhvr additive="base">
                                            <p:cTn id="331" dur="2000" fill="hold"/>
                                            <p:tgtEl>
                                              <p:spTgt spid="577"/>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577"/>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578"/>
                                            </p:tgtEl>
                                            <p:attrNameLst>
                                              <p:attrName>style.visibility</p:attrName>
                                            </p:attrNameLst>
                                          </p:cBhvr>
                                          <p:to>
                                            <p:strVal val="visible"/>
                                          </p:to>
                                        </p:set>
                                        <p:anim calcmode="lin" valueType="num" p14:bounceEnd="78000">
                                          <p:cBhvr additive="base">
                                            <p:cTn id="335" dur="2000" fill="hold"/>
                                            <p:tgtEl>
                                              <p:spTgt spid="578"/>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578"/>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579"/>
                                            </p:tgtEl>
                                            <p:attrNameLst>
                                              <p:attrName>style.visibility</p:attrName>
                                            </p:attrNameLst>
                                          </p:cBhvr>
                                          <p:to>
                                            <p:strVal val="visible"/>
                                          </p:to>
                                        </p:set>
                                        <p:anim calcmode="lin" valueType="num" p14:bounceEnd="78000">
                                          <p:cBhvr additive="base">
                                            <p:cTn id="339" dur="2000" fill="hold"/>
                                            <p:tgtEl>
                                              <p:spTgt spid="579"/>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579"/>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580"/>
                                            </p:tgtEl>
                                            <p:attrNameLst>
                                              <p:attrName>style.visibility</p:attrName>
                                            </p:attrNameLst>
                                          </p:cBhvr>
                                          <p:to>
                                            <p:strVal val="visible"/>
                                          </p:to>
                                        </p:set>
                                        <p:anim calcmode="lin" valueType="num" p14:bounceEnd="78000">
                                          <p:cBhvr additive="base">
                                            <p:cTn id="343" dur="2000" fill="hold"/>
                                            <p:tgtEl>
                                              <p:spTgt spid="580"/>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580"/>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581"/>
                                            </p:tgtEl>
                                            <p:attrNameLst>
                                              <p:attrName>style.visibility</p:attrName>
                                            </p:attrNameLst>
                                          </p:cBhvr>
                                          <p:to>
                                            <p:strVal val="visible"/>
                                          </p:to>
                                        </p:set>
                                        <p:anim calcmode="lin" valueType="num" p14:bounceEnd="78000">
                                          <p:cBhvr additive="base">
                                            <p:cTn id="347" dur="2000" fill="hold"/>
                                            <p:tgtEl>
                                              <p:spTgt spid="581"/>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581"/>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582"/>
                                            </p:tgtEl>
                                            <p:attrNameLst>
                                              <p:attrName>style.visibility</p:attrName>
                                            </p:attrNameLst>
                                          </p:cBhvr>
                                          <p:to>
                                            <p:strVal val="visible"/>
                                          </p:to>
                                        </p:set>
                                        <p:anim calcmode="lin" valueType="num" p14:bounceEnd="78000">
                                          <p:cBhvr additive="base">
                                            <p:cTn id="351" dur="2000" fill="hold"/>
                                            <p:tgtEl>
                                              <p:spTgt spid="582"/>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582"/>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583"/>
                                            </p:tgtEl>
                                            <p:attrNameLst>
                                              <p:attrName>style.visibility</p:attrName>
                                            </p:attrNameLst>
                                          </p:cBhvr>
                                          <p:to>
                                            <p:strVal val="visible"/>
                                          </p:to>
                                        </p:set>
                                        <p:anim calcmode="lin" valueType="num" p14:bounceEnd="78000">
                                          <p:cBhvr additive="base">
                                            <p:cTn id="355" dur="2000" fill="hold"/>
                                            <p:tgtEl>
                                              <p:spTgt spid="583"/>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583"/>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584"/>
                                            </p:tgtEl>
                                            <p:attrNameLst>
                                              <p:attrName>style.visibility</p:attrName>
                                            </p:attrNameLst>
                                          </p:cBhvr>
                                          <p:to>
                                            <p:strVal val="visible"/>
                                          </p:to>
                                        </p:set>
                                        <p:anim calcmode="lin" valueType="num" p14:bounceEnd="78000">
                                          <p:cBhvr additive="base">
                                            <p:cTn id="359" dur="2000" fill="hold"/>
                                            <p:tgtEl>
                                              <p:spTgt spid="584"/>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584"/>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585"/>
                                            </p:tgtEl>
                                            <p:attrNameLst>
                                              <p:attrName>style.visibility</p:attrName>
                                            </p:attrNameLst>
                                          </p:cBhvr>
                                          <p:to>
                                            <p:strVal val="visible"/>
                                          </p:to>
                                        </p:set>
                                        <p:anim calcmode="lin" valueType="num" p14:bounceEnd="78000">
                                          <p:cBhvr additive="base">
                                            <p:cTn id="363" dur="2000" fill="hold"/>
                                            <p:tgtEl>
                                              <p:spTgt spid="585"/>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585"/>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586"/>
                                            </p:tgtEl>
                                            <p:attrNameLst>
                                              <p:attrName>style.visibility</p:attrName>
                                            </p:attrNameLst>
                                          </p:cBhvr>
                                          <p:to>
                                            <p:strVal val="visible"/>
                                          </p:to>
                                        </p:set>
                                        <p:anim calcmode="lin" valueType="num" p14:bounceEnd="78000">
                                          <p:cBhvr additive="base">
                                            <p:cTn id="367" dur="2000" fill="hold"/>
                                            <p:tgtEl>
                                              <p:spTgt spid="586"/>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586"/>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587"/>
                                            </p:tgtEl>
                                            <p:attrNameLst>
                                              <p:attrName>style.visibility</p:attrName>
                                            </p:attrNameLst>
                                          </p:cBhvr>
                                          <p:to>
                                            <p:strVal val="visible"/>
                                          </p:to>
                                        </p:set>
                                        <p:anim calcmode="lin" valueType="num" p14:bounceEnd="78000">
                                          <p:cBhvr additive="base">
                                            <p:cTn id="371" dur="2000" fill="hold"/>
                                            <p:tgtEl>
                                              <p:spTgt spid="587"/>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587"/>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588"/>
                                            </p:tgtEl>
                                            <p:attrNameLst>
                                              <p:attrName>style.visibility</p:attrName>
                                            </p:attrNameLst>
                                          </p:cBhvr>
                                          <p:to>
                                            <p:strVal val="visible"/>
                                          </p:to>
                                        </p:set>
                                        <p:anim calcmode="lin" valueType="num" p14:bounceEnd="78000">
                                          <p:cBhvr additive="base">
                                            <p:cTn id="375" dur="2000" fill="hold"/>
                                            <p:tgtEl>
                                              <p:spTgt spid="588"/>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588"/>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589"/>
                                            </p:tgtEl>
                                            <p:attrNameLst>
                                              <p:attrName>style.visibility</p:attrName>
                                            </p:attrNameLst>
                                          </p:cBhvr>
                                          <p:to>
                                            <p:strVal val="visible"/>
                                          </p:to>
                                        </p:set>
                                        <p:anim calcmode="lin" valueType="num" p14:bounceEnd="78000">
                                          <p:cBhvr additive="base">
                                            <p:cTn id="379" dur="2000" fill="hold"/>
                                            <p:tgtEl>
                                              <p:spTgt spid="589"/>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589"/>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590"/>
                                            </p:tgtEl>
                                            <p:attrNameLst>
                                              <p:attrName>style.visibility</p:attrName>
                                            </p:attrNameLst>
                                          </p:cBhvr>
                                          <p:to>
                                            <p:strVal val="visible"/>
                                          </p:to>
                                        </p:set>
                                        <p:anim calcmode="lin" valueType="num" p14:bounceEnd="78000">
                                          <p:cBhvr additive="base">
                                            <p:cTn id="383" dur="2000" fill="hold"/>
                                            <p:tgtEl>
                                              <p:spTgt spid="590"/>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590"/>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591"/>
                                            </p:tgtEl>
                                            <p:attrNameLst>
                                              <p:attrName>style.visibility</p:attrName>
                                            </p:attrNameLst>
                                          </p:cBhvr>
                                          <p:to>
                                            <p:strVal val="visible"/>
                                          </p:to>
                                        </p:set>
                                        <p:anim calcmode="lin" valueType="num" p14:bounceEnd="78000">
                                          <p:cBhvr additive="base">
                                            <p:cTn id="387" dur="2000" fill="hold"/>
                                            <p:tgtEl>
                                              <p:spTgt spid="591"/>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591"/>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592"/>
                                            </p:tgtEl>
                                            <p:attrNameLst>
                                              <p:attrName>style.visibility</p:attrName>
                                            </p:attrNameLst>
                                          </p:cBhvr>
                                          <p:to>
                                            <p:strVal val="visible"/>
                                          </p:to>
                                        </p:set>
                                        <p:anim calcmode="lin" valueType="num" p14:bounceEnd="78000">
                                          <p:cBhvr additive="base">
                                            <p:cTn id="391" dur="2000" fill="hold"/>
                                            <p:tgtEl>
                                              <p:spTgt spid="592"/>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592"/>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593"/>
                                            </p:tgtEl>
                                            <p:attrNameLst>
                                              <p:attrName>style.visibility</p:attrName>
                                            </p:attrNameLst>
                                          </p:cBhvr>
                                          <p:to>
                                            <p:strVal val="visible"/>
                                          </p:to>
                                        </p:set>
                                        <p:anim calcmode="lin" valueType="num" p14:bounceEnd="78000">
                                          <p:cBhvr additive="base">
                                            <p:cTn id="395" dur="2000" fill="hold"/>
                                            <p:tgtEl>
                                              <p:spTgt spid="593"/>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593"/>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594"/>
                                            </p:tgtEl>
                                            <p:attrNameLst>
                                              <p:attrName>style.visibility</p:attrName>
                                            </p:attrNameLst>
                                          </p:cBhvr>
                                          <p:to>
                                            <p:strVal val="visible"/>
                                          </p:to>
                                        </p:set>
                                        <p:anim calcmode="lin" valueType="num" p14:bounceEnd="78000">
                                          <p:cBhvr additive="base">
                                            <p:cTn id="399" dur="2000" fill="hold"/>
                                            <p:tgtEl>
                                              <p:spTgt spid="594"/>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594"/>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595"/>
                                            </p:tgtEl>
                                            <p:attrNameLst>
                                              <p:attrName>style.visibility</p:attrName>
                                            </p:attrNameLst>
                                          </p:cBhvr>
                                          <p:to>
                                            <p:strVal val="visible"/>
                                          </p:to>
                                        </p:set>
                                        <p:anim calcmode="lin" valueType="num" p14:bounceEnd="78000">
                                          <p:cBhvr additive="base">
                                            <p:cTn id="403" dur="2000" fill="hold"/>
                                            <p:tgtEl>
                                              <p:spTgt spid="595"/>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595"/>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596"/>
                                            </p:tgtEl>
                                            <p:attrNameLst>
                                              <p:attrName>style.visibility</p:attrName>
                                            </p:attrNameLst>
                                          </p:cBhvr>
                                          <p:to>
                                            <p:strVal val="visible"/>
                                          </p:to>
                                        </p:set>
                                        <p:anim calcmode="lin" valueType="num" p14:bounceEnd="78000">
                                          <p:cBhvr additive="base">
                                            <p:cTn id="407" dur="2000" fill="hold"/>
                                            <p:tgtEl>
                                              <p:spTgt spid="596"/>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596"/>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597"/>
                                            </p:tgtEl>
                                            <p:attrNameLst>
                                              <p:attrName>style.visibility</p:attrName>
                                            </p:attrNameLst>
                                          </p:cBhvr>
                                          <p:to>
                                            <p:strVal val="visible"/>
                                          </p:to>
                                        </p:set>
                                        <p:anim calcmode="lin" valueType="num" p14:bounceEnd="78000">
                                          <p:cBhvr additive="base">
                                            <p:cTn id="411" dur="2000" fill="hold"/>
                                            <p:tgtEl>
                                              <p:spTgt spid="597"/>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597"/>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598"/>
                                            </p:tgtEl>
                                            <p:attrNameLst>
                                              <p:attrName>style.visibility</p:attrName>
                                            </p:attrNameLst>
                                          </p:cBhvr>
                                          <p:to>
                                            <p:strVal val="visible"/>
                                          </p:to>
                                        </p:set>
                                        <p:anim calcmode="lin" valueType="num" p14:bounceEnd="78000">
                                          <p:cBhvr additive="base">
                                            <p:cTn id="415" dur="2000" fill="hold"/>
                                            <p:tgtEl>
                                              <p:spTgt spid="598"/>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598"/>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599"/>
                                            </p:tgtEl>
                                            <p:attrNameLst>
                                              <p:attrName>style.visibility</p:attrName>
                                            </p:attrNameLst>
                                          </p:cBhvr>
                                          <p:to>
                                            <p:strVal val="visible"/>
                                          </p:to>
                                        </p:set>
                                        <p:anim calcmode="lin" valueType="num" p14:bounceEnd="78000">
                                          <p:cBhvr additive="base">
                                            <p:cTn id="419" dur="2000" fill="hold"/>
                                            <p:tgtEl>
                                              <p:spTgt spid="599"/>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599"/>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600"/>
                                            </p:tgtEl>
                                            <p:attrNameLst>
                                              <p:attrName>style.visibility</p:attrName>
                                            </p:attrNameLst>
                                          </p:cBhvr>
                                          <p:to>
                                            <p:strVal val="visible"/>
                                          </p:to>
                                        </p:set>
                                        <p:anim calcmode="lin" valueType="num" p14:bounceEnd="78000">
                                          <p:cBhvr additive="base">
                                            <p:cTn id="423" dur="2000" fill="hold"/>
                                            <p:tgtEl>
                                              <p:spTgt spid="600"/>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600"/>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601"/>
                                            </p:tgtEl>
                                            <p:attrNameLst>
                                              <p:attrName>style.visibility</p:attrName>
                                            </p:attrNameLst>
                                          </p:cBhvr>
                                          <p:to>
                                            <p:strVal val="visible"/>
                                          </p:to>
                                        </p:set>
                                        <p:anim calcmode="lin" valueType="num" p14:bounceEnd="78000">
                                          <p:cBhvr additive="base">
                                            <p:cTn id="427" dur="2000" fill="hold"/>
                                            <p:tgtEl>
                                              <p:spTgt spid="601"/>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601"/>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602"/>
                                            </p:tgtEl>
                                            <p:attrNameLst>
                                              <p:attrName>style.visibility</p:attrName>
                                            </p:attrNameLst>
                                          </p:cBhvr>
                                          <p:to>
                                            <p:strVal val="visible"/>
                                          </p:to>
                                        </p:set>
                                        <p:anim calcmode="lin" valueType="num" p14:bounceEnd="78000">
                                          <p:cBhvr additive="base">
                                            <p:cTn id="431" dur="2000" fill="hold"/>
                                            <p:tgtEl>
                                              <p:spTgt spid="602"/>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602"/>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603"/>
                                            </p:tgtEl>
                                            <p:attrNameLst>
                                              <p:attrName>style.visibility</p:attrName>
                                            </p:attrNameLst>
                                          </p:cBhvr>
                                          <p:to>
                                            <p:strVal val="visible"/>
                                          </p:to>
                                        </p:set>
                                        <p:anim calcmode="lin" valueType="num" p14:bounceEnd="78000">
                                          <p:cBhvr additive="base">
                                            <p:cTn id="435" dur="2000" fill="hold"/>
                                            <p:tgtEl>
                                              <p:spTgt spid="603"/>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603"/>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604"/>
                                            </p:tgtEl>
                                            <p:attrNameLst>
                                              <p:attrName>style.visibility</p:attrName>
                                            </p:attrNameLst>
                                          </p:cBhvr>
                                          <p:to>
                                            <p:strVal val="visible"/>
                                          </p:to>
                                        </p:set>
                                        <p:anim calcmode="lin" valueType="num" p14:bounceEnd="78000">
                                          <p:cBhvr additive="base">
                                            <p:cTn id="439" dur="2000" fill="hold"/>
                                            <p:tgtEl>
                                              <p:spTgt spid="604"/>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604"/>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605"/>
                                            </p:tgtEl>
                                            <p:attrNameLst>
                                              <p:attrName>style.visibility</p:attrName>
                                            </p:attrNameLst>
                                          </p:cBhvr>
                                          <p:to>
                                            <p:strVal val="visible"/>
                                          </p:to>
                                        </p:set>
                                        <p:anim calcmode="lin" valueType="num" p14:bounceEnd="78000">
                                          <p:cBhvr additive="base">
                                            <p:cTn id="443" dur="2000" fill="hold"/>
                                            <p:tgtEl>
                                              <p:spTgt spid="605"/>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605"/>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606"/>
                                            </p:tgtEl>
                                            <p:attrNameLst>
                                              <p:attrName>style.visibility</p:attrName>
                                            </p:attrNameLst>
                                          </p:cBhvr>
                                          <p:to>
                                            <p:strVal val="visible"/>
                                          </p:to>
                                        </p:set>
                                        <p:anim calcmode="lin" valueType="num" p14:bounceEnd="78000">
                                          <p:cBhvr additive="base">
                                            <p:cTn id="447" dur="2000" fill="hold"/>
                                            <p:tgtEl>
                                              <p:spTgt spid="606"/>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606"/>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607"/>
                                            </p:tgtEl>
                                            <p:attrNameLst>
                                              <p:attrName>style.visibility</p:attrName>
                                            </p:attrNameLst>
                                          </p:cBhvr>
                                          <p:to>
                                            <p:strVal val="visible"/>
                                          </p:to>
                                        </p:set>
                                        <p:anim calcmode="lin" valueType="num" p14:bounceEnd="78000">
                                          <p:cBhvr additive="base">
                                            <p:cTn id="451" dur="2000" fill="hold"/>
                                            <p:tgtEl>
                                              <p:spTgt spid="607"/>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607"/>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608"/>
                                            </p:tgtEl>
                                            <p:attrNameLst>
                                              <p:attrName>style.visibility</p:attrName>
                                            </p:attrNameLst>
                                          </p:cBhvr>
                                          <p:to>
                                            <p:strVal val="visible"/>
                                          </p:to>
                                        </p:set>
                                        <p:anim calcmode="lin" valueType="num" p14:bounceEnd="78000">
                                          <p:cBhvr additive="base">
                                            <p:cTn id="455" dur="2000" fill="hold"/>
                                            <p:tgtEl>
                                              <p:spTgt spid="608"/>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608"/>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609"/>
                                            </p:tgtEl>
                                            <p:attrNameLst>
                                              <p:attrName>style.visibility</p:attrName>
                                            </p:attrNameLst>
                                          </p:cBhvr>
                                          <p:to>
                                            <p:strVal val="visible"/>
                                          </p:to>
                                        </p:set>
                                        <p:anim calcmode="lin" valueType="num" p14:bounceEnd="78000">
                                          <p:cBhvr additive="base">
                                            <p:cTn id="459" dur="2000" fill="hold"/>
                                            <p:tgtEl>
                                              <p:spTgt spid="609"/>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609"/>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610"/>
                                            </p:tgtEl>
                                            <p:attrNameLst>
                                              <p:attrName>style.visibility</p:attrName>
                                            </p:attrNameLst>
                                          </p:cBhvr>
                                          <p:to>
                                            <p:strVal val="visible"/>
                                          </p:to>
                                        </p:set>
                                        <p:anim calcmode="lin" valueType="num" p14:bounceEnd="78000">
                                          <p:cBhvr additive="base">
                                            <p:cTn id="463" dur="2000" fill="hold"/>
                                            <p:tgtEl>
                                              <p:spTgt spid="610"/>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610"/>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611"/>
                                            </p:tgtEl>
                                            <p:attrNameLst>
                                              <p:attrName>style.visibility</p:attrName>
                                            </p:attrNameLst>
                                          </p:cBhvr>
                                          <p:to>
                                            <p:strVal val="visible"/>
                                          </p:to>
                                        </p:set>
                                        <p:anim calcmode="lin" valueType="num" p14:bounceEnd="78000">
                                          <p:cBhvr additive="base">
                                            <p:cTn id="467" dur="2000" fill="hold"/>
                                            <p:tgtEl>
                                              <p:spTgt spid="611"/>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611"/>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612"/>
                                            </p:tgtEl>
                                            <p:attrNameLst>
                                              <p:attrName>style.visibility</p:attrName>
                                            </p:attrNameLst>
                                          </p:cBhvr>
                                          <p:to>
                                            <p:strVal val="visible"/>
                                          </p:to>
                                        </p:set>
                                        <p:anim calcmode="lin" valueType="num" p14:bounceEnd="78000">
                                          <p:cBhvr additive="base">
                                            <p:cTn id="471" dur="2000" fill="hold"/>
                                            <p:tgtEl>
                                              <p:spTgt spid="612"/>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612"/>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613"/>
                                            </p:tgtEl>
                                            <p:attrNameLst>
                                              <p:attrName>style.visibility</p:attrName>
                                            </p:attrNameLst>
                                          </p:cBhvr>
                                          <p:to>
                                            <p:strVal val="visible"/>
                                          </p:to>
                                        </p:set>
                                        <p:anim calcmode="lin" valueType="num" p14:bounceEnd="78000">
                                          <p:cBhvr additive="base">
                                            <p:cTn id="475" dur="2000" fill="hold"/>
                                            <p:tgtEl>
                                              <p:spTgt spid="613"/>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613"/>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614"/>
                                            </p:tgtEl>
                                            <p:attrNameLst>
                                              <p:attrName>style.visibility</p:attrName>
                                            </p:attrNameLst>
                                          </p:cBhvr>
                                          <p:to>
                                            <p:strVal val="visible"/>
                                          </p:to>
                                        </p:set>
                                        <p:anim calcmode="lin" valueType="num" p14:bounceEnd="78000">
                                          <p:cBhvr additive="base">
                                            <p:cTn id="479" dur="2000" fill="hold"/>
                                            <p:tgtEl>
                                              <p:spTgt spid="614"/>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614"/>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615"/>
                                            </p:tgtEl>
                                            <p:attrNameLst>
                                              <p:attrName>style.visibility</p:attrName>
                                            </p:attrNameLst>
                                          </p:cBhvr>
                                          <p:to>
                                            <p:strVal val="visible"/>
                                          </p:to>
                                        </p:set>
                                        <p:anim calcmode="lin" valueType="num" p14:bounceEnd="78000">
                                          <p:cBhvr additive="base">
                                            <p:cTn id="483" dur="2000" fill="hold"/>
                                            <p:tgtEl>
                                              <p:spTgt spid="615"/>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615"/>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616"/>
                                            </p:tgtEl>
                                            <p:attrNameLst>
                                              <p:attrName>style.visibility</p:attrName>
                                            </p:attrNameLst>
                                          </p:cBhvr>
                                          <p:to>
                                            <p:strVal val="visible"/>
                                          </p:to>
                                        </p:set>
                                        <p:anim calcmode="lin" valueType="num" p14:bounceEnd="78000">
                                          <p:cBhvr additive="base">
                                            <p:cTn id="487" dur="2000" fill="hold"/>
                                            <p:tgtEl>
                                              <p:spTgt spid="616"/>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616"/>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617"/>
                                            </p:tgtEl>
                                            <p:attrNameLst>
                                              <p:attrName>style.visibility</p:attrName>
                                            </p:attrNameLst>
                                          </p:cBhvr>
                                          <p:to>
                                            <p:strVal val="visible"/>
                                          </p:to>
                                        </p:set>
                                        <p:anim calcmode="lin" valueType="num" p14:bounceEnd="78000">
                                          <p:cBhvr additive="base">
                                            <p:cTn id="491" dur="2000" fill="hold"/>
                                            <p:tgtEl>
                                              <p:spTgt spid="617"/>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617"/>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618"/>
                                            </p:tgtEl>
                                            <p:attrNameLst>
                                              <p:attrName>style.visibility</p:attrName>
                                            </p:attrNameLst>
                                          </p:cBhvr>
                                          <p:to>
                                            <p:strVal val="visible"/>
                                          </p:to>
                                        </p:set>
                                        <p:anim calcmode="lin" valueType="num" p14:bounceEnd="78000">
                                          <p:cBhvr additive="base">
                                            <p:cTn id="495" dur="2000" fill="hold"/>
                                            <p:tgtEl>
                                              <p:spTgt spid="618"/>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618"/>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619"/>
                                            </p:tgtEl>
                                            <p:attrNameLst>
                                              <p:attrName>style.visibility</p:attrName>
                                            </p:attrNameLst>
                                          </p:cBhvr>
                                          <p:to>
                                            <p:strVal val="visible"/>
                                          </p:to>
                                        </p:set>
                                        <p:anim calcmode="lin" valueType="num" p14:bounceEnd="78000">
                                          <p:cBhvr additive="base">
                                            <p:cTn id="499" dur="2000" fill="hold"/>
                                            <p:tgtEl>
                                              <p:spTgt spid="619"/>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619"/>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620"/>
                                            </p:tgtEl>
                                            <p:attrNameLst>
                                              <p:attrName>style.visibility</p:attrName>
                                            </p:attrNameLst>
                                          </p:cBhvr>
                                          <p:to>
                                            <p:strVal val="visible"/>
                                          </p:to>
                                        </p:set>
                                        <p:anim calcmode="lin" valueType="num" p14:bounceEnd="78000">
                                          <p:cBhvr additive="base">
                                            <p:cTn id="503" dur="2000" fill="hold"/>
                                            <p:tgtEl>
                                              <p:spTgt spid="620"/>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620"/>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621"/>
                                            </p:tgtEl>
                                            <p:attrNameLst>
                                              <p:attrName>style.visibility</p:attrName>
                                            </p:attrNameLst>
                                          </p:cBhvr>
                                          <p:to>
                                            <p:strVal val="visible"/>
                                          </p:to>
                                        </p:set>
                                        <p:anim calcmode="lin" valueType="num" p14:bounceEnd="78000">
                                          <p:cBhvr additive="base">
                                            <p:cTn id="507" dur="2000" fill="hold"/>
                                            <p:tgtEl>
                                              <p:spTgt spid="621"/>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621"/>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622"/>
                                            </p:tgtEl>
                                            <p:attrNameLst>
                                              <p:attrName>style.visibility</p:attrName>
                                            </p:attrNameLst>
                                          </p:cBhvr>
                                          <p:to>
                                            <p:strVal val="visible"/>
                                          </p:to>
                                        </p:set>
                                        <p:anim calcmode="lin" valueType="num" p14:bounceEnd="78000">
                                          <p:cBhvr additive="base">
                                            <p:cTn id="511" dur="2000" fill="hold"/>
                                            <p:tgtEl>
                                              <p:spTgt spid="622"/>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622"/>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623"/>
                                            </p:tgtEl>
                                            <p:attrNameLst>
                                              <p:attrName>style.visibility</p:attrName>
                                            </p:attrNameLst>
                                          </p:cBhvr>
                                          <p:to>
                                            <p:strVal val="visible"/>
                                          </p:to>
                                        </p:set>
                                        <p:anim calcmode="lin" valueType="num" p14:bounceEnd="78000">
                                          <p:cBhvr additive="base">
                                            <p:cTn id="515" dur="2000" fill="hold"/>
                                            <p:tgtEl>
                                              <p:spTgt spid="623"/>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623"/>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624"/>
                                            </p:tgtEl>
                                            <p:attrNameLst>
                                              <p:attrName>style.visibility</p:attrName>
                                            </p:attrNameLst>
                                          </p:cBhvr>
                                          <p:to>
                                            <p:strVal val="visible"/>
                                          </p:to>
                                        </p:set>
                                        <p:anim calcmode="lin" valueType="num" p14:bounceEnd="78000">
                                          <p:cBhvr additive="base">
                                            <p:cTn id="519" dur="2000" fill="hold"/>
                                            <p:tgtEl>
                                              <p:spTgt spid="624"/>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624"/>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625"/>
                                            </p:tgtEl>
                                            <p:attrNameLst>
                                              <p:attrName>style.visibility</p:attrName>
                                            </p:attrNameLst>
                                          </p:cBhvr>
                                          <p:to>
                                            <p:strVal val="visible"/>
                                          </p:to>
                                        </p:set>
                                        <p:anim calcmode="lin" valueType="num" p14:bounceEnd="78000">
                                          <p:cBhvr additive="base">
                                            <p:cTn id="523" dur="2000" fill="hold"/>
                                            <p:tgtEl>
                                              <p:spTgt spid="625"/>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625"/>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626"/>
                                            </p:tgtEl>
                                            <p:attrNameLst>
                                              <p:attrName>style.visibility</p:attrName>
                                            </p:attrNameLst>
                                          </p:cBhvr>
                                          <p:to>
                                            <p:strVal val="visible"/>
                                          </p:to>
                                        </p:set>
                                        <p:anim calcmode="lin" valueType="num" p14:bounceEnd="78000">
                                          <p:cBhvr additive="base">
                                            <p:cTn id="527" dur="2000" fill="hold"/>
                                            <p:tgtEl>
                                              <p:spTgt spid="626"/>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626"/>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627"/>
                                            </p:tgtEl>
                                            <p:attrNameLst>
                                              <p:attrName>style.visibility</p:attrName>
                                            </p:attrNameLst>
                                          </p:cBhvr>
                                          <p:to>
                                            <p:strVal val="visible"/>
                                          </p:to>
                                        </p:set>
                                        <p:anim calcmode="lin" valueType="num" p14:bounceEnd="78000">
                                          <p:cBhvr additive="base">
                                            <p:cTn id="531" dur="2000" fill="hold"/>
                                            <p:tgtEl>
                                              <p:spTgt spid="627"/>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627"/>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628"/>
                                            </p:tgtEl>
                                            <p:attrNameLst>
                                              <p:attrName>style.visibility</p:attrName>
                                            </p:attrNameLst>
                                          </p:cBhvr>
                                          <p:to>
                                            <p:strVal val="visible"/>
                                          </p:to>
                                        </p:set>
                                        <p:anim calcmode="lin" valueType="num" p14:bounceEnd="78000">
                                          <p:cBhvr additive="base">
                                            <p:cTn id="535" dur="2000" fill="hold"/>
                                            <p:tgtEl>
                                              <p:spTgt spid="628"/>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628"/>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629"/>
                                            </p:tgtEl>
                                            <p:attrNameLst>
                                              <p:attrName>style.visibility</p:attrName>
                                            </p:attrNameLst>
                                          </p:cBhvr>
                                          <p:to>
                                            <p:strVal val="visible"/>
                                          </p:to>
                                        </p:set>
                                        <p:anim calcmode="lin" valueType="num" p14:bounceEnd="78000">
                                          <p:cBhvr additive="base">
                                            <p:cTn id="539" dur="2000" fill="hold"/>
                                            <p:tgtEl>
                                              <p:spTgt spid="629"/>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629"/>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630"/>
                                            </p:tgtEl>
                                            <p:attrNameLst>
                                              <p:attrName>style.visibility</p:attrName>
                                            </p:attrNameLst>
                                          </p:cBhvr>
                                          <p:to>
                                            <p:strVal val="visible"/>
                                          </p:to>
                                        </p:set>
                                        <p:anim calcmode="lin" valueType="num" p14:bounceEnd="78000">
                                          <p:cBhvr additive="base">
                                            <p:cTn id="543" dur="2000" fill="hold"/>
                                            <p:tgtEl>
                                              <p:spTgt spid="630"/>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630"/>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631"/>
                                            </p:tgtEl>
                                            <p:attrNameLst>
                                              <p:attrName>style.visibility</p:attrName>
                                            </p:attrNameLst>
                                          </p:cBhvr>
                                          <p:to>
                                            <p:strVal val="visible"/>
                                          </p:to>
                                        </p:set>
                                        <p:anim calcmode="lin" valueType="num" p14:bounceEnd="78000">
                                          <p:cBhvr additive="base">
                                            <p:cTn id="547" dur="2000" fill="hold"/>
                                            <p:tgtEl>
                                              <p:spTgt spid="631"/>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631"/>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632"/>
                                            </p:tgtEl>
                                            <p:attrNameLst>
                                              <p:attrName>style.visibility</p:attrName>
                                            </p:attrNameLst>
                                          </p:cBhvr>
                                          <p:to>
                                            <p:strVal val="visible"/>
                                          </p:to>
                                        </p:set>
                                        <p:anim calcmode="lin" valueType="num" p14:bounceEnd="78000">
                                          <p:cBhvr additive="base">
                                            <p:cTn id="551" dur="2000" fill="hold"/>
                                            <p:tgtEl>
                                              <p:spTgt spid="632"/>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632"/>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633"/>
                                            </p:tgtEl>
                                            <p:attrNameLst>
                                              <p:attrName>style.visibility</p:attrName>
                                            </p:attrNameLst>
                                          </p:cBhvr>
                                          <p:to>
                                            <p:strVal val="visible"/>
                                          </p:to>
                                        </p:set>
                                        <p:anim calcmode="lin" valueType="num" p14:bounceEnd="78000">
                                          <p:cBhvr additive="base">
                                            <p:cTn id="555" dur="2000" fill="hold"/>
                                            <p:tgtEl>
                                              <p:spTgt spid="633"/>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633"/>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634"/>
                                            </p:tgtEl>
                                            <p:attrNameLst>
                                              <p:attrName>style.visibility</p:attrName>
                                            </p:attrNameLst>
                                          </p:cBhvr>
                                          <p:to>
                                            <p:strVal val="visible"/>
                                          </p:to>
                                        </p:set>
                                        <p:anim calcmode="lin" valueType="num" p14:bounceEnd="78000">
                                          <p:cBhvr additive="base">
                                            <p:cTn id="559" dur="2000" fill="hold"/>
                                            <p:tgtEl>
                                              <p:spTgt spid="634"/>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634"/>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635"/>
                                            </p:tgtEl>
                                            <p:attrNameLst>
                                              <p:attrName>style.visibility</p:attrName>
                                            </p:attrNameLst>
                                          </p:cBhvr>
                                          <p:to>
                                            <p:strVal val="visible"/>
                                          </p:to>
                                        </p:set>
                                        <p:anim calcmode="lin" valueType="num" p14:bounceEnd="78000">
                                          <p:cBhvr additive="base">
                                            <p:cTn id="563" dur="2000" fill="hold"/>
                                            <p:tgtEl>
                                              <p:spTgt spid="635"/>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635"/>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636"/>
                                            </p:tgtEl>
                                            <p:attrNameLst>
                                              <p:attrName>style.visibility</p:attrName>
                                            </p:attrNameLst>
                                          </p:cBhvr>
                                          <p:to>
                                            <p:strVal val="visible"/>
                                          </p:to>
                                        </p:set>
                                        <p:anim calcmode="lin" valueType="num" p14:bounceEnd="78000">
                                          <p:cBhvr additive="base">
                                            <p:cTn id="567" dur="2000" fill="hold"/>
                                            <p:tgtEl>
                                              <p:spTgt spid="636"/>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636"/>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637"/>
                                            </p:tgtEl>
                                            <p:attrNameLst>
                                              <p:attrName>style.visibility</p:attrName>
                                            </p:attrNameLst>
                                          </p:cBhvr>
                                          <p:to>
                                            <p:strVal val="visible"/>
                                          </p:to>
                                        </p:set>
                                        <p:anim calcmode="lin" valueType="num" p14:bounceEnd="78000">
                                          <p:cBhvr additive="base">
                                            <p:cTn id="571" dur="2000" fill="hold"/>
                                            <p:tgtEl>
                                              <p:spTgt spid="637"/>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637"/>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638"/>
                                            </p:tgtEl>
                                            <p:attrNameLst>
                                              <p:attrName>style.visibility</p:attrName>
                                            </p:attrNameLst>
                                          </p:cBhvr>
                                          <p:to>
                                            <p:strVal val="visible"/>
                                          </p:to>
                                        </p:set>
                                        <p:anim calcmode="lin" valueType="num" p14:bounceEnd="78000">
                                          <p:cBhvr additive="base">
                                            <p:cTn id="575" dur="2000" fill="hold"/>
                                            <p:tgtEl>
                                              <p:spTgt spid="638"/>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638"/>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639"/>
                                            </p:tgtEl>
                                            <p:attrNameLst>
                                              <p:attrName>style.visibility</p:attrName>
                                            </p:attrNameLst>
                                          </p:cBhvr>
                                          <p:to>
                                            <p:strVal val="visible"/>
                                          </p:to>
                                        </p:set>
                                        <p:anim calcmode="lin" valueType="num" p14:bounceEnd="78000">
                                          <p:cBhvr additive="base">
                                            <p:cTn id="579" dur="2000" fill="hold"/>
                                            <p:tgtEl>
                                              <p:spTgt spid="639"/>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639"/>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640"/>
                                            </p:tgtEl>
                                            <p:attrNameLst>
                                              <p:attrName>style.visibility</p:attrName>
                                            </p:attrNameLst>
                                          </p:cBhvr>
                                          <p:to>
                                            <p:strVal val="visible"/>
                                          </p:to>
                                        </p:set>
                                        <p:anim calcmode="lin" valueType="num" p14:bounceEnd="78000">
                                          <p:cBhvr additive="base">
                                            <p:cTn id="583" dur="2000" fill="hold"/>
                                            <p:tgtEl>
                                              <p:spTgt spid="640"/>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640"/>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641"/>
                                            </p:tgtEl>
                                            <p:attrNameLst>
                                              <p:attrName>style.visibility</p:attrName>
                                            </p:attrNameLst>
                                          </p:cBhvr>
                                          <p:to>
                                            <p:strVal val="visible"/>
                                          </p:to>
                                        </p:set>
                                        <p:anim calcmode="lin" valueType="num" p14:bounceEnd="78000">
                                          <p:cBhvr additive="base">
                                            <p:cTn id="587" dur="2000" fill="hold"/>
                                            <p:tgtEl>
                                              <p:spTgt spid="641"/>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641"/>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642"/>
                                            </p:tgtEl>
                                            <p:attrNameLst>
                                              <p:attrName>style.visibility</p:attrName>
                                            </p:attrNameLst>
                                          </p:cBhvr>
                                          <p:to>
                                            <p:strVal val="visible"/>
                                          </p:to>
                                        </p:set>
                                        <p:anim calcmode="lin" valueType="num" p14:bounceEnd="78000">
                                          <p:cBhvr additive="base">
                                            <p:cTn id="591" dur="2000" fill="hold"/>
                                            <p:tgtEl>
                                              <p:spTgt spid="642"/>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642"/>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643"/>
                                            </p:tgtEl>
                                            <p:attrNameLst>
                                              <p:attrName>style.visibility</p:attrName>
                                            </p:attrNameLst>
                                          </p:cBhvr>
                                          <p:to>
                                            <p:strVal val="visible"/>
                                          </p:to>
                                        </p:set>
                                        <p:anim calcmode="lin" valueType="num" p14:bounceEnd="78000">
                                          <p:cBhvr additive="base">
                                            <p:cTn id="595" dur="2000" fill="hold"/>
                                            <p:tgtEl>
                                              <p:spTgt spid="643"/>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643"/>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644"/>
                                            </p:tgtEl>
                                            <p:attrNameLst>
                                              <p:attrName>style.visibility</p:attrName>
                                            </p:attrNameLst>
                                          </p:cBhvr>
                                          <p:to>
                                            <p:strVal val="visible"/>
                                          </p:to>
                                        </p:set>
                                        <p:anim calcmode="lin" valueType="num" p14:bounceEnd="78000">
                                          <p:cBhvr additive="base">
                                            <p:cTn id="599" dur="2000" fill="hold"/>
                                            <p:tgtEl>
                                              <p:spTgt spid="644"/>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644"/>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645"/>
                                            </p:tgtEl>
                                            <p:attrNameLst>
                                              <p:attrName>style.visibility</p:attrName>
                                            </p:attrNameLst>
                                          </p:cBhvr>
                                          <p:to>
                                            <p:strVal val="visible"/>
                                          </p:to>
                                        </p:set>
                                        <p:anim calcmode="lin" valueType="num" p14:bounceEnd="78000">
                                          <p:cBhvr additive="base">
                                            <p:cTn id="603" dur="2000" fill="hold"/>
                                            <p:tgtEl>
                                              <p:spTgt spid="645"/>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645"/>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646"/>
                                            </p:tgtEl>
                                            <p:attrNameLst>
                                              <p:attrName>style.visibility</p:attrName>
                                            </p:attrNameLst>
                                          </p:cBhvr>
                                          <p:to>
                                            <p:strVal val="visible"/>
                                          </p:to>
                                        </p:set>
                                        <p:anim calcmode="lin" valueType="num" p14:bounceEnd="78000">
                                          <p:cBhvr additive="base">
                                            <p:cTn id="607" dur="2000" fill="hold"/>
                                            <p:tgtEl>
                                              <p:spTgt spid="646"/>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646"/>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647"/>
                                            </p:tgtEl>
                                            <p:attrNameLst>
                                              <p:attrName>style.visibility</p:attrName>
                                            </p:attrNameLst>
                                          </p:cBhvr>
                                          <p:to>
                                            <p:strVal val="visible"/>
                                          </p:to>
                                        </p:set>
                                        <p:anim calcmode="lin" valueType="num" p14:bounceEnd="78000">
                                          <p:cBhvr additive="base">
                                            <p:cTn id="611" dur="2000" fill="hold"/>
                                            <p:tgtEl>
                                              <p:spTgt spid="647"/>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647"/>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648"/>
                                            </p:tgtEl>
                                            <p:attrNameLst>
                                              <p:attrName>style.visibility</p:attrName>
                                            </p:attrNameLst>
                                          </p:cBhvr>
                                          <p:to>
                                            <p:strVal val="visible"/>
                                          </p:to>
                                        </p:set>
                                        <p:anim calcmode="lin" valueType="num" p14:bounceEnd="78000">
                                          <p:cBhvr additive="base">
                                            <p:cTn id="615" dur="2000" fill="hold"/>
                                            <p:tgtEl>
                                              <p:spTgt spid="648"/>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648"/>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649"/>
                                            </p:tgtEl>
                                            <p:attrNameLst>
                                              <p:attrName>style.visibility</p:attrName>
                                            </p:attrNameLst>
                                          </p:cBhvr>
                                          <p:to>
                                            <p:strVal val="visible"/>
                                          </p:to>
                                        </p:set>
                                        <p:anim calcmode="lin" valueType="num" p14:bounceEnd="78000">
                                          <p:cBhvr additive="base">
                                            <p:cTn id="619" dur="2000" fill="hold"/>
                                            <p:tgtEl>
                                              <p:spTgt spid="649"/>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649"/>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650"/>
                                            </p:tgtEl>
                                            <p:attrNameLst>
                                              <p:attrName>style.visibility</p:attrName>
                                            </p:attrNameLst>
                                          </p:cBhvr>
                                          <p:to>
                                            <p:strVal val="visible"/>
                                          </p:to>
                                        </p:set>
                                        <p:anim calcmode="lin" valueType="num" p14:bounceEnd="78000">
                                          <p:cBhvr additive="base">
                                            <p:cTn id="623" dur="2000" fill="hold"/>
                                            <p:tgtEl>
                                              <p:spTgt spid="650"/>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650"/>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651"/>
                                            </p:tgtEl>
                                            <p:attrNameLst>
                                              <p:attrName>style.visibility</p:attrName>
                                            </p:attrNameLst>
                                          </p:cBhvr>
                                          <p:to>
                                            <p:strVal val="visible"/>
                                          </p:to>
                                        </p:set>
                                        <p:anim calcmode="lin" valueType="num" p14:bounceEnd="78000">
                                          <p:cBhvr additive="base">
                                            <p:cTn id="627" dur="2000" fill="hold"/>
                                            <p:tgtEl>
                                              <p:spTgt spid="651"/>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651"/>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652"/>
                                            </p:tgtEl>
                                            <p:attrNameLst>
                                              <p:attrName>style.visibility</p:attrName>
                                            </p:attrNameLst>
                                          </p:cBhvr>
                                          <p:to>
                                            <p:strVal val="visible"/>
                                          </p:to>
                                        </p:set>
                                        <p:anim calcmode="lin" valueType="num" p14:bounceEnd="78000">
                                          <p:cBhvr additive="base">
                                            <p:cTn id="631" dur="2000" fill="hold"/>
                                            <p:tgtEl>
                                              <p:spTgt spid="652"/>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652"/>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653"/>
                                            </p:tgtEl>
                                            <p:attrNameLst>
                                              <p:attrName>style.visibility</p:attrName>
                                            </p:attrNameLst>
                                          </p:cBhvr>
                                          <p:to>
                                            <p:strVal val="visible"/>
                                          </p:to>
                                        </p:set>
                                        <p:anim calcmode="lin" valueType="num" p14:bounceEnd="78000">
                                          <p:cBhvr additive="base">
                                            <p:cTn id="635" dur="2000" fill="hold"/>
                                            <p:tgtEl>
                                              <p:spTgt spid="653"/>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653"/>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654"/>
                                            </p:tgtEl>
                                            <p:attrNameLst>
                                              <p:attrName>style.visibility</p:attrName>
                                            </p:attrNameLst>
                                          </p:cBhvr>
                                          <p:to>
                                            <p:strVal val="visible"/>
                                          </p:to>
                                        </p:set>
                                        <p:anim calcmode="lin" valueType="num" p14:bounceEnd="78000">
                                          <p:cBhvr additive="base">
                                            <p:cTn id="639" dur="2000" fill="hold"/>
                                            <p:tgtEl>
                                              <p:spTgt spid="654"/>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654"/>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655"/>
                                            </p:tgtEl>
                                            <p:attrNameLst>
                                              <p:attrName>style.visibility</p:attrName>
                                            </p:attrNameLst>
                                          </p:cBhvr>
                                          <p:to>
                                            <p:strVal val="visible"/>
                                          </p:to>
                                        </p:set>
                                        <p:anim calcmode="lin" valueType="num" p14:bounceEnd="78000">
                                          <p:cBhvr additive="base">
                                            <p:cTn id="643" dur="2000" fill="hold"/>
                                            <p:tgtEl>
                                              <p:spTgt spid="655"/>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655"/>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656"/>
                                            </p:tgtEl>
                                            <p:attrNameLst>
                                              <p:attrName>style.visibility</p:attrName>
                                            </p:attrNameLst>
                                          </p:cBhvr>
                                          <p:to>
                                            <p:strVal val="visible"/>
                                          </p:to>
                                        </p:set>
                                        <p:anim calcmode="lin" valueType="num" p14:bounceEnd="78000">
                                          <p:cBhvr additive="base">
                                            <p:cTn id="647" dur="2000" fill="hold"/>
                                            <p:tgtEl>
                                              <p:spTgt spid="656"/>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656"/>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657"/>
                                            </p:tgtEl>
                                            <p:attrNameLst>
                                              <p:attrName>style.visibility</p:attrName>
                                            </p:attrNameLst>
                                          </p:cBhvr>
                                          <p:to>
                                            <p:strVal val="visible"/>
                                          </p:to>
                                        </p:set>
                                        <p:anim calcmode="lin" valueType="num" p14:bounceEnd="78000">
                                          <p:cBhvr additive="base">
                                            <p:cTn id="651" dur="2000" fill="hold"/>
                                            <p:tgtEl>
                                              <p:spTgt spid="657"/>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657"/>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658"/>
                                            </p:tgtEl>
                                            <p:attrNameLst>
                                              <p:attrName>style.visibility</p:attrName>
                                            </p:attrNameLst>
                                          </p:cBhvr>
                                          <p:to>
                                            <p:strVal val="visible"/>
                                          </p:to>
                                        </p:set>
                                        <p:anim calcmode="lin" valueType="num" p14:bounceEnd="78000">
                                          <p:cBhvr additive="base">
                                            <p:cTn id="655" dur="2000" fill="hold"/>
                                            <p:tgtEl>
                                              <p:spTgt spid="658"/>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658"/>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659"/>
                                            </p:tgtEl>
                                            <p:attrNameLst>
                                              <p:attrName>style.visibility</p:attrName>
                                            </p:attrNameLst>
                                          </p:cBhvr>
                                          <p:to>
                                            <p:strVal val="visible"/>
                                          </p:to>
                                        </p:set>
                                        <p:anim calcmode="lin" valueType="num" p14:bounceEnd="78000">
                                          <p:cBhvr additive="base">
                                            <p:cTn id="659" dur="2000" fill="hold"/>
                                            <p:tgtEl>
                                              <p:spTgt spid="659"/>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659"/>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660"/>
                                            </p:tgtEl>
                                            <p:attrNameLst>
                                              <p:attrName>style.visibility</p:attrName>
                                            </p:attrNameLst>
                                          </p:cBhvr>
                                          <p:to>
                                            <p:strVal val="visible"/>
                                          </p:to>
                                        </p:set>
                                        <p:anim calcmode="lin" valueType="num" p14:bounceEnd="78000">
                                          <p:cBhvr additive="base">
                                            <p:cTn id="663" dur="2000" fill="hold"/>
                                            <p:tgtEl>
                                              <p:spTgt spid="660"/>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660"/>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661"/>
                                            </p:tgtEl>
                                            <p:attrNameLst>
                                              <p:attrName>style.visibility</p:attrName>
                                            </p:attrNameLst>
                                          </p:cBhvr>
                                          <p:to>
                                            <p:strVal val="visible"/>
                                          </p:to>
                                        </p:set>
                                        <p:anim calcmode="lin" valueType="num" p14:bounceEnd="78000">
                                          <p:cBhvr additive="base">
                                            <p:cTn id="667" dur="2000" fill="hold"/>
                                            <p:tgtEl>
                                              <p:spTgt spid="661"/>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661"/>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662"/>
                                            </p:tgtEl>
                                            <p:attrNameLst>
                                              <p:attrName>style.visibility</p:attrName>
                                            </p:attrNameLst>
                                          </p:cBhvr>
                                          <p:to>
                                            <p:strVal val="visible"/>
                                          </p:to>
                                        </p:set>
                                        <p:anim calcmode="lin" valueType="num" p14:bounceEnd="78000">
                                          <p:cBhvr additive="base">
                                            <p:cTn id="671" dur="2000" fill="hold"/>
                                            <p:tgtEl>
                                              <p:spTgt spid="662"/>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662"/>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663"/>
                                            </p:tgtEl>
                                            <p:attrNameLst>
                                              <p:attrName>style.visibility</p:attrName>
                                            </p:attrNameLst>
                                          </p:cBhvr>
                                          <p:to>
                                            <p:strVal val="visible"/>
                                          </p:to>
                                        </p:set>
                                        <p:anim calcmode="lin" valueType="num" p14:bounceEnd="78000">
                                          <p:cBhvr additive="base">
                                            <p:cTn id="675" dur="2000" fill="hold"/>
                                            <p:tgtEl>
                                              <p:spTgt spid="663"/>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663"/>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664"/>
                                            </p:tgtEl>
                                            <p:attrNameLst>
                                              <p:attrName>style.visibility</p:attrName>
                                            </p:attrNameLst>
                                          </p:cBhvr>
                                          <p:to>
                                            <p:strVal val="visible"/>
                                          </p:to>
                                        </p:set>
                                        <p:anim calcmode="lin" valueType="num" p14:bounceEnd="78000">
                                          <p:cBhvr additive="base">
                                            <p:cTn id="679" dur="2000" fill="hold"/>
                                            <p:tgtEl>
                                              <p:spTgt spid="664"/>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664"/>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665"/>
                                            </p:tgtEl>
                                            <p:attrNameLst>
                                              <p:attrName>style.visibility</p:attrName>
                                            </p:attrNameLst>
                                          </p:cBhvr>
                                          <p:to>
                                            <p:strVal val="visible"/>
                                          </p:to>
                                        </p:set>
                                        <p:anim calcmode="lin" valueType="num" p14:bounceEnd="78000">
                                          <p:cBhvr additive="base">
                                            <p:cTn id="683" dur="2000" fill="hold"/>
                                            <p:tgtEl>
                                              <p:spTgt spid="665"/>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665"/>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666"/>
                                            </p:tgtEl>
                                            <p:attrNameLst>
                                              <p:attrName>style.visibility</p:attrName>
                                            </p:attrNameLst>
                                          </p:cBhvr>
                                          <p:to>
                                            <p:strVal val="visible"/>
                                          </p:to>
                                        </p:set>
                                        <p:anim calcmode="lin" valueType="num" p14:bounceEnd="78000">
                                          <p:cBhvr additive="base">
                                            <p:cTn id="687" dur="2000" fill="hold"/>
                                            <p:tgtEl>
                                              <p:spTgt spid="666"/>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666"/>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667"/>
                                            </p:tgtEl>
                                            <p:attrNameLst>
                                              <p:attrName>style.visibility</p:attrName>
                                            </p:attrNameLst>
                                          </p:cBhvr>
                                          <p:to>
                                            <p:strVal val="visible"/>
                                          </p:to>
                                        </p:set>
                                        <p:anim calcmode="lin" valueType="num" p14:bounceEnd="78000">
                                          <p:cBhvr additive="base">
                                            <p:cTn id="691" dur="2000" fill="hold"/>
                                            <p:tgtEl>
                                              <p:spTgt spid="667"/>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667"/>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668"/>
                                            </p:tgtEl>
                                            <p:attrNameLst>
                                              <p:attrName>style.visibility</p:attrName>
                                            </p:attrNameLst>
                                          </p:cBhvr>
                                          <p:to>
                                            <p:strVal val="visible"/>
                                          </p:to>
                                        </p:set>
                                        <p:anim calcmode="lin" valueType="num" p14:bounceEnd="78000">
                                          <p:cBhvr additive="base">
                                            <p:cTn id="695" dur="2000" fill="hold"/>
                                            <p:tgtEl>
                                              <p:spTgt spid="668"/>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668"/>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669"/>
                                            </p:tgtEl>
                                            <p:attrNameLst>
                                              <p:attrName>style.visibility</p:attrName>
                                            </p:attrNameLst>
                                          </p:cBhvr>
                                          <p:to>
                                            <p:strVal val="visible"/>
                                          </p:to>
                                        </p:set>
                                        <p:anim calcmode="lin" valueType="num" p14:bounceEnd="78000">
                                          <p:cBhvr additive="base">
                                            <p:cTn id="699" dur="2000" fill="hold"/>
                                            <p:tgtEl>
                                              <p:spTgt spid="669"/>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669"/>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670"/>
                                            </p:tgtEl>
                                            <p:attrNameLst>
                                              <p:attrName>style.visibility</p:attrName>
                                            </p:attrNameLst>
                                          </p:cBhvr>
                                          <p:to>
                                            <p:strVal val="visible"/>
                                          </p:to>
                                        </p:set>
                                        <p:anim calcmode="lin" valueType="num" p14:bounceEnd="78000">
                                          <p:cBhvr additive="base">
                                            <p:cTn id="703" dur="2000" fill="hold"/>
                                            <p:tgtEl>
                                              <p:spTgt spid="670"/>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670"/>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671"/>
                                            </p:tgtEl>
                                            <p:attrNameLst>
                                              <p:attrName>style.visibility</p:attrName>
                                            </p:attrNameLst>
                                          </p:cBhvr>
                                          <p:to>
                                            <p:strVal val="visible"/>
                                          </p:to>
                                        </p:set>
                                        <p:anim calcmode="lin" valueType="num" p14:bounceEnd="78000">
                                          <p:cBhvr additive="base">
                                            <p:cTn id="707" dur="2000" fill="hold"/>
                                            <p:tgtEl>
                                              <p:spTgt spid="671"/>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671"/>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672"/>
                                            </p:tgtEl>
                                            <p:attrNameLst>
                                              <p:attrName>style.visibility</p:attrName>
                                            </p:attrNameLst>
                                          </p:cBhvr>
                                          <p:to>
                                            <p:strVal val="visible"/>
                                          </p:to>
                                        </p:set>
                                        <p:anim calcmode="lin" valueType="num" p14:bounceEnd="78000">
                                          <p:cBhvr additive="base">
                                            <p:cTn id="711" dur="2000" fill="hold"/>
                                            <p:tgtEl>
                                              <p:spTgt spid="672"/>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672"/>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673"/>
                                            </p:tgtEl>
                                            <p:attrNameLst>
                                              <p:attrName>style.visibility</p:attrName>
                                            </p:attrNameLst>
                                          </p:cBhvr>
                                          <p:to>
                                            <p:strVal val="visible"/>
                                          </p:to>
                                        </p:set>
                                        <p:anim calcmode="lin" valueType="num" p14:bounceEnd="78000">
                                          <p:cBhvr additive="base">
                                            <p:cTn id="715" dur="2000" fill="hold"/>
                                            <p:tgtEl>
                                              <p:spTgt spid="673"/>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673"/>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674"/>
                                            </p:tgtEl>
                                            <p:attrNameLst>
                                              <p:attrName>style.visibility</p:attrName>
                                            </p:attrNameLst>
                                          </p:cBhvr>
                                          <p:to>
                                            <p:strVal val="visible"/>
                                          </p:to>
                                        </p:set>
                                        <p:anim calcmode="lin" valueType="num" p14:bounceEnd="78000">
                                          <p:cBhvr additive="base">
                                            <p:cTn id="719" dur="2000" fill="hold"/>
                                            <p:tgtEl>
                                              <p:spTgt spid="674"/>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674"/>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675"/>
                                            </p:tgtEl>
                                            <p:attrNameLst>
                                              <p:attrName>style.visibility</p:attrName>
                                            </p:attrNameLst>
                                          </p:cBhvr>
                                          <p:to>
                                            <p:strVal val="visible"/>
                                          </p:to>
                                        </p:set>
                                        <p:anim calcmode="lin" valueType="num" p14:bounceEnd="78000">
                                          <p:cBhvr additive="base">
                                            <p:cTn id="723" dur="2000" fill="hold"/>
                                            <p:tgtEl>
                                              <p:spTgt spid="675"/>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675"/>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676"/>
                                            </p:tgtEl>
                                            <p:attrNameLst>
                                              <p:attrName>style.visibility</p:attrName>
                                            </p:attrNameLst>
                                          </p:cBhvr>
                                          <p:to>
                                            <p:strVal val="visible"/>
                                          </p:to>
                                        </p:set>
                                        <p:anim calcmode="lin" valueType="num" p14:bounceEnd="78000">
                                          <p:cBhvr additive="base">
                                            <p:cTn id="727" dur="2000" fill="hold"/>
                                            <p:tgtEl>
                                              <p:spTgt spid="676"/>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676"/>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677"/>
                                            </p:tgtEl>
                                            <p:attrNameLst>
                                              <p:attrName>style.visibility</p:attrName>
                                            </p:attrNameLst>
                                          </p:cBhvr>
                                          <p:to>
                                            <p:strVal val="visible"/>
                                          </p:to>
                                        </p:set>
                                        <p:anim calcmode="lin" valueType="num" p14:bounceEnd="78000">
                                          <p:cBhvr additive="base">
                                            <p:cTn id="731" dur="2000" fill="hold"/>
                                            <p:tgtEl>
                                              <p:spTgt spid="677"/>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677"/>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678"/>
                                            </p:tgtEl>
                                            <p:attrNameLst>
                                              <p:attrName>style.visibility</p:attrName>
                                            </p:attrNameLst>
                                          </p:cBhvr>
                                          <p:to>
                                            <p:strVal val="visible"/>
                                          </p:to>
                                        </p:set>
                                        <p:anim calcmode="lin" valueType="num" p14:bounceEnd="78000">
                                          <p:cBhvr additive="base">
                                            <p:cTn id="735" dur="2000" fill="hold"/>
                                            <p:tgtEl>
                                              <p:spTgt spid="678"/>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678"/>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679"/>
                                            </p:tgtEl>
                                            <p:attrNameLst>
                                              <p:attrName>style.visibility</p:attrName>
                                            </p:attrNameLst>
                                          </p:cBhvr>
                                          <p:to>
                                            <p:strVal val="visible"/>
                                          </p:to>
                                        </p:set>
                                        <p:anim calcmode="lin" valueType="num" p14:bounceEnd="78000">
                                          <p:cBhvr additive="base">
                                            <p:cTn id="739" dur="2000" fill="hold"/>
                                            <p:tgtEl>
                                              <p:spTgt spid="679"/>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679"/>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680"/>
                                            </p:tgtEl>
                                            <p:attrNameLst>
                                              <p:attrName>style.visibility</p:attrName>
                                            </p:attrNameLst>
                                          </p:cBhvr>
                                          <p:to>
                                            <p:strVal val="visible"/>
                                          </p:to>
                                        </p:set>
                                        <p:anim calcmode="lin" valueType="num" p14:bounceEnd="78000">
                                          <p:cBhvr additive="base">
                                            <p:cTn id="743" dur="2000" fill="hold"/>
                                            <p:tgtEl>
                                              <p:spTgt spid="680"/>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680"/>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488"/>
                                            </p:tgtEl>
                                            <p:attrNameLst>
                                              <p:attrName>style.visibility</p:attrName>
                                            </p:attrNameLst>
                                          </p:cBhvr>
                                          <p:to>
                                            <p:strVal val="visible"/>
                                          </p:to>
                                        </p:set>
                                        <p:animEffect transition="in" filter="randombar(horizontal)">
                                          <p:cBhvr>
                                            <p:cTn id="748" dur="500"/>
                                            <p:tgtEl>
                                              <p:spTgt spid="488"/>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681"/>
                                            </p:tgtEl>
                                            <p:attrNameLst>
                                              <p:attrName>style.visibility</p:attrName>
                                            </p:attrNameLst>
                                          </p:cBhvr>
                                          <p:to>
                                            <p:strVal val="visible"/>
                                          </p:to>
                                        </p:set>
                                        <p:animEffect transition="in" filter="randombar(horizontal)">
                                          <p:cBhvr>
                                            <p:cTn id="752" dur="500"/>
                                            <p:tgtEl>
                                              <p:spTgt spid="681"/>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517"/>
                                            </p:tgtEl>
                                            <p:attrNameLst>
                                              <p:attrName>style.visibility</p:attrName>
                                            </p:attrNameLst>
                                          </p:cBhvr>
                                          <p:to>
                                            <p:strVal val="visible"/>
                                          </p:to>
                                        </p:set>
                                        <p:animEffect transition="in" filter="randombar(horizontal)">
                                          <p:cBhvr>
                                            <p:cTn id="756" dur="500"/>
                                            <p:tgtEl>
                                              <p:spTgt spid="517"/>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686"/>
                                            </p:tgtEl>
                                            <p:attrNameLst>
                                              <p:attrName>style.visibility</p:attrName>
                                            </p:attrNameLst>
                                          </p:cBhvr>
                                          <p:to>
                                            <p:strVal val="visible"/>
                                          </p:to>
                                        </p:set>
                                        <p:animEffect transition="in" filter="randombar(horizontal)">
                                          <p:cBhvr>
                                            <p:cTn id="760" dur="500"/>
                                            <p:tgtEl>
                                              <p:spTgt spid="686"/>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487"/>
                                            </p:tgtEl>
                                            <p:attrNameLst>
                                              <p:attrName>style.visibility</p:attrName>
                                            </p:attrNameLst>
                                          </p:cBhvr>
                                          <p:to>
                                            <p:strVal val="visible"/>
                                          </p:to>
                                        </p:set>
                                        <p:anim calcmode="lin" valueType="num">
                                          <p:cBhvr>
                                            <p:cTn id="764" dur="1000" fill="hold"/>
                                            <p:tgtEl>
                                              <p:spTgt spid="487"/>
                                            </p:tgtEl>
                                            <p:attrNameLst>
                                              <p:attrName>ppt_w</p:attrName>
                                            </p:attrNameLst>
                                          </p:cBhvr>
                                          <p:tavLst>
                                            <p:tav tm="0">
                                              <p:val>
                                                <p:fltVal val="0"/>
                                              </p:val>
                                            </p:tav>
                                            <p:tav tm="100000">
                                              <p:val>
                                                <p:strVal val="#ppt_w"/>
                                              </p:val>
                                            </p:tav>
                                          </p:tavLst>
                                        </p:anim>
                                        <p:anim calcmode="lin" valueType="num">
                                          <p:cBhvr>
                                            <p:cTn id="765" dur="1000" fill="hold"/>
                                            <p:tgtEl>
                                              <p:spTgt spid="487"/>
                                            </p:tgtEl>
                                            <p:attrNameLst>
                                              <p:attrName>ppt_h</p:attrName>
                                            </p:attrNameLst>
                                          </p:cBhvr>
                                          <p:tavLst>
                                            <p:tav tm="0">
                                              <p:val>
                                                <p:fltVal val="0"/>
                                              </p:val>
                                            </p:tav>
                                            <p:tav tm="100000">
                                              <p:val>
                                                <p:strVal val="#ppt_h"/>
                                              </p:val>
                                            </p:tav>
                                          </p:tavLst>
                                        </p:anim>
                                        <p:anim calcmode="lin" valueType="num">
                                          <p:cBhvr>
                                            <p:cTn id="766" dur="1000" fill="hold"/>
                                            <p:tgtEl>
                                              <p:spTgt spid="487"/>
                                            </p:tgtEl>
                                            <p:attrNameLst>
                                              <p:attrName>style.rotation</p:attrName>
                                            </p:attrNameLst>
                                          </p:cBhvr>
                                          <p:tavLst>
                                            <p:tav tm="0">
                                              <p:val>
                                                <p:fltVal val="90"/>
                                              </p:val>
                                            </p:tav>
                                            <p:tav tm="100000">
                                              <p:val>
                                                <p:fltVal val="0"/>
                                              </p:val>
                                            </p:tav>
                                          </p:tavLst>
                                        </p:anim>
                                        <p:animEffect transition="in" filter="fade">
                                          <p:cBhvr>
                                            <p:cTn id="767" dur="1000"/>
                                            <p:tgtEl>
                                              <p:spTgt spid="487"/>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58"/>
                                            </p:tgtEl>
                                            <p:attrNameLst>
                                              <p:attrName>style.visibility</p:attrName>
                                            </p:attrNameLst>
                                          </p:cBhvr>
                                          <p:to>
                                            <p:strVal val="visible"/>
                                          </p:to>
                                        </p:set>
                                        <p:animEffect transition="in" filter="wipe(left)">
                                          <p:cBhvr>
                                            <p:cTn id="771" dur="500"/>
                                            <p:tgtEl>
                                              <p:spTgt spid="258"/>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54"/>
                                            </p:tgtEl>
                                            <p:attrNameLst>
                                              <p:attrName>style.visibility</p:attrName>
                                            </p:attrNameLst>
                                          </p:cBhvr>
                                          <p:to>
                                            <p:strVal val="visible"/>
                                          </p:to>
                                        </p:set>
                                        <p:animEffect transition="in" filter="wipe(left)">
                                          <p:cBhvr>
                                            <p:cTn id="775" dur="500"/>
                                            <p:tgtEl>
                                              <p:spTgt spid="254"/>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50"/>
                                            </p:tgtEl>
                                            <p:attrNameLst>
                                              <p:attrName>style.visibility</p:attrName>
                                            </p:attrNameLst>
                                          </p:cBhvr>
                                          <p:to>
                                            <p:strVal val="visible"/>
                                          </p:to>
                                        </p:set>
                                        <p:animEffect transition="in" filter="wipe(left)">
                                          <p:cBhvr>
                                            <p:cTn id="779" dur="500"/>
                                            <p:tgtEl>
                                              <p:spTgt spid="250"/>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46"/>
                                            </p:tgtEl>
                                            <p:attrNameLst>
                                              <p:attrName>style.visibility</p:attrName>
                                            </p:attrNameLst>
                                          </p:cBhvr>
                                          <p:to>
                                            <p:strVal val="visible"/>
                                          </p:to>
                                        </p:set>
                                        <p:animEffect transition="in" filter="wipe(left)">
                                          <p:cBhvr>
                                            <p:cTn id="783" dur="500"/>
                                            <p:tgtEl>
                                              <p:spTgt spid="246"/>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74"/>
                                            </p:tgtEl>
                                            <p:attrNameLst>
                                              <p:attrName>style.visibility</p:attrName>
                                            </p:attrNameLst>
                                          </p:cBhvr>
                                          <p:to>
                                            <p:strVal val="visible"/>
                                          </p:to>
                                        </p:set>
                                        <p:animEffect transition="in" filter="wipe(left)">
                                          <p:cBhvr>
                                            <p:cTn id="787" dur="500"/>
                                            <p:tgtEl>
                                              <p:spTgt spid="274"/>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9"/>
                                            </p:tgtEl>
                                            <p:attrNameLst>
                                              <p:attrName>style.visibility</p:attrName>
                                            </p:attrNameLst>
                                          </p:cBhvr>
                                          <p:to>
                                            <p:strVal val="visible"/>
                                          </p:to>
                                        </p:set>
                                        <p:anim calcmode="lin" valueType="num">
                                          <p:cBhvr additive="base">
                                            <p:cTn id="791" dur="500" fill="hold"/>
                                            <p:tgtEl>
                                              <p:spTgt spid="259"/>
                                            </p:tgtEl>
                                            <p:attrNameLst>
                                              <p:attrName>ppt_x</p:attrName>
                                            </p:attrNameLst>
                                          </p:cBhvr>
                                          <p:tavLst>
                                            <p:tav tm="0">
                                              <p:val>
                                                <p:strVal val="0-#ppt_w/2"/>
                                              </p:val>
                                            </p:tav>
                                            <p:tav tm="100000">
                                              <p:val>
                                                <p:strVal val="#ppt_x"/>
                                              </p:val>
                                            </p:tav>
                                          </p:tavLst>
                                        </p:anim>
                                        <p:anim calcmode="lin" valueType="num">
                                          <p:cBhvr additive="base">
                                            <p:cTn id="792" dur="500" fill="hold"/>
                                            <p:tgtEl>
                                              <p:spTgt spid="259"/>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55"/>
                                            </p:tgtEl>
                                            <p:attrNameLst>
                                              <p:attrName>style.visibility</p:attrName>
                                            </p:attrNameLst>
                                          </p:cBhvr>
                                          <p:to>
                                            <p:strVal val="visible"/>
                                          </p:to>
                                        </p:set>
                                        <p:anim calcmode="lin" valueType="num">
                                          <p:cBhvr additive="base">
                                            <p:cTn id="796" dur="500" fill="hold"/>
                                            <p:tgtEl>
                                              <p:spTgt spid="255"/>
                                            </p:tgtEl>
                                            <p:attrNameLst>
                                              <p:attrName>ppt_x</p:attrName>
                                            </p:attrNameLst>
                                          </p:cBhvr>
                                          <p:tavLst>
                                            <p:tav tm="0">
                                              <p:val>
                                                <p:strVal val="0-#ppt_w/2"/>
                                              </p:val>
                                            </p:tav>
                                            <p:tav tm="100000">
                                              <p:val>
                                                <p:strVal val="#ppt_x"/>
                                              </p:val>
                                            </p:tav>
                                          </p:tavLst>
                                        </p:anim>
                                        <p:anim calcmode="lin" valueType="num">
                                          <p:cBhvr additive="base">
                                            <p:cTn id="797" dur="500" fill="hold"/>
                                            <p:tgtEl>
                                              <p:spTgt spid="255"/>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51"/>
                                            </p:tgtEl>
                                            <p:attrNameLst>
                                              <p:attrName>style.visibility</p:attrName>
                                            </p:attrNameLst>
                                          </p:cBhvr>
                                          <p:to>
                                            <p:strVal val="visible"/>
                                          </p:to>
                                        </p:set>
                                        <p:anim calcmode="lin" valueType="num">
                                          <p:cBhvr additive="base">
                                            <p:cTn id="801" dur="500" fill="hold"/>
                                            <p:tgtEl>
                                              <p:spTgt spid="251"/>
                                            </p:tgtEl>
                                            <p:attrNameLst>
                                              <p:attrName>ppt_x</p:attrName>
                                            </p:attrNameLst>
                                          </p:cBhvr>
                                          <p:tavLst>
                                            <p:tav tm="0">
                                              <p:val>
                                                <p:strVal val="0-#ppt_w/2"/>
                                              </p:val>
                                            </p:tav>
                                            <p:tav tm="100000">
                                              <p:val>
                                                <p:strVal val="#ppt_x"/>
                                              </p:val>
                                            </p:tav>
                                          </p:tavLst>
                                        </p:anim>
                                        <p:anim calcmode="lin" valueType="num">
                                          <p:cBhvr additive="base">
                                            <p:cTn id="802" dur="500" fill="hold"/>
                                            <p:tgtEl>
                                              <p:spTgt spid="251"/>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47"/>
                                            </p:tgtEl>
                                            <p:attrNameLst>
                                              <p:attrName>style.visibility</p:attrName>
                                            </p:attrNameLst>
                                          </p:cBhvr>
                                          <p:to>
                                            <p:strVal val="visible"/>
                                          </p:to>
                                        </p:set>
                                        <p:anim calcmode="lin" valueType="num">
                                          <p:cBhvr additive="base">
                                            <p:cTn id="806" dur="500" fill="hold"/>
                                            <p:tgtEl>
                                              <p:spTgt spid="247"/>
                                            </p:tgtEl>
                                            <p:attrNameLst>
                                              <p:attrName>ppt_x</p:attrName>
                                            </p:attrNameLst>
                                          </p:cBhvr>
                                          <p:tavLst>
                                            <p:tav tm="0">
                                              <p:val>
                                                <p:strVal val="0-#ppt_w/2"/>
                                              </p:val>
                                            </p:tav>
                                            <p:tav tm="100000">
                                              <p:val>
                                                <p:strVal val="#ppt_x"/>
                                              </p:val>
                                            </p:tav>
                                          </p:tavLst>
                                        </p:anim>
                                        <p:anim calcmode="lin" valueType="num">
                                          <p:cBhvr additive="base">
                                            <p:cTn id="807" dur="500" fill="hold"/>
                                            <p:tgtEl>
                                              <p:spTgt spid="247"/>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75"/>
                                            </p:tgtEl>
                                            <p:attrNameLst>
                                              <p:attrName>style.visibility</p:attrName>
                                            </p:attrNameLst>
                                          </p:cBhvr>
                                          <p:to>
                                            <p:strVal val="visible"/>
                                          </p:to>
                                        </p:set>
                                        <p:anim calcmode="lin" valueType="num">
                                          <p:cBhvr additive="base">
                                            <p:cTn id="811" dur="500" fill="hold"/>
                                            <p:tgtEl>
                                              <p:spTgt spid="275"/>
                                            </p:tgtEl>
                                            <p:attrNameLst>
                                              <p:attrName>ppt_x</p:attrName>
                                            </p:attrNameLst>
                                          </p:cBhvr>
                                          <p:tavLst>
                                            <p:tav tm="0">
                                              <p:val>
                                                <p:strVal val="0-#ppt_w/2"/>
                                              </p:val>
                                            </p:tav>
                                            <p:tav tm="100000">
                                              <p:val>
                                                <p:strVal val="#ppt_x"/>
                                              </p:val>
                                            </p:tav>
                                          </p:tavLst>
                                        </p:anim>
                                        <p:anim calcmode="lin" valueType="num">
                                          <p:cBhvr additive="base">
                                            <p:cTn id="812" dur="500" fill="hold"/>
                                            <p:tgtEl>
                                              <p:spTgt spid="275"/>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62"/>
                                            </p:tgtEl>
                                            <p:attrNameLst>
                                              <p:attrName>style.visibility</p:attrName>
                                            </p:attrNameLst>
                                          </p:cBhvr>
                                          <p:to>
                                            <p:strVal val="visible"/>
                                          </p:to>
                                        </p:set>
                                        <p:animEffect transition="in" filter="randombar(horizontal)">
                                          <p:cBhvr>
                                            <p:cTn id="816" dur="500"/>
                                            <p:tgtEl>
                                              <p:spTgt spid="262"/>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63"/>
                                            </p:tgtEl>
                                            <p:attrNameLst>
                                              <p:attrName>style.visibility</p:attrName>
                                            </p:attrNameLst>
                                          </p:cBhvr>
                                          <p:to>
                                            <p:strVal val="visible"/>
                                          </p:to>
                                        </p:set>
                                        <p:animEffect transition="in" filter="randombar(horizontal)">
                                          <p:cBhvr>
                                            <p:cTn id="820" dur="500"/>
                                            <p:tgtEl>
                                              <p:spTgt spid="263"/>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64"/>
                                            </p:tgtEl>
                                            <p:attrNameLst>
                                              <p:attrName>style.visibility</p:attrName>
                                            </p:attrNameLst>
                                          </p:cBhvr>
                                          <p:to>
                                            <p:strVal val="visible"/>
                                          </p:to>
                                        </p:set>
                                        <p:animEffect transition="in" filter="randombar(horizontal)">
                                          <p:cBhvr>
                                            <p:cTn id="824" dur="500"/>
                                            <p:tgtEl>
                                              <p:spTgt spid="264"/>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65"/>
                                            </p:tgtEl>
                                            <p:attrNameLst>
                                              <p:attrName>style.visibility</p:attrName>
                                            </p:attrNameLst>
                                          </p:cBhvr>
                                          <p:to>
                                            <p:strVal val="visible"/>
                                          </p:to>
                                        </p:set>
                                        <p:animEffect transition="in" filter="randombar(horizontal)">
                                          <p:cBhvr>
                                            <p:cTn id="828" dur="500"/>
                                            <p:tgtEl>
                                              <p:spTgt spid="265"/>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78"/>
                                            </p:tgtEl>
                                            <p:attrNameLst>
                                              <p:attrName>style.visibility</p:attrName>
                                            </p:attrNameLst>
                                          </p:cBhvr>
                                          <p:to>
                                            <p:strVal val="visible"/>
                                          </p:to>
                                        </p:set>
                                        <p:animEffect transition="in" filter="randombar(horizontal)">
                                          <p:cBhvr>
                                            <p:cTn id="832" dur="500"/>
                                            <p:tgtEl>
                                              <p:spTgt spid="278"/>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9"/>
                                            </p:tgtEl>
                                            <p:attrNameLst>
                                              <p:attrName>style.visibility</p:attrName>
                                            </p:attrNameLst>
                                          </p:cBhvr>
                                          <p:to>
                                            <p:strVal val="visible"/>
                                          </p:to>
                                        </p:set>
                                        <p:animEffect transition="in" filter="randombar(horizontal)">
                                          <p:cBhvr>
                                            <p:cTn id="836" dur="500"/>
                                            <p:tgtEl>
                                              <p:spTgt spid="269"/>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70"/>
                                            </p:tgtEl>
                                            <p:attrNameLst>
                                              <p:attrName>style.visibility</p:attrName>
                                            </p:attrNameLst>
                                          </p:cBhvr>
                                          <p:to>
                                            <p:strVal val="visible"/>
                                          </p:to>
                                        </p:set>
                                        <p:anim calcmode="lin" valueType="num">
                                          <p:cBhvr>
                                            <p:cTn id="840" dur="500" fill="hold"/>
                                            <p:tgtEl>
                                              <p:spTgt spid="270"/>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70"/>
                                            </p:tgtEl>
                                            <p:attrNameLst>
                                              <p:attrName>ppt_y</p:attrName>
                                            </p:attrNameLst>
                                          </p:cBhvr>
                                          <p:tavLst>
                                            <p:tav tm="0">
                                              <p:val>
                                                <p:strVal val="#ppt_y"/>
                                              </p:val>
                                            </p:tav>
                                            <p:tav tm="100000">
                                              <p:val>
                                                <p:strVal val="#ppt_y"/>
                                              </p:val>
                                            </p:tav>
                                          </p:tavLst>
                                        </p:anim>
                                        <p:anim calcmode="lin" valueType="num">
                                          <p:cBhvr>
                                            <p:cTn id="842" dur="500" fill="hold"/>
                                            <p:tgtEl>
                                              <p:spTgt spid="270"/>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70"/>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70"/>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67"/>
                                            </p:tgtEl>
                                            <p:attrNameLst>
                                              <p:attrName>style.visibility</p:attrName>
                                            </p:attrNameLst>
                                          </p:cBhvr>
                                          <p:to>
                                            <p:strVal val="visible"/>
                                          </p:to>
                                        </p:set>
                                        <p:animEffect transition="in" filter="randombar(horizontal)">
                                          <p:cBhvr>
                                            <p:cTn id="848" dur="500"/>
                                            <p:tgtEl>
                                              <p:spTgt spid="267"/>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71"/>
                                            </p:tgtEl>
                                            <p:attrNameLst>
                                              <p:attrName>style.visibility</p:attrName>
                                            </p:attrNameLst>
                                          </p:cBhvr>
                                          <p:to>
                                            <p:strVal val="visible"/>
                                          </p:to>
                                        </p:set>
                                        <p:anim calcmode="lin" valueType="num">
                                          <p:cBhvr>
                                            <p:cTn id="852"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71"/>
                                            </p:tgtEl>
                                            <p:attrNameLst>
                                              <p:attrName>ppt_y</p:attrName>
                                            </p:attrNameLst>
                                          </p:cBhvr>
                                          <p:tavLst>
                                            <p:tav tm="0">
                                              <p:val>
                                                <p:strVal val="#ppt_y"/>
                                              </p:val>
                                            </p:tav>
                                            <p:tav tm="100000">
                                              <p:val>
                                                <p:strVal val="#ppt_y"/>
                                              </p:val>
                                            </p:tav>
                                          </p:tavLst>
                                        </p:anim>
                                        <p:anim calcmode="lin" valueType="num">
                                          <p:cBhvr>
                                            <p:cTn id="854"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71"/>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66"/>
                                            </p:tgtEl>
                                            <p:attrNameLst>
                                              <p:attrName>style.visibility</p:attrName>
                                            </p:attrNameLst>
                                          </p:cBhvr>
                                          <p:to>
                                            <p:strVal val="visible"/>
                                          </p:to>
                                        </p:set>
                                        <p:animEffect transition="in" filter="randombar(horizontal)">
                                          <p:cBhvr>
                                            <p:cTn id="860" dur="500"/>
                                            <p:tgtEl>
                                              <p:spTgt spid="266"/>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72"/>
                                            </p:tgtEl>
                                            <p:attrNameLst>
                                              <p:attrName>style.visibility</p:attrName>
                                            </p:attrNameLst>
                                          </p:cBhvr>
                                          <p:to>
                                            <p:strVal val="visible"/>
                                          </p:to>
                                        </p:set>
                                        <p:anim calcmode="lin" valueType="num">
                                          <p:cBhvr>
                                            <p:cTn id="864" dur="500" fill="hold"/>
                                            <p:tgtEl>
                                              <p:spTgt spid="272"/>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72"/>
                                            </p:tgtEl>
                                            <p:attrNameLst>
                                              <p:attrName>ppt_y</p:attrName>
                                            </p:attrNameLst>
                                          </p:cBhvr>
                                          <p:tavLst>
                                            <p:tav tm="0">
                                              <p:val>
                                                <p:strVal val="#ppt_y"/>
                                              </p:val>
                                            </p:tav>
                                            <p:tav tm="100000">
                                              <p:val>
                                                <p:strVal val="#ppt_y"/>
                                              </p:val>
                                            </p:tav>
                                          </p:tavLst>
                                        </p:anim>
                                        <p:anim calcmode="lin" valueType="num">
                                          <p:cBhvr>
                                            <p:cTn id="866" dur="500" fill="hold"/>
                                            <p:tgtEl>
                                              <p:spTgt spid="272"/>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72"/>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72"/>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68"/>
                                            </p:tgtEl>
                                            <p:attrNameLst>
                                              <p:attrName>style.visibility</p:attrName>
                                            </p:attrNameLst>
                                          </p:cBhvr>
                                          <p:to>
                                            <p:strVal val="visible"/>
                                          </p:to>
                                        </p:set>
                                        <p:animEffect transition="in" filter="randombar(horizontal)">
                                          <p:cBhvr>
                                            <p:cTn id="872" dur="500"/>
                                            <p:tgtEl>
                                              <p:spTgt spid="268"/>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73"/>
                                            </p:tgtEl>
                                            <p:attrNameLst>
                                              <p:attrName>style.visibility</p:attrName>
                                            </p:attrNameLst>
                                          </p:cBhvr>
                                          <p:to>
                                            <p:strVal val="visible"/>
                                          </p:to>
                                        </p:set>
                                        <p:anim calcmode="lin" valueType="num">
                                          <p:cBhvr>
                                            <p:cTn id="876" dur="500" fill="hold"/>
                                            <p:tgtEl>
                                              <p:spTgt spid="273"/>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73"/>
                                            </p:tgtEl>
                                            <p:attrNameLst>
                                              <p:attrName>ppt_y</p:attrName>
                                            </p:attrNameLst>
                                          </p:cBhvr>
                                          <p:tavLst>
                                            <p:tav tm="0">
                                              <p:val>
                                                <p:strVal val="#ppt_y"/>
                                              </p:val>
                                            </p:tav>
                                            <p:tav tm="100000">
                                              <p:val>
                                                <p:strVal val="#ppt_y"/>
                                              </p:val>
                                            </p:tav>
                                          </p:tavLst>
                                        </p:anim>
                                        <p:anim calcmode="lin" valueType="num">
                                          <p:cBhvr>
                                            <p:cTn id="878" dur="500" fill="hold"/>
                                            <p:tgtEl>
                                              <p:spTgt spid="273"/>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73"/>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73"/>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9"/>
                                            </p:tgtEl>
                                            <p:attrNameLst>
                                              <p:attrName>style.visibility</p:attrName>
                                            </p:attrNameLst>
                                          </p:cBhvr>
                                          <p:to>
                                            <p:strVal val="visible"/>
                                          </p:to>
                                        </p:set>
                                        <p:animEffect transition="in" filter="randombar(horizontal)">
                                          <p:cBhvr>
                                            <p:cTn id="884" dur="500"/>
                                            <p:tgtEl>
                                              <p:spTgt spid="279"/>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80"/>
                                            </p:tgtEl>
                                            <p:attrNameLst>
                                              <p:attrName>style.visibility</p:attrName>
                                            </p:attrNameLst>
                                          </p:cBhvr>
                                          <p:to>
                                            <p:strVal val="visible"/>
                                          </p:to>
                                        </p:set>
                                        <p:anim calcmode="lin" valueType="num">
                                          <p:cBhvr>
                                            <p:cTn id="888" dur="500" fill="hold"/>
                                            <p:tgtEl>
                                              <p:spTgt spid="280"/>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80"/>
                                            </p:tgtEl>
                                            <p:attrNameLst>
                                              <p:attrName>ppt_y</p:attrName>
                                            </p:attrNameLst>
                                          </p:cBhvr>
                                          <p:tavLst>
                                            <p:tav tm="0">
                                              <p:val>
                                                <p:strVal val="#ppt_y"/>
                                              </p:val>
                                            </p:tav>
                                            <p:tav tm="100000">
                                              <p:val>
                                                <p:strVal val="#ppt_y"/>
                                              </p:val>
                                            </p:tav>
                                          </p:tavLst>
                                        </p:anim>
                                        <p:anim calcmode="lin" valueType="num">
                                          <p:cBhvr>
                                            <p:cTn id="890" dur="500" fill="hold"/>
                                            <p:tgtEl>
                                              <p:spTgt spid="280"/>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80"/>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animBg="1"/>
          <p:bldP spid="250" grpId="0" animBg="1"/>
          <p:bldP spid="254" grpId="0" animBg="1"/>
          <p:bldP spid="258" grpId="0" animBg="1"/>
          <p:bldP spid="262" grpId="0"/>
          <p:bldP spid="263" grpId="0"/>
          <p:bldP spid="264" grpId="0"/>
          <p:bldP spid="265" grpId="0"/>
          <p:bldP spid="266" grpId="0" animBg="1"/>
          <p:bldP spid="267" grpId="0" animBg="1"/>
          <p:bldP spid="268" grpId="0" animBg="1"/>
          <p:bldP spid="269" grpId="0" animBg="1"/>
          <p:bldP spid="270" grpId="0"/>
          <p:bldP spid="271" grpId="0"/>
          <p:bldP spid="272" grpId="0"/>
          <p:bldP spid="273" grpId="0"/>
          <p:bldP spid="274" grpId="0" animBg="1"/>
          <p:bldP spid="278" grpId="0"/>
          <p:bldP spid="279" grpId="0" animBg="1"/>
          <p:bldP spid="280" grpId="0"/>
          <p:bldP spid="487"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animBg="1"/>
          <p:bldP spid="506" grpId="0"/>
          <p:bldP spid="507" grpId="0" animBg="1"/>
          <p:bldP spid="508" grpId="0"/>
          <p:bldP spid="509" grpId="0" animBg="1"/>
          <p:bldP spid="510" grpId="0"/>
          <p:bldP spid="511" grpId="0" animBg="1"/>
          <p:bldP spid="512" grpId="0"/>
          <p:bldP spid="513" grpId="0" animBg="1"/>
          <p:bldP spid="514" grpId="0"/>
          <p:bldP spid="515" grpId="0" animBg="1"/>
          <p:bldP spid="516" grpId="0"/>
          <p:bldP spid="520" grpId="0" animBg="1"/>
          <p:bldP spid="521" grpId="0" animBg="1"/>
          <p:bldP spid="522" grpId="0" animBg="1"/>
          <p:bldP spid="523" grpId="0" animBg="1"/>
          <p:bldP spid="524" grpId="0"/>
          <p:bldP spid="525" grpId="0" animBg="1"/>
          <p:bldP spid="526" grpId="0"/>
          <p:bldP spid="527" grpId="0" animBg="1"/>
          <p:bldP spid="528" grpId="0"/>
          <p:bldP spid="529" grpId="0" animBg="1"/>
          <p:bldP spid="530" grpId="0"/>
          <p:bldP spid="531" grpId="0" animBg="1"/>
          <p:bldP spid="532" grpId="0"/>
          <p:bldP spid="533" grpId="0" animBg="1"/>
          <p:bldP spid="534" grpId="0"/>
          <p:bldP spid="535" grpId="0" animBg="1"/>
          <p:bldP spid="536" grpId="0"/>
          <p:bldP spid="537" grpId="0" animBg="1"/>
          <p:bldP spid="538" grpId="0"/>
          <p:bldP spid="539" grpId="0" animBg="1"/>
          <p:bldP spid="540" grpId="0"/>
          <p:bldP spid="541" grpId="0" animBg="1"/>
          <p:bldP spid="542" grpId="0"/>
          <p:bldP spid="543" grpId="0" animBg="1"/>
          <p:bldP spid="544" grpId="0"/>
          <p:bldP spid="545" grpId="0" animBg="1"/>
          <p:bldP spid="546" grpId="0"/>
          <p:bldP spid="547" grpId="0" animBg="1"/>
          <p:bldP spid="548" grpId="0"/>
          <p:bldP spid="549" grpId="0" animBg="1"/>
          <p:bldP spid="550" grpId="0"/>
          <p:bldP spid="551" grpId="0" animBg="1"/>
          <p:bldP spid="552" grpId="0"/>
          <p:bldP spid="553" grpId="0" animBg="1"/>
          <p:bldP spid="554" grpId="0"/>
          <p:bldP spid="555" grpId="0" animBg="1"/>
          <p:bldP spid="556" grpId="0"/>
          <p:bldP spid="557" grpId="0" animBg="1"/>
          <p:bldP spid="558" grpId="0"/>
          <p:bldP spid="559" grpId="0" animBg="1"/>
          <p:bldP spid="560" grpId="0"/>
          <p:bldP spid="561" grpId="0" animBg="1"/>
          <p:bldP spid="562" grpId="0"/>
          <p:bldP spid="563" grpId="0" animBg="1"/>
          <p:bldP spid="564" grpId="0"/>
          <p:bldP spid="565" grpId="0" animBg="1"/>
          <p:bldP spid="566" grpId="0"/>
          <p:bldP spid="567" grpId="0" animBg="1"/>
          <p:bldP spid="568" grpId="0"/>
          <p:bldP spid="569" grpId="0" animBg="1"/>
          <p:bldP spid="570" grpId="0"/>
          <p:bldP spid="571" grpId="0" animBg="1"/>
          <p:bldP spid="572" grpId="0"/>
          <p:bldP spid="573" grpId="0" animBg="1"/>
          <p:bldP spid="574" grpId="0"/>
          <p:bldP spid="575" grpId="0" animBg="1"/>
          <p:bldP spid="576" grpId="0"/>
          <p:bldP spid="577" grpId="0" animBg="1"/>
          <p:bldP spid="578" grpId="0"/>
          <p:bldP spid="579" grpId="0" animBg="1"/>
          <p:bldP spid="580" grpId="0"/>
          <p:bldP spid="581" grpId="0" animBg="1"/>
          <p:bldP spid="582" grpId="0"/>
          <p:bldP spid="583" grpId="0" animBg="1"/>
          <p:bldP spid="584" grpId="0"/>
          <p:bldP spid="585" grpId="0" animBg="1"/>
          <p:bldP spid="586" grpId="0"/>
          <p:bldP spid="587" grpId="0" animBg="1"/>
          <p:bldP spid="588" grpId="0"/>
          <p:bldP spid="589" grpId="0" animBg="1"/>
          <p:bldP spid="590" grpId="0"/>
          <p:bldP spid="591" grpId="0" animBg="1"/>
          <p:bldP spid="592" grpId="0"/>
          <p:bldP spid="593" grpId="0" animBg="1"/>
          <p:bldP spid="594" grpId="0"/>
          <p:bldP spid="595" grpId="0" animBg="1"/>
          <p:bldP spid="596" grpId="0"/>
          <p:bldP spid="597" grpId="0" animBg="1"/>
          <p:bldP spid="598" grpId="0" animBg="1"/>
          <p:bldP spid="599" grpId="0"/>
          <p:bldP spid="600" grpId="0" animBg="1"/>
          <p:bldP spid="601" grpId="0"/>
          <p:bldP spid="602" grpId="0" animBg="1"/>
          <p:bldP spid="603" grpId="0"/>
          <p:bldP spid="604" grpId="0" animBg="1"/>
          <p:bldP spid="605" grpId="0"/>
          <p:bldP spid="606" grpId="0" animBg="1"/>
          <p:bldP spid="607" grpId="0"/>
          <p:bldP spid="608" grpId="0" animBg="1"/>
          <p:bldP spid="609" grpId="0"/>
          <p:bldP spid="610" grpId="0" animBg="1"/>
          <p:bldP spid="611" grpId="0"/>
          <p:bldP spid="612" grpId="0"/>
          <p:bldP spid="613" grpId="0" animBg="1"/>
          <p:bldP spid="614" grpId="0"/>
          <p:bldP spid="615" grpId="0" animBg="1"/>
          <p:bldP spid="616" grpId="0"/>
          <p:bldP spid="617" grpId="0" animBg="1"/>
          <p:bldP spid="618" grpId="0"/>
          <p:bldP spid="619" grpId="0" animBg="1"/>
          <p:bldP spid="620" grpId="0"/>
          <p:bldP spid="621" grpId="0" animBg="1"/>
          <p:bldP spid="622" grpId="0"/>
          <p:bldP spid="623" grpId="0" animBg="1"/>
          <p:bldP spid="624" grpId="0"/>
          <p:bldP spid="625" grpId="0" animBg="1"/>
          <p:bldP spid="626" grpId="0"/>
          <p:bldP spid="627" grpId="0" animBg="1"/>
          <p:bldP spid="628" grpId="0"/>
          <p:bldP spid="629" grpId="0" animBg="1"/>
          <p:bldP spid="630" grpId="0"/>
          <p:bldP spid="631" grpId="0" animBg="1"/>
          <p:bldP spid="632" grpId="0"/>
          <p:bldP spid="633" grpId="0" animBg="1"/>
          <p:bldP spid="634" grpId="0"/>
          <p:bldP spid="635" grpId="0" animBg="1"/>
          <p:bldP spid="636" grpId="0"/>
          <p:bldP spid="637" grpId="0" animBg="1"/>
          <p:bldP spid="638" grpId="0"/>
          <p:bldP spid="639" grpId="0" animBg="1"/>
          <p:bldP spid="640" grpId="0"/>
          <p:bldP spid="641" grpId="0" animBg="1"/>
          <p:bldP spid="642" grpId="0"/>
          <p:bldP spid="643" grpId="0" animBg="1"/>
          <p:bldP spid="644" grpId="0"/>
          <p:bldP spid="645" grpId="0" animBg="1"/>
          <p:bldP spid="646" grpId="0"/>
          <p:bldP spid="647" grpId="0" animBg="1"/>
          <p:bldP spid="648" grpId="0"/>
          <p:bldP spid="649" grpId="0" animBg="1"/>
          <p:bldP spid="650" grpId="0"/>
          <p:bldP spid="651" grpId="0" animBg="1"/>
          <p:bldP spid="652" grpId="0"/>
          <p:bldP spid="653" grpId="0" animBg="1"/>
          <p:bldP spid="654" grpId="0"/>
          <p:bldP spid="655" grpId="0" animBg="1"/>
          <p:bldP spid="656" grpId="0"/>
          <p:bldP spid="657" grpId="0" animBg="1"/>
          <p:bldP spid="658" grpId="0"/>
          <p:bldP spid="659" grpId="0" animBg="1"/>
          <p:bldP spid="660" grpId="0"/>
          <p:bldP spid="661" grpId="0" animBg="1"/>
          <p:bldP spid="662" grpId="0"/>
          <p:bldP spid="663" grpId="0" animBg="1"/>
          <p:bldP spid="664" grpId="0"/>
          <p:bldP spid="665" grpId="0" animBg="1"/>
          <p:bldP spid="666" grpId="0"/>
          <p:bldP spid="667" grpId="0" animBg="1"/>
          <p:bldP spid="668" grpId="0"/>
          <p:bldP spid="669" grpId="0" animBg="1"/>
          <p:bldP spid="670" grpId="0"/>
          <p:bldP spid="671" grpId="0" animBg="1"/>
          <p:bldP spid="672" grpId="0"/>
          <p:bldP spid="673" grpId="0" animBg="1"/>
          <p:bldP spid="674" grpId="0"/>
          <p:bldP spid="675" grpId="0" animBg="1"/>
          <p:bldP spid="676" grpId="0"/>
          <p:bldP spid="677" grpId="0" animBg="1"/>
          <p:bldP spid="678" grpId="0"/>
          <p:bldP spid="679" grpId="0" animBg="1"/>
          <p:bldP spid="680" grpId="0"/>
          <p:bldP spid="68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93"/>
                                            </p:tgtEl>
                                            <p:attrNameLst>
                                              <p:attrName>style.visibility</p:attrName>
                                            </p:attrNameLst>
                                          </p:cBhvr>
                                          <p:to>
                                            <p:strVal val="visible"/>
                                          </p:to>
                                        </p:set>
                                        <p:anim calcmode="lin" valueType="num">
                                          <p:cBhvr additive="base">
                                            <p:cTn id="7" dur="2000" fill="hold"/>
                                            <p:tgtEl>
                                              <p:spTgt spid="493"/>
                                            </p:tgtEl>
                                            <p:attrNameLst>
                                              <p:attrName>ppt_x</p:attrName>
                                            </p:attrNameLst>
                                          </p:cBhvr>
                                          <p:tavLst>
                                            <p:tav tm="0">
                                              <p:val>
                                                <p:strVal val="#ppt_x"/>
                                              </p:val>
                                            </p:tav>
                                            <p:tav tm="100000">
                                              <p:val>
                                                <p:strVal val="#ppt_x"/>
                                              </p:val>
                                            </p:tav>
                                          </p:tavLst>
                                        </p:anim>
                                        <p:anim calcmode="lin" valueType="num">
                                          <p:cBhvr additive="base">
                                            <p:cTn id="8" dur="2000" fill="hold"/>
                                            <p:tgtEl>
                                              <p:spTgt spid="49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494"/>
                                            </p:tgtEl>
                                            <p:attrNameLst>
                                              <p:attrName>style.visibility</p:attrName>
                                            </p:attrNameLst>
                                          </p:cBhvr>
                                          <p:to>
                                            <p:strVal val="visible"/>
                                          </p:to>
                                        </p:set>
                                        <p:anim calcmode="lin" valueType="num">
                                          <p:cBhvr additive="base">
                                            <p:cTn id="11" dur="2000" fill="hold"/>
                                            <p:tgtEl>
                                              <p:spTgt spid="494"/>
                                            </p:tgtEl>
                                            <p:attrNameLst>
                                              <p:attrName>ppt_x</p:attrName>
                                            </p:attrNameLst>
                                          </p:cBhvr>
                                          <p:tavLst>
                                            <p:tav tm="0">
                                              <p:val>
                                                <p:strVal val="#ppt_x"/>
                                              </p:val>
                                            </p:tav>
                                            <p:tav tm="100000">
                                              <p:val>
                                                <p:strVal val="#ppt_x"/>
                                              </p:val>
                                            </p:tav>
                                          </p:tavLst>
                                        </p:anim>
                                        <p:anim calcmode="lin" valueType="num">
                                          <p:cBhvr additive="base">
                                            <p:cTn id="12" dur="2000" fill="hold"/>
                                            <p:tgtEl>
                                              <p:spTgt spid="4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95"/>
                                            </p:tgtEl>
                                            <p:attrNameLst>
                                              <p:attrName>style.visibility</p:attrName>
                                            </p:attrNameLst>
                                          </p:cBhvr>
                                          <p:to>
                                            <p:strVal val="visible"/>
                                          </p:to>
                                        </p:set>
                                        <p:anim calcmode="lin" valueType="num">
                                          <p:cBhvr additive="base">
                                            <p:cTn id="15" dur="2000" fill="hold"/>
                                            <p:tgtEl>
                                              <p:spTgt spid="495"/>
                                            </p:tgtEl>
                                            <p:attrNameLst>
                                              <p:attrName>ppt_x</p:attrName>
                                            </p:attrNameLst>
                                          </p:cBhvr>
                                          <p:tavLst>
                                            <p:tav tm="0">
                                              <p:val>
                                                <p:strVal val="#ppt_x"/>
                                              </p:val>
                                            </p:tav>
                                            <p:tav tm="100000">
                                              <p:val>
                                                <p:strVal val="#ppt_x"/>
                                              </p:val>
                                            </p:tav>
                                          </p:tavLst>
                                        </p:anim>
                                        <p:anim calcmode="lin" valueType="num">
                                          <p:cBhvr additive="base">
                                            <p:cTn id="16" dur="2000" fill="hold"/>
                                            <p:tgtEl>
                                              <p:spTgt spid="49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496"/>
                                            </p:tgtEl>
                                            <p:attrNameLst>
                                              <p:attrName>style.visibility</p:attrName>
                                            </p:attrNameLst>
                                          </p:cBhvr>
                                          <p:to>
                                            <p:strVal val="visible"/>
                                          </p:to>
                                        </p:set>
                                        <p:anim calcmode="lin" valueType="num">
                                          <p:cBhvr additive="base">
                                            <p:cTn id="19" dur="2000" fill="hold"/>
                                            <p:tgtEl>
                                              <p:spTgt spid="496"/>
                                            </p:tgtEl>
                                            <p:attrNameLst>
                                              <p:attrName>ppt_x</p:attrName>
                                            </p:attrNameLst>
                                          </p:cBhvr>
                                          <p:tavLst>
                                            <p:tav tm="0">
                                              <p:val>
                                                <p:strVal val="#ppt_x"/>
                                              </p:val>
                                            </p:tav>
                                            <p:tav tm="100000">
                                              <p:val>
                                                <p:strVal val="#ppt_x"/>
                                              </p:val>
                                            </p:tav>
                                          </p:tavLst>
                                        </p:anim>
                                        <p:anim calcmode="lin" valueType="num">
                                          <p:cBhvr additive="base">
                                            <p:cTn id="20" dur="2000" fill="hold"/>
                                            <p:tgtEl>
                                              <p:spTgt spid="49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97"/>
                                            </p:tgtEl>
                                            <p:attrNameLst>
                                              <p:attrName>style.visibility</p:attrName>
                                            </p:attrNameLst>
                                          </p:cBhvr>
                                          <p:to>
                                            <p:strVal val="visible"/>
                                          </p:to>
                                        </p:set>
                                        <p:anim calcmode="lin" valueType="num">
                                          <p:cBhvr additive="base">
                                            <p:cTn id="23" dur="2000" fill="hold"/>
                                            <p:tgtEl>
                                              <p:spTgt spid="497"/>
                                            </p:tgtEl>
                                            <p:attrNameLst>
                                              <p:attrName>ppt_x</p:attrName>
                                            </p:attrNameLst>
                                          </p:cBhvr>
                                          <p:tavLst>
                                            <p:tav tm="0">
                                              <p:val>
                                                <p:strVal val="#ppt_x"/>
                                              </p:val>
                                            </p:tav>
                                            <p:tav tm="100000">
                                              <p:val>
                                                <p:strVal val="#ppt_x"/>
                                              </p:val>
                                            </p:tav>
                                          </p:tavLst>
                                        </p:anim>
                                        <p:anim calcmode="lin" valueType="num">
                                          <p:cBhvr additive="base">
                                            <p:cTn id="24" dur="2000" fill="hold"/>
                                            <p:tgtEl>
                                              <p:spTgt spid="49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498"/>
                                            </p:tgtEl>
                                            <p:attrNameLst>
                                              <p:attrName>style.visibility</p:attrName>
                                            </p:attrNameLst>
                                          </p:cBhvr>
                                          <p:to>
                                            <p:strVal val="visible"/>
                                          </p:to>
                                        </p:set>
                                        <p:anim calcmode="lin" valueType="num">
                                          <p:cBhvr additive="base">
                                            <p:cTn id="27" dur="2000" fill="hold"/>
                                            <p:tgtEl>
                                              <p:spTgt spid="498"/>
                                            </p:tgtEl>
                                            <p:attrNameLst>
                                              <p:attrName>ppt_x</p:attrName>
                                            </p:attrNameLst>
                                          </p:cBhvr>
                                          <p:tavLst>
                                            <p:tav tm="0">
                                              <p:val>
                                                <p:strVal val="#ppt_x"/>
                                              </p:val>
                                            </p:tav>
                                            <p:tav tm="100000">
                                              <p:val>
                                                <p:strVal val="#ppt_x"/>
                                              </p:val>
                                            </p:tav>
                                          </p:tavLst>
                                        </p:anim>
                                        <p:anim calcmode="lin" valueType="num">
                                          <p:cBhvr additive="base">
                                            <p:cTn id="28" dur="2000" fill="hold"/>
                                            <p:tgtEl>
                                              <p:spTgt spid="49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99"/>
                                            </p:tgtEl>
                                            <p:attrNameLst>
                                              <p:attrName>style.visibility</p:attrName>
                                            </p:attrNameLst>
                                          </p:cBhvr>
                                          <p:to>
                                            <p:strVal val="visible"/>
                                          </p:to>
                                        </p:set>
                                        <p:anim calcmode="lin" valueType="num">
                                          <p:cBhvr additive="base">
                                            <p:cTn id="31" dur="2000" fill="hold"/>
                                            <p:tgtEl>
                                              <p:spTgt spid="499"/>
                                            </p:tgtEl>
                                            <p:attrNameLst>
                                              <p:attrName>ppt_x</p:attrName>
                                            </p:attrNameLst>
                                          </p:cBhvr>
                                          <p:tavLst>
                                            <p:tav tm="0">
                                              <p:val>
                                                <p:strVal val="#ppt_x"/>
                                              </p:val>
                                            </p:tav>
                                            <p:tav tm="100000">
                                              <p:val>
                                                <p:strVal val="#ppt_x"/>
                                              </p:val>
                                            </p:tav>
                                          </p:tavLst>
                                        </p:anim>
                                        <p:anim calcmode="lin" valueType="num">
                                          <p:cBhvr additive="base">
                                            <p:cTn id="32" dur="2000" fill="hold"/>
                                            <p:tgtEl>
                                              <p:spTgt spid="49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500"/>
                                            </p:tgtEl>
                                            <p:attrNameLst>
                                              <p:attrName>style.visibility</p:attrName>
                                            </p:attrNameLst>
                                          </p:cBhvr>
                                          <p:to>
                                            <p:strVal val="visible"/>
                                          </p:to>
                                        </p:set>
                                        <p:anim calcmode="lin" valueType="num">
                                          <p:cBhvr additive="base">
                                            <p:cTn id="35" dur="2000" fill="hold"/>
                                            <p:tgtEl>
                                              <p:spTgt spid="500"/>
                                            </p:tgtEl>
                                            <p:attrNameLst>
                                              <p:attrName>ppt_x</p:attrName>
                                            </p:attrNameLst>
                                          </p:cBhvr>
                                          <p:tavLst>
                                            <p:tav tm="0">
                                              <p:val>
                                                <p:strVal val="#ppt_x"/>
                                              </p:val>
                                            </p:tav>
                                            <p:tav tm="100000">
                                              <p:val>
                                                <p:strVal val="#ppt_x"/>
                                              </p:val>
                                            </p:tav>
                                          </p:tavLst>
                                        </p:anim>
                                        <p:anim calcmode="lin" valueType="num">
                                          <p:cBhvr additive="base">
                                            <p:cTn id="36" dur="2000" fill="hold"/>
                                            <p:tgtEl>
                                              <p:spTgt spid="50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1"/>
                                            </p:tgtEl>
                                            <p:attrNameLst>
                                              <p:attrName>style.visibility</p:attrName>
                                            </p:attrNameLst>
                                          </p:cBhvr>
                                          <p:to>
                                            <p:strVal val="visible"/>
                                          </p:to>
                                        </p:set>
                                        <p:anim calcmode="lin" valueType="num">
                                          <p:cBhvr additive="base">
                                            <p:cTn id="39" dur="2000" fill="hold"/>
                                            <p:tgtEl>
                                              <p:spTgt spid="501"/>
                                            </p:tgtEl>
                                            <p:attrNameLst>
                                              <p:attrName>ppt_x</p:attrName>
                                            </p:attrNameLst>
                                          </p:cBhvr>
                                          <p:tavLst>
                                            <p:tav tm="0">
                                              <p:val>
                                                <p:strVal val="#ppt_x"/>
                                              </p:val>
                                            </p:tav>
                                            <p:tav tm="100000">
                                              <p:val>
                                                <p:strVal val="#ppt_x"/>
                                              </p:val>
                                            </p:tav>
                                          </p:tavLst>
                                        </p:anim>
                                        <p:anim calcmode="lin" valueType="num">
                                          <p:cBhvr additive="base">
                                            <p:cTn id="40" dur="2000" fill="hold"/>
                                            <p:tgtEl>
                                              <p:spTgt spid="50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502"/>
                                            </p:tgtEl>
                                            <p:attrNameLst>
                                              <p:attrName>style.visibility</p:attrName>
                                            </p:attrNameLst>
                                          </p:cBhvr>
                                          <p:to>
                                            <p:strVal val="visible"/>
                                          </p:to>
                                        </p:set>
                                        <p:anim calcmode="lin" valueType="num">
                                          <p:cBhvr additive="base">
                                            <p:cTn id="43" dur="2000" fill="hold"/>
                                            <p:tgtEl>
                                              <p:spTgt spid="502"/>
                                            </p:tgtEl>
                                            <p:attrNameLst>
                                              <p:attrName>ppt_x</p:attrName>
                                            </p:attrNameLst>
                                          </p:cBhvr>
                                          <p:tavLst>
                                            <p:tav tm="0">
                                              <p:val>
                                                <p:strVal val="#ppt_x"/>
                                              </p:val>
                                            </p:tav>
                                            <p:tav tm="100000">
                                              <p:val>
                                                <p:strVal val="#ppt_x"/>
                                              </p:val>
                                            </p:tav>
                                          </p:tavLst>
                                        </p:anim>
                                        <p:anim calcmode="lin" valueType="num">
                                          <p:cBhvr additive="base">
                                            <p:cTn id="44" dur="2000" fill="hold"/>
                                            <p:tgtEl>
                                              <p:spTgt spid="502"/>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503"/>
                                            </p:tgtEl>
                                            <p:attrNameLst>
                                              <p:attrName>style.visibility</p:attrName>
                                            </p:attrNameLst>
                                          </p:cBhvr>
                                          <p:to>
                                            <p:strVal val="visible"/>
                                          </p:to>
                                        </p:set>
                                        <p:anim calcmode="lin" valueType="num">
                                          <p:cBhvr additive="base">
                                            <p:cTn id="47" dur="2000" fill="hold"/>
                                            <p:tgtEl>
                                              <p:spTgt spid="503"/>
                                            </p:tgtEl>
                                            <p:attrNameLst>
                                              <p:attrName>ppt_x</p:attrName>
                                            </p:attrNameLst>
                                          </p:cBhvr>
                                          <p:tavLst>
                                            <p:tav tm="0">
                                              <p:val>
                                                <p:strVal val="#ppt_x"/>
                                              </p:val>
                                            </p:tav>
                                            <p:tav tm="100000">
                                              <p:val>
                                                <p:strVal val="#ppt_x"/>
                                              </p:val>
                                            </p:tav>
                                          </p:tavLst>
                                        </p:anim>
                                        <p:anim calcmode="lin" valueType="num">
                                          <p:cBhvr additive="base">
                                            <p:cTn id="48" dur="2000" fill="hold"/>
                                            <p:tgtEl>
                                              <p:spTgt spid="50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504"/>
                                            </p:tgtEl>
                                            <p:attrNameLst>
                                              <p:attrName>style.visibility</p:attrName>
                                            </p:attrNameLst>
                                          </p:cBhvr>
                                          <p:to>
                                            <p:strVal val="visible"/>
                                          </p:to>
                                        </p:set>
                                        <p:anim calcmode="lin" valueType="num">
                                          <p:cBhvr additive="base">
                                            <p:cTn id="51" dur="2000" fill="hold"/>
                                            <p:tgtEl>
                                              <p:spTgt spid="504"/>
                                            </p:tgtEl>
                                            <p:attrNameLst>
                                              <p:attrName>ppt_x</p:attrName>
                                            </p:attrNameLst>
                                          </p:cBhvr>
                                          <p:tavLst>
                                            <p:tav tm="0">
                                              <p:val>
                                                <p:strVal val="#ppt_x"/>
                                              </p:val>
                                            </p:tav>
                                            <p:tav tm="100000">
                                              <p:val>
                                                <p:strVal val="#ppt_x"/>
                                              </p:val>
                                            </p:tav>
                                          </p:tavLst>
                                        </p:anim>
                                        <p:anim calcmode="lin" valueType="num">
                                          <p:cBhvr additive="base">
                                            <p:cTn id="52" dur="2000" fill="hold"/>
                                            <p:tgtEl>
                                              <p:spTgt spid="504"/>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505"/>
                                            </p:tgtEl>
                                            <p:attrNameLst>
                                              <p:attrName>style.visibility</p:attrName>
                                            </p:attrNameLst>
                                          </p:cBhvr>
                                          <p:to>
                                            <p:strVal val="visible"/>
                                          </p:to>
                                        </p:set>
                                        <p:anim calcmode="lin" valueType="num">
                                          <p:cBhvr additive="base">
                                            <p:cTn id="55" dur="2000" fill="hold"/>
                                            <p:tgtEl>
                                              <p:spTgt spid="505"/>
                                            </p:tgtEl>
                                            <p:attrNameLst>
                                              <p:attrName>ppt_x</p:attrName>
                                            </p:attrNameLst>
                                          </p:cBhvr>
                                          <p:tavLst>
                                            <p:tav tm="0">
                                              <p:val>
                                                <p:strVal val="#ppt_x"/>
                                              </p:val>
                                            </p:tav>
                                            <p:tav tm="100000">
                                              <p:val>
                                                <p:strVal val="#ppt_x"/>
                                              </p:val>
                                            </p:tav>
                                          </p:tavLst>
                                        </p:anim>
                                        <p:anim calcmode="lin" valueType="num">
                                          <p:cBhvr additive="base">
                                            <p:cTn id="56" dur="2000" fill="hold"/>
                                            <p:tgtEl>
                                              <p:spTgt spid="505"/>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506"/>
                                            </p:tgtEl>
                                            <p:attrNameLst>
                                              <p:attrName>style.visibility</p:attrName>
                                            </p:attrNameLst>
                                          </p:cBhvr>
                                          <p:to>
                                            <p:strVal val="visible"/>
                                          </p:to>
                                        </p:set>
                                        <p:anim calcmode="lin" valueType="num">
                                          <p:cBhvr additive="base">
                                            <p:cTn id="59" dur="2000" fill="hold"/>
                                            <p:tgtEl>
                                              <p:spTgt spid="506"/>
                                            </p:tgtEl>
                                            <p:attrNameLst>
                                              <p:attrName>ppt_x</p:attrName>
                                            </p:attrNameLst>
                                          </p:cBhvr>
                                          <p:tavLst>
                                            <p:tav tm="0">
                                              <p:val>
                                                <p:strVal val="#ppt_x"/>
                                              </p:val>
                                            </p:tav>
                                            <p:tav tm="100000">
                                              <p:val>
                                                <p:strVal val="#ppt_x"/>
                                              </p:val>
                                            </p:tav>
                                          </p:tavLst>
                                        </p:anim>
                                        <p:anim calcmode="lin" valueType="num">
                                          <p:cBhvr additive="base">
                                            <p:cTn id="60" dur="2000" fill="hold"/>
                                            <p:tgtEl>
                                              <p:spTgt spid="506"/>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507"/>
                                            </p:tgtEl>
                                            <p:attrNameLst>
                                              <p:attrName>style.visibility</p:attrName>
                                            </p:attrNameLst>
                                          </p:cBhvr>
                                          <p:to>
                                            <p:strVal val="visible"/>
                                          </p:to>
                                        </p:set>
                                        <p:anim calcmode="lin" valueType="num">
                                          <p:cBhvr additive="base">
                                            <p:cTn id="63" dur="2000" fill="hold"/>
                                            <p:tgtEl>
                                              <p:spTgt spid="507"/>
                                            </p:tgtEl>
                                            <p:attrNameLst>
                                              <p:attrName>ppt_x</p:attrName>
                                            </p:attrNameLst>
                                          </p:cBhvr>
                                          <p:tavLst>
                                            <p:tav tm="0">
                                              <p:val>
                                                <p:strVal val="#ppt_x"/>
                                              </p:val>
                                            </p:tav>
                                            <p:tav tm="100000">
                                              <p:val>
                                                <p:strVal val="#ppt_x"/>
                                              </p:val>
                                            </p:tav>
                                          </p:tavLst>
                                        </p:anim>
                                        <p:anim calcmode="lin" valueType="num">
                                          <p:cBhvr additive="base">
                                            <p:cTn id="64" dur="2000" fill="hold"/>
                                            <p:tgtEl>
                                              <p:spTgt spid="507"/>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508"/>
                                            </p:tgtEl>
                                            <p:attrNameLst>
                                              <p:attrName>style.visibility</p:attrName>
                                            </p:attrNameLst>
                                          </p:cBhvr>
                                          <p:to>
                                            <p:strVal val="visible"/>
                                          </p:to>
                                        </p:set>
                                        <p:anim calcmode="lin" valueType="num">
                                          <p:cBhvr additive="base">
                                            <p:cTn id="67" dur="2000" fill="hold"/>
                                            <p:tgtEl>
                                              <p:spTgt spid="508"/>
                                            </p:tgtEl>
                                            <p:attrNameLst>
                                              <p:attrName>ppt_x</p:attrName>
                                            </p:attrNameLst>
                                          </p:cBhvr>
                                          <p:tavLst>
                                            <p:tav tm="0">
                                              <p:val>
                                                <p:strVal val="#ppt_x"/>
                                              </p:val>
                                            </p:tav>
                                            <p:tav tm="100000">
                                              <p:val>
                                                <p:strVal val="#ppt_x"/>
                                              </p:val>
                                            </p:tav>
                                          </p:tavLst>
                                        </p:anim>
                                        <p:anim calcmode="lin" valueType="num">
                                          <p:cBhvr additive="base">
                                            <p:cTn id="68" dur="2000" fill="hold"/>
                                            <p:tgtEl>
                                              <p:spTgt spid="50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509"/>
                                            </p:tgtEl>
                                            <p:attrNameLst>
                                              <p:attrName>style.visibility</p:attrName>
                                            </p:attrNameLst>
                                          </p:cBhvr>
                                          <p:to>
                                            <p:strVal val="visible"/>
                                          </p:to>
                                        </p:set>
                                        <p:anim calcmode="lin" valueType="num">
                                          <p:cBhvr additive="base">
                                            <p:cTn id="71" dur="2000" fill="hold"/>
                                            <p:tgtEl>
                                              <p:spTgt spid="509"/>
                                            </p:tgtEl>
                                            <p:attrNameLst>
                                              <p:attrName>ppt_x</p:attrName>
                                            </p:attrNameLst>
                                          </p:cBhvr>
                                          <p:tavLst>
                                            <p:tav tm="0">
                                              <p:val>
                                                <p:strVal val="#ppt_x"/>
                                              </p:val>
                                            </p:tav>
                                            <p:tav tm="100000">
                                              <p:val>
                                                <p:strVal val="#ppt_x"/>
                                              </p:val>
                                            </p:tav>
                                          </p:tavLst>
                                        </p:anim>
                                        <p:anim calcmode="lin" valueType="num">
                                          <p:cBhvr additive="base">
                                            <p:cTn id="72" dur="2000" fill="hold"/>
                                            <p:tgtEl>
                                              <p:spTgt spid="509"/>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510"/>
                                            </p:tgtEl>
                                            <p:attrNameLst>
                                              <p:attrName>style.visibility</p:attrName>
                                            </p:attrNameLst>
                                          </p:cBhvr>
                                          <p:to>
                                            <p:strVal val="visible"/>
                                          </p:to>
                                        </p:set>
                                        <p:anim calcmode="lin" valueType="num">
                                          <p:cBhvr additive="base">
                                            <p:cTn id="75" dur="2000" fill="hold"/>
                                            <p:tgtEl>
                                              <p:spTgt spid="510"/>
                                            </p:tgtEl>
                                            <p:attrNameLst>
                                              <p:attrName>ppt_x</p:attrName>
                                            </p:attrNameLst>
                                          </p:cBhvr>
                                          <p:tavLst>
                                            <p:tav tm="0">
                                              <p:val>
                                                <p:strVal val="#ppt_x"/>
                                              </p:val>
                                            </p:tav>
                                            <p:tav tm="100000">
                                              <p:val>
                                                <p:strVal val="#ppt_x"/>
                                              </p:val>
                                            </p:tav>
                                          </p:tavLst>
                                        </p:anim>
                                        <p:anim calcmode="lin" valueType="num">
                                          <p:cBhvr additive="base">
                                            <p:cTn id="76" dur="2000" fill="hold"/>
                                            <p:tgtEl>
                                              <p:spTgt spid="510"/>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511"/>
                                            </p:tgtEl>
                                            <p:attrNameLst>
                                              <p:attrName>style.visibility</p:attrName>
                                            </p:attrNameLst>
                                          </p:cBhvr>
                                          <p:to>
                                            <p:strVal val="visible"/>
                                          </p:to>
                                        </p:set>
                                        <p:anim calcmode="lin" valueType="num">
                                          <p:cBhvr additive="base">
                                            <p:cTn id="79" dur="2000" fill="hold"/>
                                            <p:tgtEl>
                                              <p:spTgt spid="511"/>
                                            </p:tgtEl>
                                            <p:attrNameLst>
                                              <p:attrName>ppt_x</p:attrName>
                                            </p:attrNameLst>
                                          </p:cBhvr>
                                          <p:tavLst>
                                            <p:tav tm="0">
                                              <p:val>
                                                <p:strVal val="#ppt_x"/>
                                              </p:val>
                                            </p:tav>
                                            <p:tav tm="100000">
                                              <p:val>
                                                <p:strVal val="#ppt_x"/>
                                              </p:val>
                                            </p:tav>
                                          </p:tavLst>
                                        </p:anim>
                                        <p:anim calcmode="lin" valueType="num">
                                          <p:cBhvr additive="base">
                                            <p:cTn id="80" dur="2000" fill="hold"/>
                                            <p:tgtEl>
                                              <p:spTgt spid="511"/>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512"/>
                                            </p:tgtEl>
                                            <p:attrNameLst>
                                              <p:attrName>style.visibility</p:attrName>
                                            </p:attrNameLst>
                                          </p:cBhvr>
                                          <p:to>
                                            <p:strVal val="visible"/>
                                          </p:to>
                                        </p:set>
                                        <p:anim calcmode="lin" valueType="num">
                                          <p:cBhvr additive="base">
                                            <p:cTn id="83" dur="2000" fill="hold"/>
                                            <p:tgtEl>
                                              <p:spTgt spid="512"/>
                                            </p:tgtEl>
                                            <p:attrNameLst>
                                              <p:attrName>ppt_x</p:attrName>
                                            </p:attrNameLst>
                                          </p:cBhvr>
                                          <p:tavLst>
                                            <p:tav tm="0">
                                              <p:val>
                                                <p:strVal val="#ppt_x"/>
                                              </p:val>
                                            </p:tav>
                                            <p:tav tm="100000">
                                              <p:val>
                                                <p:strVal val="#ppt_x"/>
                                              </p:val>
                                            </p:tav>
                                          </p:tavLst>
                                        </p:anim>
                                        <p:anim calcmode="lin" valueType="num">
                                          <p:cBhvr additive="base">
                                            <p:cTn id="84" dur="2000" fill="hold"/>
                                            <p:tgtEl>
                                              <p:spTgt spid="51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513"/>
                                            </p:tgtEl>
                                            <p:attrNameLst>
                                              <p:attrName>style.visibility</p:attrName>
                                            </p:attrNameLst>
                                          </p:cBhvr>
                                          <p:to>
                                            <p:strVal val="visible"/>
                                          </p:to>
                                        </p:set>
                                        <p:anim calcmode="lin" valueType="num">
                                          <p:cBhvr additive="base">
                                            <p:cTn id="87" dur="2000" fill="hold"/>
                                            <p:tgtEl>
                                              <p:spTgt spid="513"/>
                                            </p:tgtEl>
                                            <p:attrNameLst>
                                              <p:attrName>ppt_x</p:attrName>
                                            </p:attrNameLst>
                                          </p:cBhvr>
                                          <p:tavLst>
                                            <p:tav tm="0">
                                              <p:val>
                                                <p:strVal val="#ppt_x"/>
                                              </p:val>
                                            </p:tav>
                                            <p:tav tm="100000">
                                              <p:val>
                                                <p:strVal val="#ppt_x"/>
                                              </p:val>
                                            </p:tav>
                                          </p:tavLst>
                                        </p:anim>
                                        <p:anim calcmode="lin" valueType="num">
                                          <p:cBhvr additive="base">
                                            <p:cTn id="88" dur="2000" fill="hold"/>
                                            <p:tgtEl>
                                              <p:spTgt spid="51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514"/>
                                            </p:tgtEl>
                                            <p:attrNameLst>
                                              <p:attrName>style.visibility</p:attrName>
                                            </p:attrNameLst>
                                          </p:cBhvr>
                                          <p:to>
                                            <p:strVal val="visible"/>
                                          </p:to>
                                        </p:set>
                                        <p:anim calcmode="lin" valueType="num">
                                          <p:cBhvr additive="base">
                                            <p:cTn id="91" dur="2000" fill="hold"/>
                                            <p:tgtEl>
                                              <p:spTgt spid="514"/>
                                            </p:tgtEl>
                                            <p:attrNameLst>
                                              <p:attrName>ppt_x</p:attrName>
                                            </p:attrNameLst>
                                          </p:cBhvr>
                                          <p:tavLst>
                                            <p:tav tm="0">
                                              <p:val>
                                                <p:strVal val="#ppt_x"/>
                                              </p:val>
                                            </p:tav>
                                            <p:tav tm="100000">
                                              <p:val>
                                                <p:strVal val="#ppt_x"/>
                                              </p:val>
                                            </p:tav>
                                          </p:tavLst>
                                        </p:anim>
                                        <p:anim calcmode="lin" valueType="num">
                                          <p:cBhvr additive="base">
                                            <p:cTn id="92" dur="2000" fill="hold"/>
                                            <p:tgtEl>
                                              <p:spTgt spid="51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515"/>
                                            </p:tgtEl>
                                            <p:attrNameLst>
                                              <p:attrName>style.visibility</p:attrName>
                                            </p:attrNameLst>
                                          </p:cBhvr>
                                          <p:to>
                                            <p:strVal val="visible"/>
                                          </p:to>
                                        </p:set>
                                        <p:anim calcmode="lin" valueType="num">
                                          <p:cBhvr additive="base">
                                            <p:cTn id="95" dur="2000" fill="hold"/>
                                            <p:tgtEl>
                                              <p:spTgt spid="515"/>
                                            </p:tgtEl>
                                            <p:attrNameLst>
                                              <p:attrName>ppt_x</p:attrName>
                                            </p:attrNameLst>
                                          </p:cBhvr>
                                          <p:tavLst>
                                            <p:tav tm="0">
                                              <p:val>
                                                <p:strVal val="0-#ppt_w/2"/>
                                              </p:val>
                                            </p:tav>
                                            <p:tav tm="100000">
                                              <p:val>
                                                <p:strVal val="#ppt_x"/>
                                              </p:val>
                                            </p:tav>
                                          </p:tavLst>
                                        </p:anim>
                                        <p:anim calcmode="lin" valueType="num">
                                          <p:cBhvr additive="base">
                                            <p:cTn id="96" dur="2000" fill="hold"/>
                                            <p:tgtEl>
                                              <p:spTgt spid="51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516"/>
                                            </p:tgtEl>
                                            <p:attrNameLst>
                                              <p:attrName>style.visibility</p:attrName>
                                            </p:attrNameLst>
                                          </p:cBhvr>
                                          <p:to>
                                            <p:strVal val="visible"/>
                                          </p:to>
                                        </p:set>
                                        <p:anim calcmode="lin" valueType="num">
                                          <p:cBhvr additive="base">
                                            <p:cTn id="99" dur="2000" fill="hold"/>
                                            <p:tgtEl>
                                              <p:spTgt spid="516"/>
                                            </p:tgtEl>
                                            <p:attrNameLst>
                                              <p:attrName>ppt_x</p:attrName>
                                            </p:attrNameLst>
                                          </p:cBhvr>
                                          <p:tavLst>
                                            <p:tav tm="0">
                                              <p:val>
                                                <p:strVal val="0-#ppt_w/2"/>
                                              </p:val>
                                            </p:tav>
                                            <p:tav tm="100000">
                                              <p:val>
                                                <p:strVal val="#ppt_x"/>
                                              </p:val>
                                            </p:tav>
                                          </p:tavLst>
                                        </p:anim>
                                        <p:anim calcmode="lin" valueType="num">
                                          <p:cBhvr additive="base">
                                            <p:cTn id="100" dur="2000" fill="hold"/>
                                            <p:tgtEl>
                                              <p:spTgt spid="51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520"/>
                                            </p:tgtEl>
                                            <p:attrNameLst>
                                              <p:attrName>style.visibility</p:attrName>
                                            </p:attrNameLst>
                                          </p:cBhvr>
                                          <p:to>
                                            <p:strVal val="visible"/>
                                          </p:to>
                                        </p:set>
                                        <p:anim calcmode="lin" valueType="num">
                                          <p:cBhvr additive="base">
                                            <p:cTn id="103" dur="2000" fill="hold"/>
                                            <p:tgtEl>
                                              <p:spTgt spid="520"/>
                                            </p:tgtEl>
                                            <p:attrNameLst>
                                              <p:attrName>ppt_x</p:attrName>
                                            </p:attrNameLst>
                                          </p:cBhvr>
                                          <p:tavLst>
                                            <p:tav tm="0">
                                              <p:val>
                                                <p:strVal val="0-#ppt_w/2"/>
                                              </p:val>
                                            </p:tav>
                                            <p:tav tm="100000">
                                              <p:val>
                                                <p:strVal val="#ppt_x"/>
                                              </p:val>
                                            </p:tav>
                                          </p:tavLst>
                                        </p:anim>
                                        <p:anim calcmode="lin" valueType="num">
                                          <p:cBhvr additive="base">
                                            <p:cTn id="104" dur="2000" fill="hold"/>
                                            <p:tgtEl>
                                              <p:spTgt spid="52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21"/>
                                            </p:tgtEl>
                                            <p:attrNameLst>
                                              <p:attrName>style.visibility</p:attrName>
                                            </p:attrNameLst>
                                          </p:cBhvr>
                                          <p:to>
                                            <p:strVal val="visible"/>
                                          </p:to>
                                        </p:set>
                                        <p:anim calcmode="lin" valueType="num">
                                          <p:cBhvr additive="base">
                                            <p:cTn id="107" dur="2000" fill="hold"/>
                                            <p:tgtEl>
                                              <p:spTgt spid="521"/>
                                            </p:tgtEl>
                                            <p:attrNameLst>
                                              <p:attrName>ppt_x</p:attrName>
                                            </p:attrNameLst>
                                          </p:cBhvr>
                                          <p:tavLst>
                                            <p:tav tm="0">
                                              <p:val>
                                                <p:strVal val="0-#ppt_w/2"/>
                                              </p:val>
                                            </p:tav>
                                            <p:tav tm="100000">
                                              <p:val>
                                                <p:strVal val="#ppt_x"/>
                                              </p:val>
                                            </p:tav>
                                          </p:tavLst>
                                        </p:anim>
                                        <p:anim calcmode="lin" valueType="num">
                                          <p:cBhvr additive="base">
                                            <p:cTn id="108" dur="2000" fill="hold"/>
                                            <p:tgtEl>
                                              <p:spTgt spid="5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522"/>
                                            </p:tgtEl>
                                            <p:attrNameLst>
                                              <p:attrName>style.visibility</p:attrName>
                                            </p:attrNameLst>
                                          </p:cBhvr>
                                          <p:to>
                                            <p:strVal val="visible"/>
                                          </p:to>
                                        </p:set>
                                        <p:anim calcmode="lin" valueType="num">
                                          <p:cBhvr additive="base">
                                            <p:cTn id="111" dur="2000" fill="hold"/>
                                            <p:tgtEl>
                                              <p:spTgt spid="522"/>
                                            </p:tgtEl>
                                            <p:attrNameLst>
                                              <p:attrName>ppt_x</p:attrName>
                                            </p:attrNameLst>
                                          </p:cBhvr>
                                          <p:tavLst>
                                            <p:tav tm="0">
                                              <p:val>
                                                <p:strVal val="0-#ppt_w/2"/>
                                              </p:val>
                                            </p:tav>
                                            <p:tav tm="100000">
                                              <p:val>
                                                <p:strVal val="#ppt_x"/>
                                              </p:val>
                                            </p:tav>
                                          </p:tavLst>
                                        </p:anim>
                                        <p:anim calcmode="lin" valueType="num">
                                          <p:cBhvr additive="base">
                                            <p:cTn id="112" dur="2000" fill="hold"/>
                                            <p:tgtEl>
                                              <p:spTgt spid="52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523"/>
                                            </p:tgtEl>
                                            <p:attrNameLst>
                                              <p:attrName>style.visibility</p:attrName>
                                            </p:attrNameLst>
                                          </p:cBhvr>
                                          <p:to>
                                            <p:strVal val="visible"/>
                                          </p:to>
                                        </p:set>
                                        <p:anim calcmode="lin" valueType="num">
                                          <p:cBhvr additive="base">
                                            <p:cTn id="115" dur="2000" fill="hold"/>
                                            <p:tgtEl>
                                              <p:spTgt spid="523"/>
                                            </p:tgtEl>
                                            <p:attrNameLst>
                                              <p:attrName>ppt_x</p:attrName>
                                            </p:attrNameLst>
                                          </p:cBhvr>
                                          <p:tavLst>
                                            <p:tav tm="0">
                                              <p:val>
                                                <p:strVal val="0-#ppt_w/2"/>
                                              </p:val>
                                            </p:tav>
                                            <p:tav tm="100000">
                                              <p:val>
                                                <p:strVal val="#ppt_x"/>
                                              </p:val>
                                            </p:tav>
                                          </p:tavLst>
                                        </p:anim>
                                        <p:anim calcmode="lin" valueType="num">
                                          <p:cBhvr additive="base">
                                            <p:cTn id="116" dur="2000" fill="hold"/>
                                            <p:tgtEl>
                                              <p:spTgt spid="52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524"/>
                                            </p:tgtEl>
                                            <p:attrNameLst>
                                              <p:attrName>style.visibility</p:attrName>
                                            </p:attrNameLst>
                                          </p:cBhvr>
                                          <p:to>
                                            <p:strVal val="visible"/>
                                          </p:to>
                                        </p:set>
                                        <p:anim calcmode="lin" valueType="num">
                                          <p:cBhvr additive="base">
                                            <p:cTn id="119" dur="2000" fill="hold"/>
                                            <p:tgtEl>
                                              <p:spTgt spid="524"/>
                                            </p:tgtEl>
                                            <p:attrNameLst>
                                              <p:attrName>ppt_x</p:attrName>
                                            </p:attrNameLst>
                                          </p:cBhvr>
                                          <p:tavLst>
                                            <p:tav tm="0">
                                              <p:val>
                                                <p:strVal val="0-#ppt_w/2"/>
                                              </p:val>
                                            </p:tav>
                                            <p:tav tm="100000">
                                              <p:val>
                                                <p:strVal val="#ppt_x"/>
                                              </p:val>
                                            </p:tav>
                                          </p:tavLst>
                                        </p:anim>
                                        <p:anim calcmode="lin" valueType="num">
                                          <p:cBhvr additive="base">
                                            <p:cTn id="120" dur="2000" fill="hold"/>
                                            <p:tgtEl>
                                              <p:spTgt spid="52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525"/>
                                            </p:tgtEl>
                                            <p:attrNameLst>
                                              <p:attrName>style.visibility</p:attrName>
                                            </p:attrNameLst>
                                          </p:cBhvr>
                                          <p:to>
                                            <p:strVal val="visible"/>
                                          </p:to>
                                        </p:set>
                                        <p:anim calcmode="lin" valueType="num">
                                          <p:cBhvr additive="base">
                                            <p:cTn id="123" dur="2000" fill="hold"/>
                                            <p:tgtEl>
                                              <p:spTgt spid="525"/>
                                            </p:tgtEl>
                                            <p:attrNameLst>
                                              <p:attrName>ppt_x</p:attrName>
                                            </p:attrNameLst>
                                          </p:cBhvr>
                                          <p:tavLst>
                                            <p:tav tm="0">
                                              <p:val>
                                                <p:strVal val="0-#ppt_w/2"/>
                                              </p:val>
                                            </p:tav>
                                            <p:tav tm="100000">
                                              <p:val>
                                                <p:strVal val="#ppt_x"/>
                                              </p:val>
                                            </p:tav>
                                          </p:tavLst>
                                        </p:anim>
                                        <p:anim calcmode="lin" valueType="num">
                                          <p:cBhvr additive="base">
                                            <p:cTn id="124" dur="2000" fill="hold"/>
                                            <p:tgtEl>
                                              <p:spTgt spid="525"/>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526"/>
                                            </p:tgtEl>
                                            <p:attrNameLst>
                                              <p:attrName>style.visibility</p:attrName>
                                            </p:attrNameLst>
                                          </p:cBhvr>
                                          <p:to>
                                            <p:strVal val="visible"/>
                                          </p:to>
                                        </p:set>
                                        <p:anim calcmode="lin" valueType="num">
                                          <p:cBhvr additive="base">
                                            <p:cTn id="127" dur="2000" fill="hold"/>
                                            <p:tgtEl>
                                              <p:spTgt spid="526"/>
                                            </p:tgtEl>
                                            <p:attrNameLst>
                                              <p:attrName>ppt_x</p:attrName>
                                            </p:attrNameLst>
                                          </p:cBhvr>
                                          <p:tavLst>
                                            <p:tav tm="0">
                                              <p:val>
                                                <p:strVal val="0-#ppt_w/2"/>
                                              </p:val>
                                            </p:tav>
                                            <p:tav tm="100000">
                                              <p:val>
                                                <p:strVal val="#ppt_x"/>
                                              </p:val>
                                            </p:tav>
                                          </p:tavLst>
                                        </p:anim>
                                        <p:anim calcmode="lin" valueType="num">
                                          <p:cBhvr additive="base">
                                            <p:cTn id="128" dur="2000" fill="hold"/>
                                            <p:tgtEl>
                                              <p:spTgt spid="526"/>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527"/>
                                            </p:tgtEl>
                                            <p:attrNameLst>
                                              <p:attrName>style.visibility</p:attrName>
                                            </p:attrNameLst>
                                          </p:cBhvr>
                                          <p:to>
                                            <p:strVal val="visible"/>
                                          </p:to>
                                        </p:set>
                                        <p:anim calcmode="lin" valueType="num">
                                          <p:cBhvr additive="base">
                                            <p:cTn id="131" dur="2000" fill="hold"/>
                                            <p:tgtEl>
                                              <p:spTgt spid="527"/>
                                            </p:tgtEl>
                                            <p:attrNameLst>
                                              <p:attrName>ppt_x</p:attrName>
                                            </p:attrNameLst>
                                          </p:cBhvr>
                                          <p:tavLst>
                                            <p:tav tm="0">
                                              <p:val>
                                                <p:strVal val="0-#ppt_w/2"/>
                                              </p:val>
                                            </p:tav>
                                            <p:tav tm="100000">
                                              <p:val>
                                                <p:strVal val="#ppt_x"/>
                                              </p:val>
                                            </p:tav>
                                          </p:tavLst>
                                        </p:anim>
                                        <p:anim calcmode="lin" valueType="num">
                                          <p:cBhvr additive="base">
                                            <p:cTn id="132" dur="2000" fill="hold"/>
                                            <p:tgtEl>
                                              <p:spTgt spid="527"/>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528"/>
                                            </p:tgtEl>
                                            <p:attrNameLst>
                                              <p:attrName>style.visibility</p:attrName>
                                            </p:attrNameLst>
                                          </p:cBhvr>
                                          <p:to>
                                            <p:strVal val="visible"/>
                                          </p:to>
                                        </p:set>
                                        <p:anim calcmode="lin" valueType="num">
                                          <p:cBhvr additive="base">
                                            <p:cTn id="135" dur="2000" fill="hold"/>
                                            <p:tgtEl>
                                              <p:spTgt spid="528"/>
                                            </p:tgtEl>
                                            <p:attrNameLst>
                                              <p:attrName>ppt_x</p:attrName>
                                            </p:attrNameLst>
                                          </p:cBhvr>
                                          <p:tavLst>
                                            <p:tav tm="0">
                                              <p:val>
                                                <p:strVal val="0-#ppt_w/2"/>
                                              </p:val>
                                            </p:tav>
                                            <p:tav tm="100000">
                                              <p:val>
                                                <p:strVal val="#ppt_x"/>
                                              </p:val>
                                            </p:tav>
                                          </p:tavLst>
                                        </p:anim>
                                        <p:anim calcmode="lin" valueType="num">
                                          <p:cBhvr additive="base">
                                            <p:cTn id="136" dur="2000" fill="hold"/>
                                            <p:tgtEl>
                                              <p:spTgt spid="528"/>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529"/>
                                            </p:tgtEl>
                                            <p:attrNameLst>
                                              <p:attrName>style.visibility</p:attrName>
                                            </p:attrNameLst>
                                          </p:cBhvr>
                                          <p:to>
                                            <p:strVal val="visible"/>
                                          </p:to>
                                        </p:set>
                                        <p:anim calcmode="lin" valueType="num">
                                          <p:cBhvr additive="base">
                                            <p:cTn id="139" dur="2000" fill="hold"/>
                                            <p:tgtEl>
                                              <p:spTgt spid="529"/>
                                            </p:tgtEl>
                                            <p:attrNameLst>
                                              <p:attrName>ppt_x</p:attrName>
                                            </p:attrNameLst>
                                          </p:cBhvr>
                                          <p:tavLst>
                                            <p:tav tm="0">
                                              <p:val>
                                                <p:strVal val="0-#ppt_w/2"/>
                                              </p:val>
                                            </p:tav>
                                            <p:tav tm="100000">
                                              <p:val>
                                                <p:strVal val="#ppt_x"/>
                                              </p:val>
                                            </p:tav>
                                          </p:tavLst>
                                        </p:anim>
                                        <p:anim calcmode="lin" valueType="num">
                                          <p:cBhvr additive="base">
                                            <p:cTn id="140" dur="2000" fill="hold"/>
                                            <p:tgtEl>
                                              <p:spTgt spid="529"/>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530"/>
                                            </p:tgtEl>
                                            <p:attrNameLst>
                                              <p:attrName>style.visibility</p:attrName>
                                            </p:attrNameLst>
                                          </p:cBhvr>
                                          <p:to>
                                            <p:strVal val="visible"/>
                                          </p:to>
                                        </p:set>
                                        <p:anim calcmode="lin" valueType="num">
                                          <p:cBhvr additive="base">
                                            <p:cTn id="143" dur="2000" fill="hold"/>
                                            <p:tgtEl>
                                              <p:spTgt spid="530"/>
                                            </p:tgtEl>
                                            <p:attrNameLst>
                                              <p:attrName>ppt_x</p:attrName>
                                            </p:attrNameLst>
                                          </p:cBhvr>
                                          <p:tavLst>
                                            <p:tav tm="0">
                                              <p:val>
                                                <p:strVal val="0-#ppt_w/2"/>
                                              </p:val>
                                            </p:tav>
                                            <p:tav tm="100000">
                                              <p:val>
                                                <p:strVal val="#ppt_x"/>
                                              </p:val>
                                            </p:tav>
                                          </p:tavLst>
                                        </p:anim>
                                        <p:anim calcmode="lin" valueType="num">
                                          <p:cBhvr additive="base">
                                            <p:cTn id="144" dur="2000" fill="hold"/>
                                            <p:tgtEl>
                                              <p:spTgt spid="530"/>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531"/>
                                            </p:tgtEl>
                                            <p:attrNameLst>
                                              <p:attrName>style.visibility</p:attrName>
                                            </p:attrNameLst>
                                          </p:cBhvr>
                                          <p:to>
                                            <p:strVal val="visible"/>
                                          </p:to>
                                        </p:set>
                                        <p:anim calcmode="lin" valueType="num">
                                          <p:cBhvr additive="base">
                                            <p:cTn id="147" dur="2000" fill="hold"/>
                                            <p:tgtEl>
                                              <p:spTgt spid="531"/>
                                            </p:tgtEl>
                                            <p:attrNameLst>
                                              <p:attrName>ppt_x</p:attrName>
                                            </p:attrNameLst>
                                          </p:cBhvr>
                                          <p:tavLst>
                                            <p:tav tm="0">
                                              <p:val>
                                                <p:strVal val="0-#ppt_w/2"/>
                                              </p:val>
                                            </p:tav>
                                            <p:tav tm="100000">
                                              <p:val>
                                                <p:strVal val="#ppt_x"/>
                                              </p:val>
                                            </p:tav>
                                          </p:tavLst>
                                        </p:anim>
                                        <p:anim calcmode="lin" valueType="num">
                                          <p:cBhvr additive="base">
                                            <p:cTn id="148" dur="2000" fill="hold"/>
                                            <p:tgtEl>
                                              <p:spTgt spid="531"/>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532"/>
                                            </p:tgtEl>
                                            <p:attrNameLst>
                                              <p:attrName>style.visibility</p:attrName>
                                            </p:attrNameLst>
                                          </p:cBhvr>
                                          <p:to>
                                            <p:strVal val="visible"/>
                                          </p:to>
                                        </p:set>
                                        <p:anim calcmode="lin" valueType="num">
                                          <p:cBhvr additive="base">
                                            <p:cTn id="151" dur="2000" fill="hold"/>
                                            <p:tgtEl>
                                              <p:spTgt spid="532"/>
                                            </p:tgtEl>
                                            <p:attrNameLst>
                                              <p:attrName>ppt_x</p:attrName>
                                            </p:attrNameLst>
                                          </p:cBhvr>
                                          <p:tavLst>
                                            <p:tav tm="0">
                                              <p:val>
                                                <p:strVal val="0-#ppt_w/2"/>
                                              </p:val>
                                            </p:tav>
                                            <p:tav tm="100000">
                                              <p:val>
                                                <p:strVal val="#ppt_x"/>
                                              </p:val>
                                            </p:tav>
                                          </p:tavLst>
                                        </p:anim>
                                        <p:anim calcmode="lin" valueType="num">
                                          <p:cBhvr additive="base">
                                            <p:cTn id="152" dur="2000" fill="hold"/>
                                            <p:tgtEl>
                                              <p:spTgt spid="532"/>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533"/>
                                            </p:tgtEl>
                                            <p:attrNameLst>
                                              <p:attrName>style.visibility</p:attrName>
                                            </p:attrNameLst>
                                          </p:cBhvr>
                                          <p:to>
                                            <p:strVal val="visible"/>
                                          </p:to>
                                        </p:set>
                                        <p:anim calcmode="lin" valueType="num">
                                          <p:cBhvr additive="base">
                                            <p:cTn id="155" dur="2000" fill="hold"/>
                                            <p:tgtEl>
                                              <p:spTgt spid="533"/>
                                            </p:tgtEl>
                                            <p:attrNameLst>
                                              <p:attrName>ppt_x</p:attrName>
                                            </p:attrNameLst>
                                          </p:cBhvr>
                                          <p:tavLst>
                                            <p:tav tm="0">
                                              <p:val>
                                                <p:strVal val="0-#ppt_w/2"/>
                                              </p:val>
                                            </p:tav>
                                            <p:tav tm="100000">
                                              <p:val>
                                                <p:strVal val="#ppt_x"/>
                                              </p:val>
                                            </p:tav>
                                          </p:tavLst>
                                        </p:anim>
                                        <p:anim calcmode="lin" valueType="num">
                                          <p:cBhvr additive="base">
                                            <p:cTn id="156" dur="2000" fill="hold"/>
                                            <p:tgtEl>
                                              <p:spTgt spid="533"/>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534"/>
                                            </p:tgtEl>
                                            <p:attrNameLst>
                                              <p:attrName>style.visibility</p:attrName>
                                            </p:attrNameLst>
                                          </p:cBhvr>
                                          <p:to>
                                            <p:strVal val="visible"/>
                                          </p:to>
                                        </p:set>
                                        <p:anim calcmode="lin" valueType="num">
                                          <p:cBhvr additive="base">
                                            <p:cTn id="159" dur="2000" fill="hold"/>
                                            <p:tgtEl>
                                              <p:spTgt spid="534"/>
                                            </p:tgtEl>
                                            <p:attrNameLst>
                                              <p:attrName>ppt_x</p:attrName>
                                            </p:attrNameLst>
                                          </p:cBhvr>
                                          <p:tavLst>
                                            <p:tav tm="0">
                                              <p:val>
                                                <p:strVal val="0-#ppt_w/2"/>
                                              </p:val>
                                            </p:tav>
                                            <p:tav tm="100000">
                                              <p:val>
                                                <p:strVal val="#ppt_x"/>
                                              </p:val>
                                            </p:tav>
                                          </p:tavLst>
                                        </p:anim>
                                        <p:anim calcmode="lin" valueType="num">
                                          <p:cBhvr additive="base">
                                            <p:cTn id="160" dur="2000" fill="hold"/>
                                            <p:tgtEl>
                                              <p:spTgt spid="534"/>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535"/>
                                            </p:tgtEl>
                                            <p:attrNameLst>
                                              <p:attrName>style.visibility</p:attrName>
                                            </p:attrNameLst>
                                          </p:cBhvr>
                                          <p:to>
                                            <p:strVal val="visible"/>
                                          </p:to>
                                        </p:set>
                                        <p:anim calcmode="lin" valueType="num">
                                          <p:cBhvr additive="base">
                                            <p:cTn id="163" dur="2000" fill="hold"/>
                                            <p:tgtEl>
                                              <p:spTgt spid="535"/>
                                            </p:tgtEl>
                                            <p:attrNameLst>
                                              <p:attrName>ppt_x</p:attrName>
                                            </p:attrNameLst>
                                          </p:cBhvr>
                                          <p:tavLst>
                                            <p:tav tm="0">
                                              <p:val>
                                                <p:strVal val="0-#ppt_w/2"/>
                                              </p:val>
                                            </p:tav>
                                            <p:tav tm="100000">
                                              <p:val>
                                                <p:strVal val="#ppt_x"/>
                                              </p:val>
                                            </p:tav>
                                          </p:tavLst>
                                        </p:anim>
                                        <p:anim calcmode="lin" valueType="num">
                                          <p:cBhvr additive="base">
                                            <p:cTn id="164" dur="2000" fill="hold"/>
                                            <p:tgtEl>
                                              <p:spTgt spid="535"/>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536"/>
                                            </p:tgtEl>
                                            <p:attrNameLst>
                                              <p:attrName>style.visibility</p:attrName>
                                            </p:attrNameLst>
                                          </p:cBhvr>
                                          <p:to>
                                            <p:strVal val="visible"/>
                                          </p:to>
                                        </p:set>
                                        <p:anim calcmode="lin" valueType="num">
                                          <p:cBhvr additive="base">
                                            <p:cTn id="167" dur="2000" fill="hold"/>
                                            <p:tgtEl>
                                              <p:spTgt spid="536"/>
                                            </p:tgtEl>
                                            <p:attrNameLst>
                                              <p:attrName>ppt_x</p:attrName>
                                            </p:attrNameLst>
                                          </p:cBhvr>
                                          <p:tavLst>
                                            <p:tav tm="0">
                                              <p:val>
                                                <p:strVal val="0-#ppt_w/2"/>
                                              </p:val>
                                            </p:tav>
                                            <p:tav tm="100000">
                                              <p:val>
                                                <p:strVal val="#ppt_x"/>
                                              </p:val>
                                            </p:tav>
                                          </p:tavLst>
                                        </p:anim>
                                        <p:anim calcmode="lin" valueType="num">
                                          <p:cBhvr additive="base">
                                            <p:cTn id="168" dur="2000" fill="hold"/>
                                            <p:tgtEl>
                                              <p:spTgt spid="536"/>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537"/>
                                            </p:tgtEl>
                                            <p:attrNameLst>
                                              <p:attrName>style.visibility</p:attrName>
                                            </p:attrNameLst>
                                          </p:cBhvr>
                                          <p:to>
                                            <p:strVal val="visible"/>
                                          </p:to>
                                        </p:set>
                                        <p:anim calcmode="lin" valueType="num">
                                          <p:cBhvr additive="base">
                                            <p:cTn id="171" dur="2000" fill="hold"/>
                                            <p:tgtEl>
                                              <p:spTgt spid="537"/>
                                            </p:tgtEl>
                                            <p:attrNameLst>
                                              <p:attrName>ppt_x</p:attrName>
                                            </p:attrNameLst>
                                          </p:cBhvr>
                                          <p:tavLst>
                                            <p:tav tm="0">
                                              <p:val>
                                                <p:strVal val="0-#ppt_w/2"/>
                                              </p:val>
                                            </p:tav>
                                            <p:tav tm="100000">
                                              <p:val>
                                                <p:strVal val="#ppt_x"/>
                                              </p:val>
                                            </p:tav>
                                          </p:tavLst>
                                        </p:anim>
                                        <p:anim calcmode="lin" valueType="num">
                                          <p:cBhvr additive="base">
                                            <p:cTn id="172" dur="2000" fill="hold"/>
                                            <p:tgtEl>
                                              <p:spTgt spid="537"/>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538"/>
                                            </p:tgtEl>
                                            <p:attrNameLst>
                                              <p:attrName>style.visibility</p:attrName>
                                            </p:attrNameLst>
                                          </p:cBhvr>
                                          <p:to>
                                            <p:strVal val="visible"/>
                                          </p:to>
                                        </p:set>
                                        <p:anim calcmode="lin" valueType="num">
                                          <p:cBhvr additive="base">
                                            <p:cTn id="175" dur="2000" fill="hold"/>
                                            <p:tgtEl>
                                              <p:spTgt spid="538"/>
                                            </p:tgtEl>
                                            <p:attrNameLst>
                                              <p:attrName>ppt_x</p:attrName>
                                            </p:attrNameLst>
                                          </p:cBhvr>
                                          <p:tavLst>
                                            <p:tav tm="0">
                                              <p:val>
                                                <p:strVal val="0-#ppt_w/2"/>
                                              </p:val>
                                            </p:tav>
                                            <p:tav tm="100000">
                                              <p:val>
                                                <p:strVal val="#ppt_x"/>
                                              </p:val>
                                            </p:tav>
                                          </p:tavLst>
                                        </p:anim>
                                        <p:anim calcmode="lin" valueType="num">
                                          <p:cBhvr additive="base">
                                            <p:cTn id="176" dur="2000" fill="hold"/>
                                            <p:tgtEl>
                                              <p:spTgt spid="538"/>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539"/>
                                            </p:tgtEl>
                                            <p:attrNameLst>
                                              <p:attrName>style.visibility</p:attrName>
                                            </p:attrNameLst>
                                          </p:cBhvr>
                                          <p:to>
                                            <p:strVal val="visible"/>
                                          </p:to>
                                        </p:set>
                                        <p:anim calcmode="lin" valueType="num">
                                          <p:cBhvr additive="base">
                                            <p:cTn id="179" dur="2000" fill="hold"/>
                                            <p:tgtEl>
                                              <p:spTgt spid="539"/>
                                            </p:tgtEl>
                                            <p:attrNameLst>
                                              <p:attrName>ppt_x</p:attrName>
                                            </p:attrNameLst>
                                          </p:cBhvr>
                                          <p:tavLst>
                                            <p:tav tm="0">
                                              <p:val>
                                                <p:strVal val="0-#ppt_w/2"/>
                                              </p:val>
                                            </p:tav>
                                            <p:tav tm="100000">
                                              <p:val>
                                                <p:strVal val="#ppt_x"/>
                                              </p:val>
                                            </p:tav>
                                          </p:tavLst>
                                        </p:anim>
                                        <p:anim calcmode="lin" valueType="num">
                                          <p:cBhvr additive="base">
                                            <p:cTn id="180" dur="2000" fill="hold"/>
                                            <p:tgtEl>
                                              <p:spTgt spid="539"/>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540"/>
                                            </p:tgtEl>
                                            <p:attrNameLst>
                                              <p:attrName>style.visibility</p:attrName>
                                            </p:attrNameLst>
                                          </p:cBhvr>
                                          <p:to>
                                            <p:strVal val="visible"/>
                                          </p:to>
                                        </p:set>
                                        <p:anim calcmode="lin" valueType="num">
                                          <p:cBhvr additive="base">
                                            <p:cTn id="183" dur="2000" fill="hold"/>
                                            <p:tgtEl>
                                              <p:spTgt spid="540"/>
                                            </p:tgtEl>
                                            <p:attrNameLst>
                                              <p:attrName>ppt_x</p:attrName>
                                            </p:attrNameLst>
                                          </p:cBhvr>
                                          <p:tavLst>
                                            <p:tav tm="0">
                                              <p:val>
                                                <p:strVal val="0-#ppt_w/2"/>
                                              </p:val>
                                            </p:tav>
                                            <p:tav tm="100000">
                                              <p:val>
                                                <p:strVal val="#ppt_x"/>
                                              </p:val>
                                            </p:tav>
                                          </p:tavLst>
                                        </p:anim>
                                        <p:anim calcmode="lin" valueType="num">
                                          <p:cBhvr additive="base">
                                            <p:cTn id="184" dur="2000" fill="hold"/>
                                            <p:tgtEl>
                                              <p:spTgt spid="540"/>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541"/>
                                            </p:tgtEl>
                                            <p:attrNameLst>
                                              <p:attrName>style.visibility</p:attrName>
                                            </p:attrNameLst>
                                          </p:cBhvr>
                                          <p:to>
                                            <p:strVal val="visible"/>
                                          </p:to>
                                        </p:set>
                                        <p:anim calcmode="lin" valueType="num">
                                          <p:cBhvr additive="base">
                                            <p:cTn id="187" dur="2000" fill="hold"/>
                                            <p:tgtEl>
                                              <p:spTgt spid="541"/>
                                            </p:tgtEl>
                                            <p:attrNameLst>
                                              <p:attrName>ppt_x</p:attrName>
                                            </p:attrNameLst>
                                          </p:cBhvr>
                                          <p:tavLst>
                                            <p:tav tm="0">
                                              <p:val>
                                                <p:strVal val="0-#ppt_w/2"/>
                                              </p:val>
                                            </p:tav>
                                            <p:tav tm="100000">
                                              <p:val>
                                                <p:strVal val="#ppt_x"/>
                                              </p:val>
                                            </p:tav>
                                          </p:tavLst>
                                        </p:anim>
                                        <p:anim calcmode="lin" valueType="num">
                                          <p:cBhvr additive="base">
                                            <p:cTn id="188" dur="2000" fill="hold"/>
                                            <p:tgtEl>
                                              <p:spTgt spid="541"/>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542"/>
                                            </p:tgtEl>
                                            <p:attrNameLst>
                                              <p:attrName>style.visibility</p:attrName>
                                            </p:attrNameLst>
                                          </p:cBhvr>
                                          <p:to>
                                            <p:strVal val="visible"/>
                                          </p:to>
                                        </p:set>
                                        <p:anim calcmode="lin" valueType="num">
                                          <p:cBhvr additive="base">
                                            <p:cTn id="191" dur="2000" fill="hold"/>
                                            <p:tgtEl>
                                              <p:spTgt spid="542"/>
                                            </p:tgtEl>
                                            <p:attrNameLst>
                                              <p:attrName>ppt_x</p:attrName>
                                            </p:attrNameLst>
                                          </p:cBhvr>
                                          <p:tavLst>
                                            <p:tav tm="0">
                                              <p:val>
                                                <p:strVal val="0-#ppt_w/2"/>
                                              </p:val>
                                            </p:tav>
                                            <p:tav tm="100000">
                                              <p:val>
                                                <p:strVal val="#ppt_x"/>
                                              </p:val>
                                            </p:tav>
                                          </p:tavLst>
                                        </p:anim>
                                        <p:anim calcmode="lin" valueType="num">
                                          <p:cBhvr additive="base">
                                            <p:cTn id="192" dur="2000" fill="hold"/>
                                            <p:tgtEl>
                                              <p:spTgt spid="542"/>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543"/>
                                            </p:tgtEl>
                                            <p:attrNameLst>
                                              <p:attrName>style.visibility</p:attrName>
                                            </p:attrNameLst>
                                          </p:cBhvr>
                                          <p:to>
                                            <p:strVal val="visible"/>
                                          </p:to>
                                        </p:set>
                                        <p:anim calcmode="lin" valueType="num">
                                          <p:cBhvr additive="base">
                                            <p:cTn id="195" dur="2000" fill="hold"/>
                                            <p:tgtEl>
                                              <p:spTgt spid="543"/>
                                            </p:tgtEl>
                                            <p:attrNameLst>
                                              <p:attrName>ppt_x</p:attrName>
                                            </p:attrNameLst>
                                          </p:cBhvr>
                                          <p:tavLst>
                                            <p:tav tm="0">
                                              <p:val>
                                                <p:strVal val="0-#ppt_w/2"/>
                                              </p:val>
                                            </p:tav>
                                            <p:tav tm="100000">
                                              <p:val>
                                                <p:strVal val="#ppt_x"/>
                                              </p:val>
                                            </p:tav>
                                          </p:tavLst>
                                        </p:anim>
                                        <p:anim calcmode="lin" valueType="num">
                                          <p:cBhvr additive="base">
                                            <p:cTn id="196" dur="2000" fill="hold"/>
                                            <p:tgtEl>
                                              <p:spTgt spid="543"/>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544"/>
                                            </p:tgtEl>
                                            <p:attrNameLst>
                                              <p:attrName>style.visibility</p:attrName>
                                            </p:attrNameLst>
                                          </p:cBhvr>
                                          <p:to>
                                            <p:strVal val="visible"/>
                                          </p:to>
                                        </p:set>
                                        <p:anim calcmode="lin" valueType="num">
                                          <p:cBhvr additive="base">
                                            <p:cTn id="199" dur="2000" fill="hold"/>
                                            <p:tgtEl>
                                              <p:spTgt spid="544"/>
                                            </p:tgtEl>
                                            <p:attrNameLst>
                                              <p:attrName>ppt_x</p:attrName>
                                            </p:attrNameLst>
                                          </p:cBhvr>
                                          <p:tavLst>
                                            <p:tav tm="0">
                                              <p:val>
                                                <p:strVal val="0-#ppt_w/2"/>
                                              </p:val>
                                            </p:tav>
                                            <p:tav tm="100000">
                                              <p:val>
                                                <p:strVal val="#ppt_x"/>
                                              </p:val>
                                            </p:tav>
                                          </p:tavLst>
                                        </p:anim>
                                        <p:anim calcmode="lin" valueType="num">
                                          <p:cBhvr additive="base">
                                            <p:cTn id="200" dur="2000" fill="hold"/>
                                            <p:tgtEl>
                                              <p:spTgt spid="544"/>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545"/>
                                            </p:tgtEl>
                                            <p:attrNameLst>
                                              <p:attrName>style.visibility</p:attrName>
                                            </p:attrNameLst>
                                          </p:cBhvr>
                                          <p:to>
                                            <p:strVal val="visible"/>
                                          </p:to>
                                        </p:set>
                                        <p:anim calcmode="lin" valueType="num">
                                          <p:cBhvr additive="base">
                                            <p:cTn id="203" dur="2000" fill="hold"/>
                                            <p:tgtEl>
                                              <p:spTgt spid="545"/>
                                            </p:tgtEl>
                                            <p:attrNameLst>
                                              <p:attrName>ppt_x</p:attrName>
                                            </p:attrNameLst>
                                          </p:cBhvr>
                                          <p:tavLst>
                                            <p:tav tm="0">
                                              <p:val>
                                                <p:strVal val="0-#ppt_w/2"/>
                                              </p:val>
                                            </p:tav>
                                            <p:tav tm="100000">
                                              <p:val>
                                                <p:strVal val="#ppt_x"/>
                                              </p:val>
                                            </p:tav>
                                          </p:tavLst>
                                        </p:anim>
                                        <p:anim calcmode="lin" valueType="num">
                                          <p:cBhvr additive="base">
                                            <p:cTn id="204" dur="2000" fill="hold"/>
                                            <p:tgtEl>
                                              <p:spTgt spid="545"/>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546"/>
                                            </p:tgtEl>
                                            <p:attrNameLst>
                                              <p:attrName>style.visibility</p:attrName>
                                            </p:attrNameLst>
                                          </p:cBhvr>
                                          <p:to>
                                            <p:strVal val="visible"/>
                                          </p:to>
                                        </p:set>
                                        <p:anim calcmode="lin" valueType="num">
                                          <p:cBhvr additive="base">
                                            <p:cTn id="207" dur="2000" fill="hold"/>
                                            <p:tgtEl>
                                              <p:spTgt spid="546"/>
                                            </p:tgtEl>
                                            <p:attrNameLst>
                                              <p:attrName>ppt_x</p:attrName>
                                            </p:attrNameLst>
                                          </p:cBhvr>
                                          <p:tavLst>
                                            <p:tav tm="0">
                                              <p:val>
                                                <p:strVal val="0-#ppt_w/2"/>
                                              </p:val>
                                            </p:tav>
                                            <p:tav tm="100000">
                                              <p:val>
                                                <p:strVal val="#ppt_x"/>
                                              </p:val>
                                            </p:tav>
                                          </p:tavLst>
                                        </p:anim>
                                        <p:anim calcmode="lin" valueType="num">
                                          <p:cBhvr additive="base">
                                            <p:cTn id="208" dur="2000" fill="hold"/>
                                            <p:tgtEl>
                                              <p:spTgt spid="546"/>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547"/>
                                            </p:tgtEl>
                                            <p:attrNameLst>
                                              <p:attrName>style.visibility</p:attrName>
                                            </p:attrNameLst>
                                          </p:cBhvr>
                                          <p:to>
                                            <p:strVal val="visible"/>
                                          </p:to>
                                        </p:set>
                                        <p:anim calcmode="lin" valueType="num">
                                          <p:cBhvr additive="base">
                                            <p:cTn id="211" dur="2000" fill="hold"/>
                                            <p:tgtEl>
                                              <p:spTgt spid="547"/>
                                            </p:tgtEl>
                                            <p:attrNameLst>
                                              <p:attrName>ppt_x</p:attrName>
                                            </p:attrNameLst>
                                          </p:cBhvr>
                                          <p:tavLst>
                                            <p:tav tm="0">
                                              <p:val>
                                                <p:strVal val="0-#ppt_w/2"/>
                                              </p:val>
                                            </p:tav>
                                            <p:tav tm="100000">
                                              <p:val>
                                                <p:strVal val="#ppt_x"/>
                                              </p:val>
                                            </p:tav>
                                          </p:tavLst>
                                        </p:anim>
                                        <p:anim calcmode="lin" valueType="num">
                                          <p:cBhvr additive="base">
                                            <p:cTn id="212" dur="2000" fill="hold"/>
                                            <p:tgtEl>
                                              <p:spTgt spid="547"/>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548"/>
                                            </p:tgtEl>
                                            <p:attrNameLst>
                                              <p:attrName>style.visibility</p:attrName>
                                            </p:attrNameLst>
                                          </p:cBhvr>
                                          <p:to>
                                            <p:strVal val="visible"/>
                                          </p:to>
                                        </p:set>
                                        <p:anim calcmode="lin" valueType="num">
                                          <p:cBhvr additive="base">
                                            <p:cTn id="215" dur="2000" fill="hold"/>
                                            <p:tgtEl>
                                              <p:spTgt spid="548"/>
                                            </p:tgtEl>
                                            <p:attrNameLst>
                                              <p:attrName>ppt_x</p:attrName>
                                            </p:attrNameLst>
                                          </p:cBhvr>
                                          <p:tavLst>
                                            <p:tav tm="0">
                                              <p:val>
                                                <p:strVal val="0-#ppt_w/2"/>
                                              </p:val>
                                            </p:tav>
                                            <p:tav tm="100000">
                                              <p:val>
                                                <p:strVal val="#ppt_x"/>
                                              </p:val>
                                            </p:tav>
                                          </p:tavLst>
                                        </p:anim>
                                        <p:anim calcmode="lin" valueType="num">
                                          <p:cBhvr additive="base">
                                            <p:cTn id="216" dur="2000" fill="hold"/>
                                            <p:tgtEl>
                                              <p:spTgt spid="548"/>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549"/>
                                            </p:tgtEl>
                                            <p:attrNameLst>
                                              <p:attrName>style.visibility</p:attrName>
                                            </p:attrNameLst>
                                          </p:cBhvr>
                                          <p:to>
                                            <p:strVal val="visible"/>
                                          </p:to>
                                        </p:set>
                                        <p:anim calcmode="lin" valueType="num">
                                          <p:cBhvr additive="base">
                                            <p:cTn id="219" dur="2000" fill="hold"/>
                                            <p:tgtEl>
                                              <p:spTgt spid="549"/>
                                            </p:tgtEl>
                                            <p:attrNameLst>
                                              <p:attrName>ppt_x</p:attrName>
                                            </p:attrNameLst>
                                          </p:cBhvr>
                                          <p:tavLst>
                                            <p:tav tm="0">
                                              <p:val>
                                                <p:strVal val="0-#ppt_w/2"/>
                                              </p:val>
                                            </p:tav>
                                            <p:tav tm="100000">
                                              <p:val>
                                                <p:strVal val="#ppt_x"/>
                                              </p:val>
                                            </p:tav>
                                          </p:tavLst>
                                        </p:anim>
                                        <p:anim calcmode="lin" valueType="num">
                                          <p:cBhvr additive="base">
                                            <p:cTn id="220" dur="2000" fill="hold"/>
                                            <p:tgtEl>
                                              <p:spTgt spid="549"/>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550"/>
                                            </p:tgtEl>
                                            <p:attrNameLst>
                                              <p:attrName>style.visibility</p:attrName>
                                            </p:attrNameLst>
                                          </p:cBhvr>
                                          <p:to>
                                            <p:strVal val="visible"/>
                                          </p:to>
                                        </p:set>
                                        <p:anim calcmode="lin" valueType="num">
                                          <p:cBhvr additive="base">
                                            <p:cTn id="223" dur="2000" fill="hold"/>
                                            <p:tgtEl>
                                              <p:spTgt spid="550"/>
                                            </p:tgtEl>
                                            <p:attrNameLst>
                                              <p:attrName>ppt_x</p:attrName>
                                            </p:attrNameLst>
                                          </p:cBhvr>
                                          <p:tavLst>
                                            <p:tav tm="0">
                                              <p:val>
                                                <p:strVal val="0-#ppt_w/2"/>
                                              </p:val>
                                            </p:tav>
                                            <p:tav tm="100000">
                                              <p:val>
                                                <p:strVal val="#ppt_x"/>
                                              </p:val>
                                            </p:tav>
                                          </p:tavLst>
                                        </p:anim>
                                        <p:anim calcmode="lin" valueType="num">
                                          <p:cBhvr additive="base">
                                            <p:cTn id="224" dur="2000" fill="hold"/>
                                            <p:tgtEl>
                                              <p:spTgt spid="550"/>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551"/>
                                            </p:tgtEl>
                                            <p:attrNameLst>
                                              <p:attrName>style.visibility</p:attrName>
                                            </p:attrNameLst>
                                          </p:cBhvr>
                                          <p:to>
                                            <p:strVal val="visible"/>
                                          </p:to>
                                        </p:set>
                                        <p:anim calcmode="lin" valueType="num">
                                          <p:cBhvr additive="base">
                                            <p:cTn id="227" dur="2000" fill="hold"/>
                                            <p:tgtEl>
                                              <p:spTgt spid="551"/>
                                            </p:tgtEl>
                                            <p:attrNameLst>
                                              <p:attrName>ppt_x</p:attrName>
                                            </p:attrNameLst>
                                          </p:cBhvr>
                                          <p:tavLst>
                                            <p:tav tm="0">
                                              <p:val>
                                                <p:strVal val="0-#ppt_w/2"/>
                                              </p:val>
                                            </p:tav>
                                            <p:tav tm="100000">
                                              <p:val>
                                                <p:strVal val="#ppt_x"/>
                                              </p:val>
                                            </p:tav>
                                          </p:tavLst>
                                        </p:anim>
                                        <p:anim calcmode="lin" valueType="num">
                                          <p:cBhvr additive="base">
                                            <p:cTn id="228" dur="2000" fill="hold"/>
                                            <p:tgtEl>
                                              <p:spTgt spid="551"/>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552"/>
                                            </p:tgtEl>
                                            <p:attrNameLst>
                                              <p:attrName>style.visibility</p:attrName>
                                            </p:attrNameLst>
                                          </p:cBhvr>
                                          <p:to>
                                            <p:strVal val="visible"/>
                                          </p:to>
                                        </p:set>
                                        <p:anim calcmode="lin" valueType="num">
                                          <p:cBhvr additive="base">
                                            <p:cTn id="231" dur="2000" fill="hold"/>
                                            <p:tgtEl>
                                              <p:spTgt spid="552"/>
                                            </p:tgtEl>
                                            <p:attrNameLst>
                                              <p:attrName>ppt_x</p:attrName>
                                            </p:attrNameLst>
                                          </p:cBhvr>
                                          <p:tavLst>
                                            <p:tav tm="0">
                                              <p:val>
                                                <p:strVal val="0-#ppt_w/2"/>
                                              </p:val>
                                            </p:tav>
                                            <p:tav tm="100000">
                                              <p:val>
                                                <p:strVal val="#ppt_x"/>
                                              </p:val>
                                            </p:tav>
                                          </p:tavLst>
                                        </p:anim>
                                        <p:anim calcmode="lin" valueType="num">
                                          <p:cBhvr additive="base">
                                            <p:cTn id="232" dur="2000" fill="hold"/>
                                            <p:tgtEl>
                                              <p:spTgt spid="552"/>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553"/>
                                            </p:tgtEl>
                                            <p:attrNameLst>
                                              <p:attrName>style.visibility</p:attrName>
                                            </p:attrNameLst>
                                          </p:cBhvr>
                                          <p:to>
                                            <p:strVal val="visible"/>
                                          </p:to>
                                        </p:set>
                                        <p:anim calcmode="lin" valueType="num">
                                          <p:cBhvr additive="base">
                                            <p:cTn id="235" dur="2000" fill="hold"/>
                                            <p:tgtEl>
                                              <p:spTgt spid="553"/>
                                            </p:tgtEl>
                                            <p:attrNameLst>
                                              <p:attrName>ppt_x</p:attrName>
                                            </p:attrNameLst>
                                          </p:cBhvr>
                                          <p:tavLst>
                                            <p:tav tm="0">
                                              <p:val>
                                                <p:strVal val="0-#ppt_w/2"/>
                                              </p:val>
                                            </p:tav>
                                            <p:tav tm="100000">
                                              <p:val>
                                                <p:strVal val="#ppt_x"/>
                                              </p:val>
                                            </p:tav>
                                          </p:tavLst>
                                        </p:anim>
                                        <p:anim calcmode="lin" valueType="num">
                                          <p:cBhvr additive="base">
                                            <p:cTn id="236" dur="2000" fill="hold"/>
                                            <p:tgtEl>
                                              <p:spTgt spid="553"/>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554"/>
                                            </p:tgtEl>
                                            <p:attrNameLst>
                                              <p:attrName>style.visibility</p:attrName>
                                            </p:attrNameLst>
                                          </p:cBhvr>
                                          <p:to>
                                            <p:strVal val="visible"/>
                                          </p:to>
                                        </p:set>
                                        <p:anim calcmode="lin" valueType="num">
                                          <p:cBhvr additive="base">
                                            <p:cTn id="239" dur="2000" fill="hold"/>
                                            <p:tgtEl>
                                              <p:spTgt spid="554"/>
                                            </p:tgtEl>
                                            <p:attrNameLst>
                                              <p:attrName>ppt_x</p:attrName>
                                            </p:attrNameLst>
                                          </p:cBhvr>
                                          <p:tavLst>
                                            <p:tav tm="0">
                                              <p:val>
                                                <p:strVal val="0-#ppt_w/2"/>
                                              </p:val>
                                            </p:tav>
                                            <p:tav tm="100000">
                                              <p:val>
                                                <p:strVal val="#ppt_x"/>
                                              </p:val>
                                            </p:tav>
                                          </p:tavLst>
                                        </p:anim>
                                        <p:anim calcmode="lin" valueType="num">
                                          <p:cBhvr additive="base">
                                            <p:cTn id="240" dur="2000" fill="hold"/>
                                            <p:tgtEl>
                                              <p:spTgt spid="554"/>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555"/>
                                            </p:tgtEl>
                                            <p:attrNameLst>
                                              <p:attrName>style.visibility</p:attrName>
                                            </p:attrNameLst>
                                          </p:cBhvr>
                                          <p:to>
                                            <p:strVal val="visible"/>
                                          </p:to>
                                        </p:set>
                                        <p:anim calcmode="lin" valueType="num">
                                          <p:cBhvr additive="base">
                                            <p:cTn id="243" dur="2000" fill="hold"/>
                                            <p:tgtEl>
                                              <p:spTgt spid="555"/>
                                            </p:tgtEl>
                                            <p:attrNameLst>
                                              <p:attrName>ppt_x</p:attrName>
                                            </p:attrNameLst>
                                          </p:cBhvr>
                                          <p:tavLst>
                                            <p:tav tm="0">
                                              <p:val>
                                                <p:strVal val="0-#ppt_w/2"/>
                                              </p:val>
                                            </p:tav>
                                            <p:tav tm="100000">
                                              <p:val>
                                                <p:strVal val="#ppt_x"/>
                                              </p:val>
                                            </p:tav>
                                          </p:tavLst>
                                        </p:anim>
                                        <p:anim calcmode="lin" valueType="num">
                                          <p:cBhvr additive="base">
                                            <p:cTn id="244" dur="2000" fill="hold"/>
                                            <p:tgtEl>
                                              <p:spTgt spid="555"/>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556"/>
                                            </p:tgtEl>
                                            <p:attrNameLst>
                                              <p:attrName>style.visibility</p:attrName>
                                            </p:attrNameLst>
                                          </p:cBhvr>
                                          <p:to>
                                            <p:strVal val="visible"/>
                                          </p:to>
                                        </p:set>
                                        <p:anim calcmode="lin" valueType="num">
                                          <p:cBhvr additive="base">
                                            <p:cTn id="247" dur="2000" fill="hold"/>
                                            <p:tgtEl>
                                              <p:spTgt spid="556"/>
                                            </p:tgtEl>
                                            <p:attrNameLst>
                                              <p:attrName>ppt_x</p:attrName>
                                            </p:attrNameLst>
                                          </p:cBhvr>
                                          <p:tavLst>
                                            <p:tav tm="0">
                                              <p:val>
                                                <p:strVal val="0-#ppt_w/2"/>
                                              </p:val>
                                            </p:tav>
                                            <p:tav tm="100000">
                                              <p:val>
                                                <p:strVal val="#ppt_x"/>
                                              </p:val>
                                            </p:tav>
                                          </p:tavLst>
                                        </p:anim>
                                        <p:anim calcmode="lin" valueType="num">
                                          <p:cBhvr additive="base">
                                            <p:cTn id="248" dur="2000" fill="hold"/>
                                            <p:tgtEl>
                                              <p:spTgt spid="556"/>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557"/>
                                            </p:tgtEl>
                                            <p:attrNameLst>
                                              <p:attrName>style.visibility</p:attrName>
                                            </p:attrNameLst>
                                          </p:cBhvr>
                                          <p:to>
                                            <p:strVal val="visible"/>
                                          </p:to>
                                        </p:set>
                                        <p:anim calcmode="lin" valueType="num">
                                          <p:cBhvr additive="base">
                                            <p:cTn id="251" dur="2000" fill="hold"/>
                                            <p:tgtEl>
                                              <p:spTgt spid="557"/>
                                            </p:tgtEl>
                                            <p:attrNameLst>
                                              <p:attrName>ppt_x</p:attrName>
                                            </p:attrNameLst>
                                          </p:cBhvr>
                                          <p:tavLst>
                                            <p:tav tm="0">
                                              <p:val>
                                                <p:strVal val="0-#ppt_w/2"/>
                                              </p:val>
                                            </p:tav>
                                            <p:tav tm="100000">
                                              <p:val>
                                                <p:strVal val="#ppt_x"/>
                                              </p:val>
                                            </p:tav>
                                          </p:tavLst>
                                        </p:anim>
                                        <p:anim calcmode="lin" valueType="num">
                                          <p:cBhvr additive="base">
                                            <p:cTn id="252" dur="2000" fill="hold"/>
                                            <p:tgtEl>
                                              <p:spTgt spid="557"/>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558"/>
                                            </p:tgtEl>
                                            <p:attrNameLst>
                                              <p:attrName>style.visibility</p:attrName>
                                            </p:attrNameLst>
                                          </p:cBhvr>
                                          <p:to>
                                            <p:strVal val="visible"/>
                                          </p:to>
                                        </p:set>
                                        <p:anim calcmode="lin" valueType="num">
                                          <p:cBhvr additive="base">
                                            <p:cTn id="255" dur="2000" fill="hold"/>
                                            <p:tgtEl>
                                              <p:spTgt spid="558"/>
                                            </p:tgtEl>
                                            <p:attrNameLst>
                                              <p:attrName>ppt_x</p:attrName>
                                            </p:attrNameLst>
                                          </p:cBhvr>
                                          <p:tavLst>
                                            <p:tav tm="0">
                                              <p:val>
                                                <p:strVal val="0-#ppt_w/2"/>
                                              </p:val>
                                            </p:tav>
                                            <p:tav tm="100000">
                                              <p:val>
                                                <p:strVal val="#ppt_x"/>
                                              </p:val>
                                            </p:tav>
                                          </p:tavLst>
                                        </p:anim>
                                        <p:anim calcmode="lin" valueType="num">
                                          <p:cBhvr additive="base">
                                            <p:cTn id="256" dur="2000" fill="hold"/>
                                            <p:tgtEl>
                                              <p:spTgt spid="558"/>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559"/>
                                            </p:tgtEl>
                                            <p:attrNameLst>
                                              <p:attrName>style.visibility</p:attrName>
                                            </p:attrNameLst>
                                          </p:cBhvr>
                                          <p:to>
                                            <p:strVal val="visible"/>
                                          </p:to>
                                        </p:set>
                                        <p:anim calcmode="lin" valueType="num">
                                          <p:cBhvr additive="base">
                                            <p:cTn id="259" dur="2000" fill="hold"/>
                                            <p:tgtEl>
                                              <p:spTgt spid="559"/>
                                            </p:tgtEl>
                                            <p:attrNameLst>
                                              <p:attrName>ppt_x</p:attrName>
                                            </p:attrNameLst>
                                          </p:cBhvr>
                                          <p:tavLst>
                                            <p:tav tm="0">
                                              <p:val>
                                                <p:strVal val="0-#ppt_w/2"/>
                                              </p:val>
                                            </p:tav>
                                            <p:tav tm="100000">
                                              <p:val>
                                                <p:strVal val="#ppt_x"/>
                                              </p:val>
                                            </p:tav>
                                          </p:tavLst>
                                        </p:anim>
                                        <p:anim calcmode="lin" valueType="num">
                                          <p:cBhvr additive="base">
                                            <p:cTn id="260" dur="2000" fill="hold"/>
                                            <p:tgtEl>
                                              <p:spTgt spid="559"/>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560"/>
                                            </p:tgtEl>
                                            <p:attrNameLst>
                                              <p:attrName>style.visibility</p:attrName>
                                            </p:attrNameLst>
                                          </p:cBhvr>
                                          <p:to>
                                            <p:strVal val="visible"/>
                                          </p:to>
                                        </p:set>
                                        <p:anim calcmode="lin" valueType="num">
                                          <p:cBhvr additive="base">
                                            <p:cTn id="263" dur="2000" fill="hold"/>
                                            <p:tgtEl>
                                              <p:spTgt spid="560"/>
                                            </p:tgtEl>
                                            <p:attrNameLst>
                                              <p:attrName>ppt_x</p:attrName>
                                            </p:attrNameLst>
                                          </p:cBhvr>
                                          <p:tavLst>
                                            <p:tav tm="0">
                                              <p:val>
                                                <p:strVal val="0-#ppt_w/2"/>
                                              </p:val>
                                            </p:tav>
                                            <p:tav tm="100000">
                                              <p:val>
                                                <p:strVal val="#ppt_x"/>
                                              </p:val>
                                            </p:tav>
                                          </p:tavLst>
                                        </p:anim>
                                        <p:anim calcmode="lin" valueType="num">
                                          <p:cBhvr additive="base">
                                            <p:cTn id="264" dur="2000" fill="hold"/>
                                            <p:tgtEl>
                                              <p:spTgt spid="560"/>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561"/>
                                            </p:tgtEl>
                                            <p:attrNameLst>
                                              <p:attrName>style.visibility</p:attrName>
                                            </p:attrNameLst>
                                          </p:cBhvr>
                                          <p:to>
                                            <p:strVal val="visible"/>
                                          </p:to>
                                        </p:set>
                                        <p:anim calcmode="lin" valueType="num">
                                          <p:cBhvr additive="base">
                                            <p:cTn id="267" dur="2000" fill="hold"/>
                                            <p:tgtEl>
                                              <p:spTgt spid="561"/>
                                            </p:tgtEl>
                                            <p:attrNameLst>
                                              <p:attrName>ppt_x</p:attrName>
                                            </p:attrNameLst>
                                          </p:cBhvr>
                                          <p:tavLst>
                                            <p:tav tm="0">
                                              <p:val>
                                                <p:strVal val="0-#ppt_w/2"/>
                                              </p:val>
                                            </p:tav>
                                            <p:tav tm="100000">
                                              <p:val>
                                                <p:strVal val="#ppt_x"/>
                                              </p:val>
                                            </p:tav>
                                          </p:tavLst>
                                        </p:anim>
                                        <p:anim calcmode="lin" valueType="num">
                                          <p:cBhvr additive="base">
                                            <p:cTn id="268" dur="2000" fill="hold"/>
                                            <p:tgtEl>
                                              <p:spTgt spid="561"/>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562"/>
                                            </p:tgtEl>
                                            <p:attrNameLst>
                                              <p:attrName>style.visibility</p:attrName>
                                            </p:attrNameLst>
                                          </p:cBhvr>
                                          <p:to>
                                            <p:strVal val="visible"/>
                                          </p:to>
                                        </p:set>
                                        <p:anim calcmode="lin" valueType="num">
                                          <p:cBhvr additive="base">
                                            <p:cTn id="271" dur="2000" fill="hold"/>
                                            <p:tgtEl>
                                              <p:spTgt spid="562"/>
                                            </p:tgtEl>
                                            <p:attrNameLst>
                                              <p:attrName>ppt_x</p:attrName>
                                            </p:attrNameLst>
                                          </p:cBhvr>
                                          <p:tavLst>
                                            <p:tav tm="0">
                                              <p:val>
                                                <p:strVal val="0-#ppt_w/2"/>
                                              </p:val>
                                            </p:tav>
                                            <p:tav tm="100000">
                                              <p:val>
                                                <p:strVal val="#ppt_x"/>
                                              </p:val>
                                            </p:tav>
                                          </p:tavLst>
                                        </p:anim>
                                        <p:anim calcmode="lin" valueType="num">
                                          <p:cBhvr additive="base">
                                            <p:cTn id="272" dur="2000" fill="hold"/>
                                            <p:tgtEl>
                                              <p:spTgt spid="562"/>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563"/>
                                            </p:tgtEl>
                                            <p:attrNameLst>
                                              <p:attrName>style.visibility</p:attrName>
                                            </p:attrNameLst>
                                          </p:cBhvr>
                                          <p:to>
                                            <p:strVal val="visible"/>
                                          </p:to>
                                        </p:set>
                                        <p:anim calcmode="lin" valueType="num">
                                          <p:cBhvr additive="base">
                                            <p:cTn id="275" dur="2000" fill="hold"/>
                                            <p:tgtEl>
                                              <p:spTgt spid="563"/>
                                            </p:tgtEl>
                                            <p:attrNameLst>
                                              <p:attrName>ppt_x</p:attrName>
                                            </p:attrNameLst>
                                          </p:cBhvr>
                                          <p:tavLst>
                                            <p:tav tm="0">
                                              <p:val>
                                                <p:strVal val="0-#ppt_w/2"/>
                                              </p:val>
                                            </p:tav>
                                            <p:tav tm="100000">
                                              <p:val>
                                                <p:strVal val="#ppt_x"/>
                                              </p:val>
                                            </p:tav>
                                          </p:tavLst>
                                        </p:anim>
                                        <p:anim calcmode="lin" valueType="num">
                                          <p:cBhvr additive="base">
                                            <p:cTn id="276" dur="2000" fill="hold"/>
                                            <p:tgtEl>
                                              <p:spTgt spid="563"/>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564"/>
                                            </p:tgtEl>
                                            <p:attrNameLst>
                                              <p:attrName>style.visibility</p:attrName>
                                            </p:attrNameLst>
                                          </p:cBhvr>
                                          <p:to>
                                            <p:strVal val="visible"/>
                                          </p:to>
                                        </p:set>
                                        <p:anim calcmode="lin" valueType="num">
                                          <p:cBhvr additive="base">
                                            <p:cTn id="279" dur="2000" fill="hold"/>
                                            <p:tgtEl>
                                              <p:spTgt spid="564"/>
                                            </p:tgtEl>
                                            <p:attrNameLst>
                                              <p:attrName>ppt_x</p:attrName>
                                            </p:attrNameLst>
                                          </p:cBhvr>
                                          <p:tavLst>
                                            <p:tav tm="0">
                                              <p:val>
                                                <p:strVal val="0-#ppt_w/2"/>
                                              </p:val>
                                            </p:tav>
                                            <p:tav tm="100000">
                                              <p:val>
                                                <p:strVal val="#ppt_x"/>
                                              </p:val>
                                            </p:tav>
                                          </p:tavLst>
                                        </p:anim>
                                        <p:anim calcmode="lin" valueType="num">
                                          <p:cBhvr additive="base">
                                            <p:cTn id="280" dur="2000" fill="hold"/>
                                            <p:tgtEl>
                                              <p:spTgt spid="564"/>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565"/>
                                            </p:tgtEl>
                                            <p:attrNameLst>
                                              <p:attrName>style.visibility</p:attrName>
                                            </p:attrNameLst>
                                          </p:cBhvr>
                                          <p:to>
                                            <p:strVal val="visible"/>
                                          </p:to>
                                        </p:set>
                                        <p:anim calcmode="lin" valueType="num">
                                          <p:cBhvr additive="base">
                                            <p:cTn id="283" dur="2000" fill="hold"/>
                                            <p:tgtEl>
                                              <p:spTgt spid="565"/>
                                            </p:tgtEl>
                                            <p:attrNameLst>
                                              <p:attrName>ppt_x</p:attrName>
                                            </p:attrNameLst>
                                          </p:cBhvr>
                                          <p:tavLst>
                                            <p:tav tm="0">
                                              <p:val>
                                                <p:strVal val="0-#ppt_w/2"/>
                                              </p:val>
                                            </p:tav>
                                            <p:tav tm="100000">
                                              <p:val>
                                                <p:strVal val="#ppt_x"/>
                                              </p:val>
                                            </p:tav>
                                          </p:tavLst>
                                        </p:anim>
                                        <p:anim calcmode="lin" valueType="num">
                                          <p:cBhvr additive="base">
                                            <p:cTn id="284" dur="2000" fill="hold"/>
                                            <p:tgtEl>
                                              <p:spTgt spid="565"/>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566"/>
                                            </p:tgtEl>
                                            <p:attrNameLst>
                                              <p:attrName>style.visibility</p:attrName>
                                            </p:attrNameLst>
                                          </p:cBhvr>
                                          <p:to>
                                            <p:strVal val="visible"/>
                                          </p:to>
                                        </p:set>
                                        <p:anim calcmode="lin" valueType="num">
                                          <p:cBhvr additive="base">
                                            <p:cTn id="287" dur="2000" fill="hold"/>
                                            <p:tgtEl>
                                              <p:spTgt spid="566"/>
                                            </p:tgtEl>
                                            <p:attrNameLst>
                                              <p:attrName>ppt_x</p:attrName>
                                            </p:attrNameLst>
                                          </p:cBhvr>
                                          <p:tavLst>
                                            <p:tav tm="0">
                                              <p:val>
                                                <p:strVal val="0-#ppt_w/2"/>
                                              </p:val>
                                            </p:tav>
                                            <p:tav tm="100000">
                                              <p:val>
                                                <p:strVal val="#ppt_x"/>
                                              </p:val>
                                            </p:tav>
                                          </p:tavLst>
                                        </p:anim>
                                        <p:anim calcmode="lin" valueType="num">
                                          <p:cBhvr additive="base">
                                            <p:cTn id="288" dur="2000" fill="hold"/>
                                            <p:tgtEl>
                                              <p:spTgt spid="566"/>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567"/>
                                            </p:tgtEl>
                                            <p:attrNameLst>
                                              <p:attrName>style.visibility</p:attrName>
                                            </p:attrNameLst>
                                          </p:cBhvr>
                                          <p:to>
                                            <p:strVal val="visible"/>
                                          </p:to>
                                        </p:set>
                                        <p:anim calcmode="lin" valueType="num">
                                          <p:cBhvr additive="base">
                                            <p:cTn id="291" dur="2000" fill="hold"/>
                                            <p:tgtEl>
                                              <p:spTgt spid="567"/>
                                            </p:tgtEl>
                                            <p:attrNameLst>
                                              <p:attrName>ppt_x</p:attrName>
                                            </p:attrNameLst>
                                          </p:cBhvr>
                                          <p:tavLst>
                                            <p:tav tm="0">
                                              <p:val>
                                                <p:strVal val="0-#ppt_w/2"/>
                                              </p:val>
                                            </p:tav>
                                            <p:tav tm="100000">
                                              <p:val>
                                                <p:strVal val="#ppt_x"/>
                                              </p:val>
                                            </p:tav>
                                          </p:tavLst>
                                        </p:anim>
                                        <p:anim calcmode="lin" valueType="num">
                                          <p:cBhvr additive="base">
                                            <p:cTn id="292" dur="2000" fill="hold"/>
                                            <p:tgtEl>
                                              <p:spTgt spid="567"/>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568"/>
                                            </p:tgtEl>
                                            <p:attrNameLst>
                                              <p:attrName>style.visibility</p:attrName>
                                            </p:attrNameLst>
                                          </p:cBhvr>
                                          <p:to>
                                            <p:strVal val="visible"/>
                                          </p:to>
                                        </p:set>
                                        <p:anim calcmode="lin" valueType="num">
                                          <p:cBhvr additive="base">
                                            <p:cTn id="295" dur="2000" fill="hold"/>
                                            <p:tgtEl>
                                              <p:spTgt spid="568"/>
                                            </p:tgtEl>
                                            <p:attrNameLst>
                                              <p:attrName>ppt_x</p:attrName>
                                            </p:attrNameLst>
                                          </p:cBhvr>
                                          <p:tavLst>
                                            <p:tav tm="0">
                                              <p:val>
                                                <p:strVal val="0-#ppt_w/2"/>
                                              </p:val>
                                            </p:tav>
                                            <p:tav tm="100000">
                                              <p:val>
                                                <p:strVal val="#ppt_x"/>
                                              </p:val>
                                            </p:tav>
                                          </p:tavLst>
                                        </p:anim>
                                        <p:anim calcmode="lin" valueType="num">
                                          <p:cBhvr additive="base">
                                            <p:cTn id="296" dur="2000" fill="hold"/>
                                            <p:tgtEl>
                                              <p:spTgt spid="568"/>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569"/>
                                            </p:tgtEl>
                                            <p:attrNameLst>
                                              <p:attrName>style.visibility</p:attrName>
                                            </p:attrNameLst>
                                          </p:cBhvr>
                                          <p:to>
                                            <p:strVal val="visible"/>
                                          </p:to>
                                        </p:set>
                                        <p:anim calcmode="lin" valueType="num">
                                          <p:cBhvr additive="base">
                                            <p:cTn id="299" dur="2000" fill="hold"/>
                                            <p:tgtEl>
                                              <p:spTgt spid="569"/>
                                            </p:tgtEl>
                                            <p:attrNameLst>
                                              <p:attrName>ppt_x</p:attrName>
                                            </p:attrNameLst>
                                          </p:cBhvr>
                                          <p:tavLst>
                                            <p:tav tm="0">
                                              <p:val>
                                                <p:strVal val="0-#ppt_w/2"/>
                                              </p:val>
                                            </p:tav>
                                            <p:tav tm="100000">
                                              <p:val>
                                                <p:strVal val="#ppt_x"/>
                                              </p:val>
                                            </p:tav>
                                          </p:tavLst>
                                        </p:anim>
                                        <p:anim calcmode="lin" valueType="num">
                                          <p:cBhvr additive="base">
                                            <p:cTn id="300" dur="2000" fill="hold"/>
                                            <p:tgtEl>
                                              <p:spTgt spid="569"/>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570"/>
                                            </p:tgtEl>
                                            <p:attrNameLst>
                                              <p:attrName>style.visibility</p:attrName>
                                            </p:attrNameLst>
                                          </p:cBhvr>
                                          <p:to>
                                            <p:strVal val="visible"/>
                                          </p:to>
                                        </p:set>
                                        <p:anim calcmode="lin" valueType="num">
                                          <p:cBhvr additive="base">
                                            <p:cTn id="303" dur="2000" fill="hold"/>
                                            <p:tgtEl>
                                              <p:spTgt spid="570"/>
                                            </p:tgtEl>
                                            <p:attrNameLst>
                                              <p:attrName>ppt_x</p:attrName>
                                            </p:attrNameLst>
                                          </p:cBhvr>
                                          <p:tavLst>
                                            <p:tav tm="0">
                                              <p:val>
                                                <p:strVal val="0-#ppt_w/2"/>
                                              </p:val>
                                            </p:tav>
                                            <p:tav tm="100000">
                                              <p:val>
                                                <p:strVal val="#ppt_x"/>
                                              </p:val>
                                            </p:tav>
                                          </p:tavLst>
                                        </p:anim>
                                        <p:anim calcmode="lin" valueType="num">
                                          <p:cBhvr additive="base">
                                            <p:cTn id="304" dur="2000" fill="hold"/>
                                            <p:tgtEl>
                                              <p:spTgt spid="570"/>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571"/>
                                            </p:tgtEl>
                                            <p:attrNameLst>
                                              <p:attrName>style.visibility</p:attrName>
                                            </p:attrNameLst>
                                          </p:cBhvr>
                                          <p:to>
                                            <p:strVal val="visible"/>
                                          </p:to>
                                        </p:set>
                                        <p:anim calcmode="lin" valueType="num">
                                          <p:cBhvr additive="base">
                                            <p:cTn id="307" dur="2000" fill="hold"/>
                                            <p:tgtEl>
                                              <p:spTgt spid="571"/>
                                            </p:tgtEl>
                                            <p:attrNameLst>
                                              <p:attrName>ppt_x</p:attrName>
                                            </p:attrNameLst>
                                          </p:cBhvr>
                                          <p:tavLst>
                                            <p:tav tm="0">
                                              <p:val>
                                                <p:strVal val="0-#ppt_w/2"/>
                                              </p:val>
                                            </p:tav>
                                            <p:tav tm="100000">
                                              <p:val>
                                                <p:strVal val="#ppt_x"/>
                                              </p:val>
                                            </p:tav>
                                          </p:tavLst>
                                        </p:anim>
                                        <p:anim calcmode="lin" valueType="num">
                                          <p:cBhvr additive="base">
                                            <p:cTn id="308" dur="2000" fill="hold"/>
                                            <p:tgtEl>
                                              <p:spTgt spid="571"/>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572"/>
                                            </p:tgtEl>
                                            <p:attrNameLst>
                                              <p:attrName>style.visibility</p:attrName>
                                            </p:attrNameLst>
                                          </p:cBhvr>
                                          <p:to>
                                            <p:strVal val="visible"/>
                                          </p:to>
                                        </p:set>
                                        <p:anim calcmode="lin" valueType="num">
                                          <p:cBhvr additive="base">
                                            <p:cTn id="311" dur="2000" fill="hold"/>
                                            <p:tgtEl>
                                              <p:spTgt spid="572"/>
                                            </p:tgtEl>
                                            <p:attrNameLst>
                                              <p:attrName>ppt_x</p:attrName>
                                            </p:attrNameLst>
                                          </p:cBhvr>
                                          <p:tavLst>
                                            <p:tav tm="0">
                                              <p:val>
                                                <p:strVal val="0-#ppt_w/2"/>
                                              </p:val>
                                            </p:tav>
                                            <p:tav tm="100000">
                                              <p:val>
                                                <p:strVal val="#ppt_x"/>
                                              </p:val>
                                            </p:tav>
                                          </p:tavLst>
                                        </p:anim>
                                        <p:anim calcmode="lin" valueType="num">
                                          <p:cBhvr additive="base">
                                            <p:cTn id="312" dur="2000" fill="hold"/>
                                            <p:tgtEl>
                                              <p:spTgt spid="572"/>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573"/>
                                            </p:tgtEl>
                                            <p:attrNameLst>
                                              <p:attrName>style.visibility</p:attrName>
                                            </p:attrNameLst>
                                          </p:cBhvr>
                                          <p:to>
                                            <p:strVal val="visible"/>
                                          </p:to>
                                        </p:set>
                                        <p:anim calcmode="lin" valueType="num">
                                          <p:cBhvr additive="base">
                                            <p:cTn id="315" dur="2000" fill="hold"/>
                                            <p:tgtEl>
                                              <p:spTgt spid="573"/>
                                            </p:tgtEl>
                                            <p:attrNameLst>
                                              <p:attrName>ppt_x</p:attrName>
                                            </p:attrNameLst>
                                          </p:cBhvr>
                                          <p:tavLst>
                                            <p:tav tm="0">
                                              <p:val>
                                                <p:strVal val="0-#ppt_w/2"/>
                                              </p:val>
                                            </p:tav>
                                            <p:tav tm="100000">
                                              <p:val>
                                                <p:strVal val="#ppt_x"/>
                                              </p:val>
                                            </p:tav>
                                          </p:tavLst>
                                        </p:anim>
                                        <p:anim calcmode="lin" valueType="num">
                                          <p:cBhvr additive="base">
                                            <p:cTn id="316" dur="2000" fill="hold"/>
                                            <p:tgtEl>
                                              <p:spTgt spid="573"/>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574"/>
                                            </p:tgtEl>
                                            <p:attrNameLst>
                                              <p:attrName>style.visibility</p:attrName>
                                            </p:attrNameLst>
                                          </p:cBhvr>
                                          <p:to>
                                            <p:strVal val="visible"/>
                                          </p:to>
                                        </p:set>
                                        <p:anim calcmode="lin" valueType="num">
                                          <p:cBhvr additive="base">
                                            <p:cTn id="319" dur="2000" fill="hold"/>
                                            <p:tgtEl>
                                              <p:spTgt spid="574"/>
                                            </p:tgtEl>
                                            <p:attrNameLst>
                                              <p:attrName>ppt_x</p:attrName>
                                            </p:attrNameLst>
                                          </p:cBhvr>
                                          <p:tavLst>
                                            <p:tav tm="0">
                                              <p:val>
                                                <p:strVal val="#ppt_x"/>
                                              </p:val>
                                            </p:tav>
                                            <p:tav tm="100000">
                                              <p:val>
                                                <p:strVal val="#ppt_x"/>
                                              </p:val>
                                            </p:tav>
                                          </p:tavLst>
                                        </p:anim>
                                        <p:anim calcmode="lin" valueType="num">
                                          <p:cBhvr additive="base">
                                            <p:cTn id="320" dur="2000" fill="hold"/>
                                            <p:tgtEl>
                                              <p:spTgt spid="574"/>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575"/>
                                            </p:tgtEl>
                                            <p:attrNameLst>
                                              <p:attrName>style.visibility</p:attrName>
                                            </p:attrNameLst>
                                          </p:cBhvr>
                                          <p:to>
                                            <p:strVal val="visible"/>
                                          </p:to>
                                        </p:set>
                                        <p:anim calcmode="lin" valueType="num">
                                          <p:cBhvr additive="base">
                                            <p:cTn id="323" dur="2000" fill="hold"/>
                                            <p:tgtEl>
                                              <p:spTgt spid="575"/>
                                            </p:tgtEl>
                                            <p:attrNameLst>
                                              <p:attrName>ppt_x</p:attrName>
                                            </p:attrNameLst>
                                          </p:cBhvr>
                                          <p:tavLst>
                                            <p:tav tm="0">
                                              <p:val>
                                                <p:strVal val="#ppt_x"/>
                                              </p:val>
                                            </p:tav>
                                            <p:tav tm="100000">
                                              <p:val>
                                                <p:strVal val="#ppt_x"/>
                                              </p:val>
                                            </p:tav>
                                          </p:tavLst>
                                        </p:anim>
                                        <p:anim calcmode="lin" valueType="num">
                                          <p:cBhvr additive="base">
                                            <p:cTn id="324" dur="2000" fill="hold"/>
                                            <p:tgtEl>
                                              <p:spTgt spid="575"/>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576"/>
                                            </p:tgtEl>
                                            <p:attrNameLst>
                                              <p:attrName>style.visibility</p:attrName>
                                            </p:attrNameLst>
                                          </p:cBhvr>
                                          <p:to>
                                            <p:strVal val="visible"/>
                                          </p:to>
                                        </p:set>
                                        <p:anim calcmode="lin" valueType="num">
                                          <p:cBhvr additive="base">
                                            <p:cTn id="327" dur="2000" fill="hold"/>
                                            <p:tgtEl>
                                              <p:spTgt spid="576"/>
                                            </p:tgtEl>
                                            <p:attrNameLst>
                                              <p:attrName>ppt_x</p:attrName>
                                            </p:attrNameLst>
                                          </p:cBhvr>
                                          <p:tavLst>
                                            <p:tav tm="0">
                                              <p:val>
                                                <p:strVal val="#ppt_x"/>
                                              </p:val>
                                            </p:tav>
                                            <p:tav tm="100000">
                                              <p:val>
                                                <p:strVal val="#ppt_x"/>
                                              </p:val>
                                            </p:tav>
                                          </p:tavLst>
                                        </p:anim>
                                        <p:anim calcmode="lin" valueType="num">
                                          <p:cBhvr additive="base">
                                            <p:cTn id="328" dur="2000" fill="hold"/>
                                            <p:tgtEl>
                                              <p:spTgt spid="576"/>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577"/>
                                            </p:tgtEl>
                                            <p:attrNameLst>
                                              <p:attrName>style.visibility</p:attrName>
                                            </p:attrNameLst>
                                          </p:cBhvr>
                                          <p:to>
                                            <p:strVal val="visible"/>
                                          </p:to>
                                        </p:set>
                                        <p:anim calcmode="lin" valueType="num">
                                          <p:cBhvr additive="base">
                                            <p:cTn id="331" dur="2000" fill="hold"/>
                                            <p:tgtEl>
                                              <p:spTgt spid="577"/>
                                            </p:tgtEl>
                                            <p:attrNameLst>
                                              <p:attrName>ppt_x</p:attrName>
                                            </p:attrNameLst>
                                          </p:cBhvr>
                                          <p:tavLst>
                                            <p:tav tm="0">
                                              <p:val>
                                                <p:strVal val="#ppt_x"/>
                                              </p:val>
                                            </p:tav>
                                            <p:tav tm="100000">
                                              <p:val>
                                                <p:strVal val="#ppt_x"/>
                                              </p:val>
                                            </p:tav>
                                          </p:tavLst>
                                        </p:anim>
                                        <p:anim calcmode="lin" valueType="num">
                                          <p:cBhvr additive="base">
                                            <p:cTn id="332" dur="2000" fill="hold"/>
                                            <p:tgtEl>
                                              <p:spTgt spid="577"/>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578"/>
                                            </p:tgtEl>
                                            <p:attrNameLst>
                                              <p:attrName>style.visibility</p:attrName>
                                            </p:attrNameLst>
                                          </p:cBhvr>
                                          <p:to>
                                            <p:strVal val="visible"/>
                                          </p:to>
                                        </p:set>
                                        <p:anim calcmode="lin" valueType="num">
                                          <p:cBhvr additive="base">
                                            <p:cTn id="335" dur="2000" fill="hold"/>
                                            <p:tgtEl>
                                              <p:spTgt spid="578"/>
                                            </p:tgtEl>
                                            <p:attrNameLst>
                                              <p:attrName>ppt_x</p:attrName>
                                            </p:attrNameLst>
                                          </p:cBhvr>
                                          <p:tavLst>
                                            <p:tav tm="0">
                                              <p:val>
                                                <p:strVal val="#ppt_x"/>
                                              </p:val>
                                            </p:tav>
                                            <p:tav tm="100000">
                                              <p:val>
                                                <p:strVal val="#ppt_x"/>
                                              </p:val>
                                            </p:tav>
                                          </p:tavLst>
                                        </p:anim>
                                        <p:anim calcmode="lin" valueType="num">
                                          <p:cBhvr additive="base">
                                            <p:cTn id="336" dur="2000" fill="hold"/>
                                            <p:tgtEl>
                                              <p:spTgt spid="578"/>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579"/>
                                            </p:tgtEl>
                                            <p:attrNameLst>
                                              <p:attrName>style.visibility</p:attrName>
                                            </p:attrNameLst>
                                          </p:cBhvr>
                                          <p:to>
                                            <p:strVal val="visible"/>
                                          </p:to>
                                        </p:set>
                                        <p:anim calcmode="lin" valueType="num">
                                          <p:cBhvr additive="base">
                                            <p:cTn id="339" dur="2000" fill="hold"/>
                                            <p:tgtEl>
                                              <p:spTgt spid="579"/>
                                            </p:tgtEl>
                                            <p:attrNameLst>
                                              <p:attrName>ppt_x</p:attrName>
                                            </p:attrNameLst>
                                          </p:cBhvr>
                                          <p:tavLst>
                                            <p:tav tm="0">
                                              <p:val>
                                                <p:strVal val="#ppt_x"/>
                                              </p:val>
                                            </p:tav>
                                            <p:tav tm="100000">
                                              <p:val>
                                                <p:strVal val="#ppt_x"/>
                                              </p:val>
                                            </p:tav>
                                          </p:tavLst>
                                        </p:anim>
                                        <p:anim calcmode="lin" valueType="num">
                                          <p:cBhvr additive="base">
                                            <p:cTn id="340" dur="2000" fill="hold"/>
                                            <p:tgtEl>
                                              <p:spTgt spid="579"/>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580"/>
                                            </p:tgtEl>
                                            <p:attrNameLst>
                                              <p:attrName>style.visibility</p:attrName>
                                            </p:attrNameLst>
                                          </p:cBhvr>
                                          <p:to>
                                            <p:strVal val="visible"/>
                                          </p:to>
                                        </p:set>
                                        <p:anim calcmode="lin" valueType="num">
                                          <p:cBhvr additive="base">
                                            <p:cTn id="343" dur="2000" fill="hold"/>
                                            <p:tgtEl>
                                              <p:spTgt spid="580"/>
                                            </p:tgtEl>
                                            <p:attrNameLst>
                                              <p:attrName>ppt_x</p:attrName>
                                            </p:attrNameLst>
                                          </p:cBhvr>
                                          <p:tavLst>
                                            <p:tav tm="0">
                                              <p:val>
                                                <p:strVal val="#ppt_x"/>
                                              </p:val>
                                            </p:tav>
                                            <p:tav tm="100000">
                                              <p:val>
                                                <p:strVal val="#ppt_x"/>
                                              </p:val>
                                            </p:tav>
                                          </p:tavLst>
                                        </p:anim>
                                        <p:anim calcmode="lin" valueType="num">
                                          <p:cBhvr additive="base">
                                            <p:cTn id="344" dur="2000" fill="hold"/>
                                            <p:tgtEl>
                                              <p:spTgt spid="580"/>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581"/>
                                            </p:tgtEl>
                                            <p:attrNameLst>
                                              <p:attrName>style.visibility</p:attrName>
                                            </p:attrNameLst>
                                          </p:cBhvr>
                                          <p:to>
                                            <p:strVal val="visible"/>
                                          </p:to>
                                        </p:set>
                                        <p:anim calcmode="lin" valueType="num">
                                          <p:cBhvr additive="base">
                                            <p:cTn id="347" dur="2000" fill="hold"/>
                                            <p:tgtEl>
                                              <p:spTgt spid="581"/>
                                            </p:tgtEl>
                                            <p:attrNameLst>
                                              <p:attrName>ppt_x</p:attrName>
                                            </p:attrNameLst>
                                          </p:cBhvr>
                                          <p:tavLst>
                                            <p:tav tm="0">
                                              <p:val>
                                                <p:strVal val="#ppt_x"/>
                                              </p:val>
                                            </p:tav>
                                            <p:tav tm="100000">
                                              <p:val>
                                                <p:strVal val="#ppt_x"/>
                                              </p:val>
                                            </p:tav>
                                          </p:tavLst>
                                        </p:anim>
                                        <p:anim calcmode="lin" valueType="num">
                                          <p:cBhvr additive="base">
                                            <p:cTn id="348" dur="2000" fill="hold"/>
                                            <p:tgtEl>
                                              <p:spTgt spid="581"/>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582"/>
                                            </p:tgtEl>
                                            <p:attrNameLst>
                                              <p:attrName>style.visibility</p:attrName>
                                            </p:attrNameLst>
                                          </p:cBhvr>
                                          <p:to>
                                            <p:strVal val="visible"/>
                                          </p:to>
                                        </p:set>
                                        <p:anim calcmode="lin" valueType="num">
                                          <p:cBhvr additive="base">
                                            <p:cTn id="351" dur="2000" fill="hold"/>
                                            <p:tgtEl>
                                              <p:spTgt spid="582"/>
                                            </p:tgtEl>
                                            <p:attrNameLst>
                                              <p:attrName>ppt_x</p:attrName>
                                            </p:attrNameLst>
                                          </p:cBhvr>
                                          <p:tavLst>
                                            <p:tav tm="0">
                                              <p:val>
                                                <p:strVal val="#ppt_x"/>
                                              </p:val>
                                            </p:tav>
                                            <p:tav tm="100000">
                                              <p:val>
                                                <p:strVal val="#ppt_x"/>
                                              </p:val>
                                            </p:tav>
                                          </p:tavLst>
                                        </p:anim>
                                        <p:anim calcmode="lin" valueType="num">
                                          <p:cBhvr additive="base">
                                            <p:cTn id="352" dur="2000" fill="hold"/>
                                            <p:tgtEl>
                                              <p:spTgt spid="582"/>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583"/>
                                            </p:tgtEl>
                                            <p:attrNameLst>
                                              <p:attrName>style.visibility</p:attrName>
                                            </p:attrNameLst>
                                          </p:cBhvr>
                                          <p:to>
                                            <p:strVal val="visible"/>
                                          </p:to>
                                        </p:set>
                                        <p:anim calcmode="lin" valueType="num">
                                          <p:cBhvr additive="base">
                                            <p:cTn id="355" dur="2000" fill="hold"/>
                                            <p:tgtEl>
                                              <p:spTgt spid="583"/>
                                            </p:tgtEl>
                                            <p:attrNameLst>
                                              <p:attrName>ppt_x</p:attrName>
                                            </p:attrNameLst>
                                          </p:cBhvr>
                                          <p:tavLst>
                                            <p:tav tm="0">
                                              <p:val>
                                                <p:strVal val="#ppt_x"/>
                                              </p:val>
                                            </p:tav>
                                            <p:tav tm="100000">
                                              <p:val>
                                                <p:strVal val="#ppt_x"/>
                                              </p:val>
                                            </p:tav>
                                          </p:tavLst>
                                        </p:anim>
                                        <p:anim calcmode="lin" valueType="num">
                                          <p:cBhvr additive="base">
                                            <p:cTn id="356" dur="2000" fill="hold"/>
                                            <p:tgtEl>
                                              <p:spTgt spid="583"/>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584"/>
                                            </p:tgtEl>
                                            <p:attrNameLst>
                                              <p:attrName>style.visibility</p:attrName>
                                            </p:attrNameLst>
                                          </p:cBhvr>
                                          <p:to>
                                            <p:strVal val="visible"/>
                                          </p:to>
                                        </p:set>
                                        <p:anim calcmode="lin" valueType="num">
                                          <p:cBhvr additive="base">
                                            <p:cTn id="359" dur="2000" fill="hold"/>
                                            <p:tgtEl>
                                              <p:spTgt spid="584"/>
                                            </p:tgtEl>
                                            <p:attrNameLst>
                                              <p:attrName>ppt_x</p:attrName>
                                            </p:attrNameLst>
                                          </p:cBhvr>
                                          <p:tavLst>
                                            <p:tav tm="0">
                                              <p:val>
                                                <p:strVal val="#ppt_x"/>
                                              </p:val>
                                            </p:tav>
                                            <p:tav tm="100000">
                                              <p:val>
                                                <p:strVal val="#ppt_x"/>
                                              </p:val>
                                            </p:tav>
                                          </p:tavLst>
                                        </p:anim>
                                        <p:anim calcmode="lin" valueType="num">
                                          <p:cBhvr additive="base">
                                            <p:cTn id="360" dur="2000" fill="hold"/>
                                            <p:tgtEl>
                                              <p:spTgt spid="584"/>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585"/>
                                            </p:tgtEl>
                                            <p:attrNameLst>
                                              <p:attrName>style.visibility</p:attrName>
                                            </p:attrNameLst>
                                          </p:cBhvr>
                                          <p:to>
                                            <p:strVal val="visible"/>
                                          </p:to>
                                        </p:set>
                                        <p:anim calcmode="lin" valueType="num">
                                          <p:cBhvr additive="base">
                                            <p:cTn id="363" dur="2000" fill="hold"/>
                                            <p:tgtEl>
                                              <p:spTgt spid="585"/>
                                            </p:tgtEl>
                                            <p:attrNameLst>
                                              <p:attrName>ppt_x</p:attrName>
                                            </p:attrNameLst>
                                          </p:cBhvr>
                                          <p:tavLst>
                                            <p:tav tm="0">
                                              <p:val>
                                                <p:strVal val="#ppt_x"/>
                                              </p:val>
                                            </p:tav>
                                            <p:tav tm="100000">
                                              <p:val>
                                                <p:strVal val="#ppt_x"/>
                                              </p:val>
                                            </p:tav>
                                          </p:tavLst>
                                        </p:anim>
                                        <p:anim calcmode="lin" valueType="num">
                                          <p:cBhvr additive="base">
                                            <p:cTn id="364" dur="2000" fill="hold"/>
                                            <p:tgtEl>
                                              <p:spTgt spid="585"/>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586"/>
                                            </p:tgtEl>
                                            <p:attrNameLst>
                                              <p:attrName>style.visibility</p:attrName>
                                            </p:attrNameLst>
                                          </p:cBhvr>
                                          <p:to>
                                            <p:strVal val="visible"/>
                                          </p:to>
                                        </p:set>
                                        <p:anim calcmode="lin" valueType="num">
                                          <p:cBhvr additive="base">
                                            <p:cTn id="367" dur="2000" fill="hold"/>
                                            <p:tgtEl>
                                              <p:spTgt spid="586"/>
                                            </p:tgtEl>
                                            <p:attrNameLst>
                                              <p:attrName>ppt_x</p:attrName>
                                            </p:attrNameLst>
                                          </p:cBhvr>
                                          <p:tavLst>
                                            <p:tav tm="0">
                                              <p:val>
                                                <p:strVal val="#ppt_x"/>
                                              </p:val>
                                            </p:tav>
                                            <p:tav tm="100000">
                                              <p:val>
                                                <p:strVal val="#ppt_x"/>
                                              </p:val>
                                            </p:tav>
                                          </p:tavLst>
                                        </p:anim>
                                        <p:anim calcmode="lin" valueType="num">
                                          <p:cBhvr additive="base">
                                            <p:cTn id="368" dur="2000" fill="hold"/>
                                            <p:tgtEl>
                                              <p:spTgt spid="586"/>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587"/>
                                            </p:tgtEl>
                                            <p:attrNameLst>
                                              <p:attrName>style.visibility</p:attrName>
                                            </p:attrNameLst>
                                          </p:cBhvr>
                                          <p:to>
                                            <p:strVal val="visible"/>
                                          </p:to>
                                        </p:set>
                                        <p:anim calcmode="lin" valueType="num">
                                          <p:cBhvr additive="base">
                                            <p:cTn id="371" dur="2000" fill="hold"/>
                                            <p:tgtEl>
                                              <p:spTgt spid="587"/>
                                            </p:tgtEl>
                                            <p:attrNameLst>
                                              <p:attrName>ppt_x</p:attrName>
                                            </p:attrNameLst>
                                          </p:cBhvr>
                                          <p:tavLst>
                                            <p:tav tm="0">
                                              <p:val>
                                                <p:strVal val="#ppt_x"/>
                                              </p:val>
                                            </p:tav>
                                            <p:tav tm="100000">
                                              <p:val>
                                                <p:strVal val="#ppt_x"/>
                                              </p:val>
                                            </p:tav>
                                          </p:tavLst>
                                        </p:anim>
                                        <p:anim calcmode="lin" valueType="num">
                                          <p:cBhvr additive="base">
                                            <p:cTn id="372" dur="2000" fill="hold"/>
                                            <p:tgtEl>
                                              <p:spTgt spid="587"/>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588"/>
                                            </p:tgtEl>
                                            <p:attrNameLst>
                                              <p:attrName>style.visibility</p:attrName>
                                            </p:attrNameLst>
                                          </p:cBhvr>
                                          <p:to>
                                            <p:strVal val="visible"/>
                                          </p:to>
                                        </p:set>
                                        <p:anim calcmode="lin" valueType="num">
                                          <p:cBhvr additive="base">
                                            <p:cTn id="375" dur="2000" fill="hold"/>
                                            <p:tgtEl>
                                              <p:spTgt spid="588"/>
                                            </p:tgtEl>
                                            <p:attrNameLst>
                                              <p:attrName>ppt_x</p:attrName>
                                            </p:attrNameLst>
                                          </p:cBhvr>
                                          <p:tavLst>
                                            <p:tav tm="0">
                                              <p:val>
                                                <p:strVal val="#ppt_x"/>
                                              </p:val>
                                            </p:tav>
                                            <p:tav tm="100000">
                                              <p:val>
                                                <p:strVal val="#ppt_x"/>
                                              </p:val>
                                            </p:tav>
                                          </p:tavLst>
                                        </p:anim>
                                        <p:anim calcmode="lin" valueType="num">
                                          <p:cBhvr additive="base">
                                            <p:cTn id="376" dur="2000" fill="hold"/>
                                            <p:tgtEl>
                                              <p:spTgt spid="588"/>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589"/>
                                            </p:tgtEl>
                                            <p:attrNameLst>
                                              <p:attrName>style.visibility</p:attrName>
                                            </p:attrNameLst>
                                          </p:cBhvr>
                                          <p:to>
                                            <p:strVal val="visible"/>
                                          </p:to>
                                        </p:set>
                                        <p:anim calcmode="lin" valueType="num">
                                          <p:cBhvr additive="base">
                                            <p:cTn id="379" dur="2000" fill="hold"/>
                                            <p:tgtEl>
                                              <p:spTgt spid="589"/>
                                            </p:tgtEl>
                                            <p:attrNameLst>
                                              <p:attrName>ppt_x</p:attrName>
                                            </p:attrNameLst>
                                          </p:cBhvr>
                                          <p:tavLst>
                                            <p:tav tm="0">
                                              <p:val>
                                                <p:strVal val="#ppt_x"/>
                                              </p:val>
                                            </p:tav>
                                            <p:tav tm="100000">
                                              <p:val>
                                                <p:strVal val="#ppt_x"/>
                                              </p:val>
                                            </p:tav>
                                          </p:tavLst>
                                        </p:anim>
                                        <p:anim calcmode="lin" valueType="num">
                                          <p:cBhvr additive="base">
                                            <p:cTn id="380" dur="2000" fill="hold"/>
                                            <p:tgtEl>
                                              <p:spTgt spid="589"/>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590"/>
                                            </p:tgtEl>
                                            <p:attrNameLst>
                                              <p:attrName>style.visibility</p:attrName>
                                            </p:attrNameLst>
                                          </p:cBhvr>
                                          <p:to>
                                            <p:strVal val="visible"/>
                                          </p:to>
                                        </p:set>
                                        <p:anim calcmode="lin" valueType="num">
                                          <p:cBhvr additive="base">
                                            <p:cTn id="383" dur="2000" fill="hold"/>
                                            <p:tgtEl>
                                              <p:spTgt spid="590"/>
                                            </p:tgtEl>
                                            <p:attrNameLst>
                                              <p:attrName>ppt_x</p:attrName>
                                            </p:attrNameLst>
                                          </p:cBhvr>
                                          <p:tavLst>
                                            <p:tav tm="0">
                                              <p:val>
                                                <p:strVal val="#ppt_x"/>
                                              </p:val>
                                            </p:tav>
                                            <p:tav tm="100000">
                                              <p:val>
                                                <p:strVal val="#ppt_x"/>
                                              </p:val>
                                            </p:tav>
                                          </p:tavLst>
                                        </p:anim>
                                        <p:anim calcmode="lin" valueType="num">
                                          <p:cBhvr additive="base">
                                            <p:cTn id="384" dur="2000" fill="hold"/>
                                            <p:tgtEl>
                                              <p:spTgt spid="590"/>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591"/>
                                            </p:tgtEl>
                                            <p:attrNameLst>
                                              <p:attrName>style.visibility</p:attrName>
                                            </p:attrNameLst>
                                          </p:cBhvr>
                                          <p:to>
                                            <p:strVal val="visible"/>
                                          </p:to>
                                        </p:set>
                                        <p:anim calcmode="lin" valueType="num">
                                          <p:cBhvr additive="base">
                                            <p:cTn id="387" dur="2000" fill="hold"/>
                                            <p:tgtEl>
                                              <p:spTgt spid="591"/>
                                            </p:tgtEl>
                                            <p:attrNameLst>
                                              <p:attrName>ppt_x</p:attrName>
                                            </p:attrNameLst>
                                          </p:cBhvr>
                                          <p:tavLst>
                                            <p:tav tm="0">
                                              <p:val>
                                                <p:strVal val="1+#ppt_w/2"/>
                                              </p:val>
                                            </p:tav>
                                            <p:tav tm="100000">
                                              <p:val>
                                                <p:strVal val="#ppt_x"/>
                                              </p:val>
                                            </p:tav>
                                          </p:tavLst>
                                        </p:anim>
                                        <p:anim calcmode="lin" valueType="num">
                                          <p:cBhvr additive="base">
                                            <p:cTn id="388" dur="2000" fill="hold"/>
                                            <p:tgtEl>
                                              <p:spTgt spid="591"/>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592"/>
                                            </p:tgtEl>
                                            <p:attrNameLst>
                                              <p:attrName>style.visibility</p:attrName>
                                            </p:attrNameLst>
                                          </p:cBhvr>
                                          <p:to>
                                            <p:strVal val="visible"/>
                                          </p:to>
                                        </p:set>
                                        <p:anim calcmode="lin" valueType="num">
                                          <p:cBhvr additive="base">
                                            <p:cTn id="391" dur="2000" fill="hold"/>
                                            <p:tgtEl>
                                              <p:spTgt spid="592"/>
                                            </p:tgtEl>
                                            <p:attrNameLst>
                                              <p:attrName>ppt_x</p:attrName>
                                            </p:attrNameLst>
                                          </p:cBhvr>
                                          <p:tavLst>
                                            <p:tav tm="0">
                                              <p:val>
                                                <p:strVal val="1+#ppt_w/2"/>
                                              </p:val>
                                            </p:tav>
                                            <p:tav tm="100000">
                                              <p:val>
                                                <p:strVal val="#ppt_x"/>
                                              </p:val>
                                            </p:tav>
                                          </p:tavLst>
                                        </p:anim>
                                        <p:anim calcmode="lin" valueType="num">
                                          <p:cBhvr additive="base">
                                            <p:cTn id="392" dur="2000" fill="hold"/>
                                            <p:tgtEl>
                                              <p:spTgt spid="592"/>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593"/>
                                            </p:tgtEl>
                                            <p:attrNameLst>
                                              <p:attrName>style.visibility</p:attrName>
                                            </p:attrNameLst>
                                          </p:cBhvr>
                                          <p:to>
                                            <p:strVal val="visible"/>
                                          </p:to>
                                        </p:set>
                                        <p:anim calcmode="lin" valueType="num">
                                          <p:cBhvr additive="base">
                                            <p:cTn id="395" dur="2000" fill="hold"/>
                                            <p:tgtEl>
                                              <p:spTgt spid="593"/>
                                            </p:tgtEl>
                                            <p:attrNameLst>
                                              <p:attrName>ppt_x</p:attrName>
                                            </p:attrNameLst>
                                          </p:cBhvr>
                                          <p:tavLst>
                                            <p:tav tm="0">
                                              <p:val>
                                                <p:strVal val="1+#ppt_w/2"/>
                                              </p:val>
                                            </p:tav>
                                            <p:tav tm="100000">
                                              <p:val>
                                                <p:strVal val="#ppt_x"/>
                                              </p:val>
                                            </p:tav>
                                          </p:tavLst>
                                        </p:anim>
                                        <p:anim calcmode="lin" valueType="num">
                                          <p:cBhvr additive="base">
                                            <p:cTn id="396" dur="2000" fill="hold"/>
                                            <p:tgtEl>
                                              <p:spTgt spid="593"/>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594"/>
                                            </p:tgtEl>
                                            <p:attrNameLst>
                                              <p:attrName>style.visibility</p:attrName>
                                            </p:attrNameLst>
                                          </p:cBhvr>
                                          <p:to>
                                            <p:strVal val="visible"/>
                                          </p:to>
                                        </p:set>
                                        <p:anim calcmode="lin" valueType="num">
                                          <p:cBhvr additive="base">
                                            <p:cTn id="399" dur="2000" fill="hold"/>
                                            <p:tgtEl>
                                              <p:spTgt spid="594"/>
                                            </p:tgtEl>
                                            <p:attrNameLst>
                                              <p:attrName>ppt_x</p:attrName>
                                            </p:attrNameLst>
                                          </p:cBhvr>
                                          <p:tavLst>
                                            <p:tav tm="0">
                                              <p:val>
                                                <p:strVal val="1+#ppt_w/2"/>
                                              </p:val>
                                            </p:tav>
                                            <p:tav tm="100000">
                                              <p:val>
                                                <p:strVal val="#ppt_x"/>
                                              </p:val>
                                            </p:tav>
                                          </p:tavLst>
                                        </p:anim>
                                        <p:anim calcmode="lin" valueType="num">
                                          <p:cBhvr additive="base">
                                            <p:cTn id="400" dur="2000" fill="hold"/>
                                            <p:tgtEl>
                                              <p:spTgt spid="594"/>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595"/>
                                            </p:tgtEl>
                                            <p:attrNameLst>
                                              <p:attrName>style.visibility</p:attrName>
                                            </p:attrNameLst>
                                          </p:cBhvr>
                                          <p:to>
                                            <p:strVal val="visible"/>
                                          </p:to>
                                        </p:set>
                                        <p:anim calcmode="lin" valueType="num">
                                          <p:cBhvr additive="base">
                                            <p:cTn id="403" dur="2000" fill="hold"/>
                                            <p:tgtEl>
                                              <p:spTgt spid="595"/>
                                            </p:tgtEl>
                                            <p:attrNameLst>
                                              <p:attrName>ppt_x</p:attrName>
                                            </p:attrNameLst>
                                          </p:cBhvr>
                                          <p:tavLst>
                                            <p:tav tm="0">
                                              <p:val>
                                                <p:strVal val="1+#ppt_w/2"/>
                                              </p:val>
                                            </p:tav>
                                            <p:tav tm="100000">
                                              <p:val>
                                                <p:strVal val="#ppt_x"/>
                                              </p:val>
                                            </p:tav>
                                          </p:tavLst>
                                        </p:anim>
                                        <p:anim calcmode="lin" valueType="num">
                                          <p:cBhvr additive="base">
                                            <p:cTn id="404" dur="2000" fill="hold"/>
                                            <p:tgtEl>
                                              <p:spTgt spid="595"/>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596"/>
                                            </p:tgtEl>
                                            <p:attrNameLst>
                                              <p:attrName>style.visibility</p:attrName>
                                            </p:attrNameLst>
                                          </p:cBhvr>
                                          <p:to>
                                            <p:strVal val="visible"/>
                                          </p:to>
                                        </p:set>
                                        <p:anim calcmode="lin" valueType="num">
                                          <p:cBhvr additive="base">
                                            <p:cTn id="407" dur="2000" fill="hold"/>
                                            <p:tgtEl>
                                              <p:spTgt spid="596"/>
                                            </p:tgtEl>
                                            <p:attrNameLst>
                                              <p:attrName>ppt_x</p:attrName>
                                            </p:attrNameLst>
                                          </p:cBhvr>
                                          <p:tavLst>
                                            <p:tav tm="0">
                                              <p:val>
                                                <p:strVal val="1+#ppt_w/2"/>
                                              </p:val>
                                            </p:tav>
                                            <p:tav tm="100000">
                                              <p:val>
                                                <p:strVal val="#ppt_x"/>
                                              </p:val>
                                            </p:tav>
                                          </p:tavLst>
                                        </p:anim>
                                        <p:anim calcmode="lin" valueType="num">
                                          <p:cBhvr additive="base">
                                            <p:cTn id="408" dur="2000" fill="hold"/>
                                            <p:tgtEl>
                                              <p:spTgt spid="596"/>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597"/>
                                            </p:tgtEl>
                                            <p:attrNameLst>
                                              <p:attrName>style.visibility</p:attrName>
                                            </p:attrNameLst>
                                          </p:cBhvr>
                                          <p:to>
                                            <p:strVal val="visible"/>
                                          </p:to>
                                        </p:set>
                                        <p:anim calcmode="lin" valueType="num">
                                          <p:cBhvr additive="base">
                                            <p:cTn id="411" dur="2000" fill="hold"/>
                                            <p:tgtEl>
                                              <p:spTgt spid="597"/>
                                            </p:tgtEl>
                                            <p:attrNameLst>
                                              <p:attrName>ppt_x</p:attrName>
                                            </p:attrNameLst>
                                          </p:cBhvr>
                                          <p:tavLst>
                                            <p:tav tm="0">
                                              <p:val>
                                                <p:strVal val="1+#ppt_w/2"/>
                                              </p:val>
                                            </p:tav>
                                            <p:tav tm="100000">
                                              <p:val>
                                                <p:strVal val="#ppt_x"/>
                                              </p:val>
                                            </p:tav>
                                          </p:tavLst>
                                        </p:anim>
                                        <p:anim calcmode="lin" valueType="num">
                                          <p:cBhvr additive="base">
                                            <p:cTn id="412" dur="2000" fill="hold"/>
                                            <p:tgtEl>
                                              <p:spTgt spid="597"/>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598"/>
                                            </p:tgtEl>
                                            <p:attrNameLst>
                                              <p:attrName>style.visibility</p:attrName>
                                            </p:attrNameLst>
                                          </p:cBhvr>
                                          <p:to>
                                            <p:strVal val="visible"/>
                                          </p:to>
                                        </p:set>
                                        <p:anim calcmode="lin" valueType="num">
                                          <p:cBhvr additive="base">
                                            <p:cTn id="415" dur="2000" fill="hold"/>
                                            <p:tgtEl>
                                              <p:spTgt spid="598"/>
                                            </p:tgtEl>
                                            <p:attrNameLst>
                                              <p:attrName>ppt_x</p:attrName>
                                            </p:attrNameLst>
                                          </p:cBhvr>
                                          <p:tavLst>
                                            <p:tav tm="0">
                                              <p:val>
                                                <p:strVal val="1+#ppt_w/2"/>
                                              </p:val>
                                            </p:tav>
                                            <p:tav tm="100000">
                                              <p:val>
                                                <p:strVal val="#ppt_x"/>
                                              </p:val>
                                            </p:tav>
                                          </p:tavLst>
                                        </p:anim>
                                        <p:anim calcmode="lin" valueType="num">
                                          <p:cBhvr additive="base">
                                            <p:cTn id="416" dur="2000" fill="hold"/>
                                            <p:tgtEl>
                                              <p:spTgt spid="598"/>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599"/>
                                            </p:tgtEl>
                                            <p:attrNameLst>
                                              <p:attrName>style.visibility</p:attrName>
                                            </p:attrNameLst>
                                          </p:cBhvr>
                                          <p:to>
                                            <p:strVal val="visible"/>
                                          </p:to>
                                        </p:set>
                                        <p:anim calcmode="lin" valueType="num">
                                          <p:cBhvr additive="base">
                                            <p:cTn id="419" dur="2000" fill="hold"/>
                                            <p:tgtEl>
                                              <p:spTgt spid="599"/>
                                            </p:tgtEl>
                                            <p:attrNameLst>
                                              <p:attrName>ppt_x</p:attrName>
                                            </p:attrNameLst>
                                          </p:cBhvr>
                                          <p:tavLst>
                                            <p:tav tm="0">
                                              <p:val>
                                                <p:strVal val="1+#ppt_w/2"/>
                                              </p:val>
                                            </p:tav>
                                            <p:tav tm="100000">
                                              <p:val>
                                                <p:strVal val="#ppt_x"/>
                                              </p:val>
                                            </p:tav>
                                          </p:tavLst>
                                        </p:anim>
                                        <p:anim calcmode="lin" valueType="num">
                                          <p:cBhvr additive="base">
                                            <p:cTn id="420" dur="2000" fill="hold"/>
                                            <p:tgtEl>
                                              <p:spTgt spid="599"/>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600"/>
                                            </p:tgtEl>
                                            <p:attrNameLst>
                                              <p:attrName>style.visibility</p:attrName>
                                            </p:attrNameLst>
                                          </p:cBhvr>
                                          <p:to>
                                            <p:strVal val="visible"/>
                                          </p:to>
                                        </p:set>
                                        <p:anim calcmode="lin" valueType="num">
                                          <p:cBhvr additive="base">
                                            <p:cTn id="423" dur="2000" fill="hold"/>
                                            <p:tgtEl>
                                              <p:spTgt spid="600"/>
                                            </p:tgtEl>
                                            <p:attrNameLst>
                                              <p:attrName>ppt_x</p:attrName>
                                            </p:attrNameLst>
                                          </p:cBhvr>
                                          <p:tavLst>
                                            <p:tav tm="0">
                                              <p:val>
                                                <p:strVal val="1+#ppt_w/2"/>
                                              </p:val>
                                            </p:tav>
                                            <p:tav tm="100000">
                                              <p:val>
                                                <p:strVal val="#ppt_x"/>
                                              </p:val>
                                            </p:tav>
                                          </p:tavLst>
                                        </p:anim>
                                        <p:anim calcmode="lin" valueType="num">
                                          <p:cBhvr additive="base">
                                            <p:cTn id="424" dur="2000" fill="hold"/>
                                            <p:tgtEl>
                                              <p:spTgt spid="600"/>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601"/>
                                            </p:tgtEl>
                                            <p:attrNameLst>
                                              <p:attrName>style.visibility</p:attrName>
                                            </p:attrNameLst>
                                          </p:cBhvr>
                                          <p:to>
                                            <p:strVal val="visible"/>
                                          </p:to>
                                        </p:set>
                                        <p:anim calcmode="lin" valueType="num">
                                          <p:cBhvr additive="base">
                                            <p:cTn id="427" dur="2000" fill="hold"/>
                                            <p:tgtEl>
                                              <p:spTgt spid="601"/>
                                            </p:tgtEl>
                                            <p:attrNameLst>
                                              <p:attrName>ppt_x</p:attrName>
                                            </p:attrNameLst>
                                          </p:cBhvr>
                                          <p:tavLst>
                                            <p:tav tm="0">
                                              <p:val>
                                                <p:strVal val="1+#ppt_w/2"/>
                                              </p:val>
                                            </p:tav>
                                            <p:tav tm="100000">
                                              <p:val>
                                                <p:strVal val="#ppt_x"/>
                                              </p:val>
                                            </p:tav>
                                          </p:tavLst>
                                        </p:anim>
                                        <p:anim calcmode="lin" valueType="num">
                                          <p:cBhvr additive="base">
                                            <p:cTn id="428" dur="2000" fill="hold"/>
                                            <p:tgtEl>
                                              <p:spTgt spid="601"/>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602"/>
                                            </p:tgtEl>
                                            <p:attrNameLst>
                                              <p:attrName>style.visibility</p:attrName>
                                            </p:attrNameLst>
                                          </p:cBhvr>
                                          <p:to>
                                            <p:strVal val="visible"/>
                                          </p:to>
                                        </p:set>
                                        <p:anim calcmode="lin" valueType="num">
                                          <p:cBhvr additive="base">
                                            <p:cTn id="431" dur="2000" fill="hold"/>
                                            <p:tgtEl>
                                              <p:spTgt spid="602"/>
                                            </p:tgtEl>
                                            <p:attrNameLst>
                                              <p:attrName>ppt_x</p:attrName>
                                            </p:attrNameLst>
                                          </p:cBhvr>
                                          <p:tavLst>
                                            <p:tav tm="0">
                                              <p:val>
                                                <p:strVal val="1+#ppt_w/2"/>
                                              </p:val>
                                            </p:tav>
                                            <p:tav tm="100000">
                                              <p:val>
                                                <p:strVal val="#ppt_x"/>
                                              </p:val>
                                            </p:tav>
                                          </p:tavLst>
                                        </p:anim>
                                        <p:anim calcmode="lin" valueType="num">
                                          <p:cBhvr additive="base">
                                            <p:cTn id="432" dur="2000" fill="hold"/>
                                            <p:tgtEl>
                                              <p:spTgt spid="602"/>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603"/>
                                            </p:tgtEl>
                                            <p:attrNameLst>
                                              <p:attrName>style.visibility</p:attrName>
                                            </p:attrNameLst>
                                          </p:cBhvr>
                                          <p:to>
                                            <p:strVal val="visible"/>
                                          </p:to>
                                        </p:set>
                                        <p:anim calcmode="lin" valueType="num">
                                          <p:cBhvr additive="base">
                                            <p:cTn id="435" dur="2000" fill="hold"/>
                                            <p:tgtEl>
                                              <p:spTgt spid="603"/>
                                            </p:tgtEl>
                                            <p:attrNameLst>
                                              <p:attrName>ppt_x</p:attrName>
                                            </p:attrNameLst>
                                          </p:cBhvr>
                                          <p:tavLst>
                                            <p:tav tm="0">
                                              <p:val>
                                                <p:strVal val="1+#ppt_w/2"/>
                                              </p:val>
                                            </p:tav>
                                            <p:tav tm="100000">
                                              <p:val>
                                                <p:strVal val="#ppt_x"/>
                                              </p:val>
                                            </p:tav>
                                          </p:tavLst>
                                        </p:anim>
                                        <p:anim calcmode="lin" valueType="num">
                                          <p:cBhvr additive="base">
                                            <p:cTn id="436" dur="2000" fill="hold"/>
                                            <p:tgtEl>
                                              <p:spTgt spid="603"/>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604"/>
                                            </p:tgtEl>
                                            <p:attrNameLst>
                                              <p:attrName>style.visibility</p:attrName>
                                            </p:attrNameLst>
                                          </p:cBhvr>
                                          <p:to>
                                            <p:strVal val="visible"/>
                                          </p:to>
                                        </p:set>
                                        <p:anim calcmode="lin" valueType="num">
                                          <p:cBhvr additive="base">
                                            <p:cTn id="439" dur="2000" fill="hold"/>
                                            <p:tgtEl>
                                              <p:spTgt spid="604"/>
                                            </p:tgtEl>
                                            <p:attrNameLst>
                                              <p:attrName>ppt_x</p:attrName>
                                            </p:attrNameLst>
                                          </p:cBhvr>
                                          <p:tavLst>
                                            <p:tav tm="0">
                                              <p:val>
                                                <p:strVal val="1+#ppt_w/2"/>
                                              </p:val>
                                            </p:tav>
                                            <p:tav tm="100000">
                                              <p:val>
                                                <p:strVal val="#ppt_x"/>
                                              </p:val>
                                            </p:tav>
                                          </p:tavLst>
                                        </p:anim>
                                        <p:anim calcmode="lin" valueType="num">
                                          <p:cBhvr additive="base">
                                            <p:cTn id="440" dur="2000" fill="hold"/>
                                            <p:tgtEl>
                                              <p:spTgt spid="604"/>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605"/>
                                            </p:tgtEl>
                                            <p:attrNameLst>
                                              <p:attrName>style.visibility</p:attrName>
                                            </p:attrNameLst>
                                          </p:cBhvr>
                                          <p:to>
                                            <p:strVal val="visible"/>
                                          </p:to>
                                        </p:set>
                                        <p:anim calcmode="lin" valueType="num">
                                          <p:cBhvr additive="base">
                                            <p:cTn id="443" dur="2000" fill="hold"/>
                                            <p:tgtEl>
                                              <p:spTgt spid="605"/>
                                            </p:tgtEl>
                                            <p:attrNameLst>
                                              <p:attrName>ppt_x</p:attrName>
                                            </p:attrNameLst>
                                          </p:cBhvr>
                                          <p:tavLst>
                                            <p:tav tm="0">
                                              <p:val>
                                                <p:strVal val="1+#ppt_w/2"/>
                                              </p:val>
                                            </p:tav>
                                            <p:tav tm="100000">
                                              <p:val>
                                                <p:strVal val="#ppt_x"/>
                                              </p:val>
                                            </p:tav>
                                          </p:tavLst>
                                        </p:anim>
                                        <p:anim calcmode="lin" valueType="num">
                                          <p:cBhvr additive="base">
                                            <p:cTn id="444" dur="2000" fill="hold"/>
                                            <p:tgtEl>
                                              <p:spTgt spid="605"/>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606"/>
                                            </p:tgtEl>
                                            <p:attrNameLst>
                                              <p:attrName>style.visibility</p:attrName>
                                            </p:attrNameLst>
                                          </p:cBhvr>
                                          <p:to>
                                            <p:strVal val="visible"/>
                                          </p:to>
                                        </p:set>
                                        <p:anim calcmode="lin" valueType="num">
                                          <p:cBhvr additive="base">
                                            <p:cTn id="447" dur="2000" fill="hold"/>
                                            <p:tgtEl>
                                              <p:spTgt spid="606"/>
                                            </p:tgtEl>
                                            <p:attrNameLst>
                                              <p:attrName>ppt_x</p:attrName>
                                            </p:attrNameLst>
                                          </p:cBhvr>
                                          <p:tavLst>
                                            <p:tav tm="0">
                                              <p:val>
                                                <p:strVal val="1+#ppt_w/2"/>
                                              </p:val>
                                            </p:tav>
                                            <p:tav tm="100000">
                                              <p:val>
                                                <p:strVal val="#ppt_x"/>
                                              </p:val>
                                            </p:tav>
                                          </p:tavLst>
                                        </p:anim>
                                        <p:anim calcmode="lin" valueType="num">
                                          <p:cBhvr additive="base">
                                            <p:cTn id="448" dur="2000" fill="hold"/>
                                            <p:tgtEl>
                                              <p:spTgt spid="606"/>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607"/>
                                            </p:tgtEl>
                                            <p:attrNameLst>
                                              <p:attrName>style.visibility</p:attrName>
                                            </p:attrNameLst>
                                          </p:cBhvr>
                                          <p:to>
                                            <p:strVal val="visible"/>
                                          </p:to>
                                        </p:set>
                                        <p:anim calcmode="lin" valueType="num">
                                          <p:cBhvr additive="base">
                                            <p:cTn id="451" dur="2000" fill="hold"/>
                                            <p:tgtEl>
                                              <p:spTgt spid="607"/>
                                            </p:tgtEl>
                                            <p:attrNameLst>
                                              <p:attrName>ppt_x</p:attrName>
                                            </p:attrNameLst>
                                          </p:cBhvr>
                                          <p:tavLst>
                                            <p:tav tm="0">
                                              <p:val>
                                                <p:strVal val="1+#ppt_w/2"/>
                                              </p:val>
                                            </p:tav>
                                            <p:tav tm="100000">
                                              <p:val>
                                                <p:strVal val="#ppt_x"/>
                                              </p:val>
                                            </p:tav>
                                          </p:tavLst>
                                        </p:anim>
                                        <p:anim calcmode="lin" valueType="num">
                                          <p:cBhvr additive="base">
                                            <p:cTn id="452" dur="2000" fill="hold"/>
                                            <p:tgtEl>
                                              <p:spTgt spid="607"/>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608"/>
                                            </p:tgtEl>
                                            <p:attrNameLst>
                                              <p:attrName>style.visibility</p:attrName>
                                            </p:attrNameLst>
                                          </p:cBhvr>
                                          <p:to>
                                            <p:strVal val="visible"/>
                                          </p:to>
                                        </p:set>
                                        <p:anim calcmode="lin" valueType="num">
                                          <p:cBhvr additive="base">
                                            <p:cTn id="455" dur="2000" fill="hold"/>
                                            <p:tgtEl>
                                              <p:spTgt spid="608"/>
                                            </p:tgtEl>
                                            <p:attrNameLst>
                                              <p:attrName>ppt_x</p:attrName>
                                            </p:attrNameLst>
                                          </p:cBhvr>
                                          <p:tavLst>
                                            <p:tav tm="0">
                                              <p:val>
                                                <p:strVal val="1+#ppt_w/2"/>
                                              </p:val>
                                            </p:tav>
                                            <p:tav tm="100000">
                                              <p:val>
                                                <p:strVal val="#ppt_x"/>
                                              </p:val>
                                            </p:tav>
                                          </p:tavLst>
                                        </p:anim>
                                        <p:anim calcmode="lin" valueType="num">
                                          <p:cBhvr additive="base">
                                            <p:cTn id="456" dur="2000" fill="hold"/>
                                            <p:tgtEl>
                                              <p:spTgt spid="608"/>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609"/>
                                            </p:tgtEl>
                                            <p:attrNameLst>
                                              <p:attrName>style.visibility</p:attrName>
                                            </p:attrNameLst>
                                          </p:cBhvr>
                                          <p:to>
                                            <p:strVal val="visible"/>
                                          </p:to>
                                        </p:set>
                                        <p:anim calcmode="lin" valueType="num">
                                          <p:cBhvr additive="base">
                                            <p:cTn id="459" dur="2000" fill="hold"/>
                                            <p:tgtEl>
                                              <p:spTgt spid="609"/>
                                            </p:tgtEl>
                                            <p:attrNameLst>
                                              <p:attrName>ppt_x</p:attrName>
                                            </p:attrNameLst>
                                          </p:cBhvr>
                                          <p:tavLst>
                                            <p:tav tm="0">
                                              <p:val>
                                                <p:strVal val="1+#ppt_w/2"/>
                                              </p:val>
                                            </p:tav>
                                            <p:tav tm="100000">
                                              <p:val>
                                                <p:strVal val="#ppt_x"/>
                                              </p:val>
                                            </p:tav>
                                          </p:tavLst>
                                        </p:anim>
                                        <p:anim calcmode="lin" valueType="num">
                                          <p:cBhvr additive="base">
                                            <p:cTn id="460" dur="2000" fill="hold"/>
                                            <p:tgtEl>
                                              <p:spTgt spid="609"/>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610"/>
                                            </p:tgtEl>
                                            <p:attrNameLst>
                                              <p:attrName>style.visibility</p:attrName>
                                            </p:attrNameLst>
                                          </p:cBhvr>
                                          <p:to>
                                            <p:strVal val="visible"/>
                                          </p:to>
                                        </p:set>
                                        <p:anim calcmode="lin" valueType="num">
                                          <p:cBhvr additive="base">
                                            <p:cTn id="463" dur="2000" fill="hold"/>
                                            <p:tgtEl>
                                              <p:spTgt spid="610"/>
                                            </p:tgtEl>
                                            <p:attrNameLst>
                                              <p:attrName>ppt_x</p:attrName>
                                            </p:attrNameLst>
                                          </p:cBhvr>
                                          <p:tavLst>
                                            <p:tav tm="0">
                                              <p:val>
                                                <p:strVal val="1+#ppt_w/2"/>
                                              </p:val>
                                            </p:tav>
                                            <p:tav tm="100000">
                                              <p:val>
                                                <p:strVal val="#ppt_x"/>
                                              </p:val>
                                            </p:tav>
                                          </p:tavLst>
                                        </p:anim>
                                        <p:anim calcmode="lin" valueType="num">
                                          <p:cBhvr additive="base">
                                            <p:cTn id="464" dur="2000" fill="hold"/>
                                            <p:tgtEl>
                                              <p:spTgt spid="610"/>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611"/>
                                            </p:tgtEl>
                                            <p:attrNameLst>
                                              <p:attrName>style.visibility</p:attrName>
                                            </p:attrNameLst>
                                          </p:cBhvr>
                                          <p:to>
                                            <p:strVal val="visible"/>
                                          </p:to>
                                        </p:set>
                                        <p:anim calcmode="lin" valueType="num">
                                          <p:cBhvr additive="base">
                                            <p:cTn id="467" dur="2000" fill="hold"/>
                                            <p:tgtEl>
                                              <p:spTgt spid="611"/>
                                            </p:tgtEl>
                                            <p:attrNameLst>
                                              <p:attrName>ppt_x</p:attrName>
                                            </p:attrNameLst>
                                          </p:cBhvr>
                                          <p:tavLst>
                                            <p:tav tm="0">
                                              <p:val>
                                                <p:strVal val="1+#ppt_w/2"/>
                                              </p:val>
                                            </p:tav>
                                            <p:tav tm="100000">
                                              <p:val>
                                                <p:strVal val="#ppt_x"/>
                                              </p:val>
                                            </p:tav>
                                          </p:tavLst>
                                        </p:anim>
                                        <p:anim calcmode="lin" valueType="num">
                                          <p:cBhvr additive="base">
                                            <p:cTn id="468" dur="2000" fill="hold"/>
                                            <p:tgtEl>
                                              <p:spTgt spid="611"/>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612"/>
                                            </p:tgtEl>
                                            <p:attrNameLst>
                                              <p:attrName>style.visibility</p:attrName>
                                            </p:attrNameLst>
                                          </p:cBhvr>
                                          <p:to>
                                            <p:strVal val="visible"/>
                                          </p:to>
                                        </p:set>
                                        <p:anim calcmode="lin" valueType="num">
                                          <p:cBhvr additive="base">
                                            <p:cTn id="471" dur="2000" fill="hold"/>
                                            <p:tgtEl>
                                              <p:spTgt spid="612"/>
                                            </p:tgtEl>
                                            <p:attrNameLst>
                                              <p:attrName>ppt_x</p:attrName>
                                            </p:attrNameLst>
                                          </p:cBhvr>
                                          <p:tavLst>
                                            <p:tav tm="0">
                                              <p:val>
                                                <p:strVal val="1+#ppt_w/2"/>
                                              </p:val>
                                            </p:tav>
                                            <p:tav tm="100000">
                                              <p:val>
                                                <p:strVal val="#ppt_x"/>
                                              </p:val>
                                            </p:tav>
                                          </p:tavLst>
                                        </p:anim>
                                        <p:anim calcmode="lin" valueType="num">
                                          <p:cBhvr additive="base">
                                            <p:cTn id="472" dur="2000" fill="hold"/>
                                            <p:tgtEl>
                                              <p:spTgt spid="612"/>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613"/>
                                            </p:tgtEl>
                                            <p:attrNameLst>
                                              <p:attrName>style.visibility</p:attrName>
                                            </p:attrNameLst>
                                          </p:cBhvr>
                                          <p:to>
                                            <p:strVal val="visible"/>
                                          </p:to>
                                        </p:set>
                                        <p:anim calcmode="lin" valueType="num">
                                          <p:cBhvr additive="base">
                                            <p:cTn id="475" dur="2000" fill="hold"/>
                                            <p:tgtEl>
                                              <p:spTgt spid="613"/>
                                            </p:tgtEl>
                                            <p:attrNameLst>
                                              <p:attrName>ppt_x</p:attrName>
                                            </p:attrNameLst>
                                          </p:cBhvr>
                                          <p:tavLst>
                                            <p:tav tm="0">
                                              <p:val>
                                                <p:strVal val="1+#ppt_w/2"/>
                                              </p:val>
                                            </p:tav>
                                            <p:tav tm="100000">
                                              <p:val>
                                                <p:strVal val="#ppt_x"/>
                                              </p:val>
                                            </p:tav>
                                          </p:tavLst>
                                        </p:anim>
                                        <p:anim calcmode="lin" valueType="num">
                                          <p:cBhvr additive="base">
                                            <p:cTn id="476" dur="2000" fill="hold"/>
                                            <p:tgtEl>
                                              <p:spTgt spid="613"/>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614"/>
                                            </p:tgtEl>
                                            <p:attrNameLst>
                                              <p:attrName>style.visibility</p:attrName>
                                            </p:attrNameLst>
                                          </p:cBhvr>
                                          <p:to>
                                            <p:strVal val="visible"/>
                                          </p:to>
                                        </p:set>
                                        <p:anim calcmode="lin" valueType="num">
                                          <p:cBhvr additive="base">
                                            <p:cTn id="479" dur="2000" fill="hold"/>
                                            <p:tgtEl>
                                              <p:spTgt spid="614"/>
                                            </p:tgtEl>
                                            <p:attrNameLst>
                                              <p:attrName>ppt_x</p:attrName>
                                            </p:attrNameLst>
                                          </p:cBhvr>
                                          <p:tavLst>
                                            <p:tav tm="0">
                                              <p:val>
                                                <p:strVal val="1+#ppt_w/2"/>
                                              </p:val>
                                            </p:tav>
                                            <p:tav tm="100000">
                                              <p:val>
                                                <p:strVal val="#ppt_x"/>
                                              </p:val>
                                            </p:tav>
                                          </p:tavLst>
                                        </p:anim>
                                        <p:anim calcmode="lin" valueType="num">
                                          <p:cBhvr additive="base">
                                            <p:cTn id="480" dur="2000" fill="hold"/>
                                            <p:tgtEl>
                                              <p:spTgt spid="614"/>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615"/>
                                            </p:tgtEl>
                                            <p:attrNameLst>
                                              <p:attrName>style.visibility</p:attrName>
                                            </p:attrNameLst>
                                          </p:cBhvr>
                                          <p:to>
                                            <p:strVal val="visible"/>
                                          </p:to>
                                        </p:set>
                                        <p:anim calcmode="lin" valueType="num">
                                          <p:cBhvr additive="base">
                                            <p:cTn id="483" dur="2000" fill="hold"/>
                                            <p:tgtEl>
                                              <p:spTgt spid="615"/>
                                            </p:tgtEl>
                                            <p:attrNameLst>
                                              <p:attrName>ppt_x</p:attrName>
                                            </p:attrNameLst>
                                          </p:cBhvr>
                                          <p:tavLst>
                                            <p:tav tm="0">
                                              <p:val>
                                                <p:strVal val="1+#ppt_w/2"/>
                                              </p:val>
                                            </p:tav>
                                            <p:tav tm="100000">
                                              <p:val>
                                                <p:strVal val="#ppt_x"/>
                                              </p:val>
                                            </p:tav>
                                          </p:tavLst>
                                        </p:anim>
                                        <p:anim calcmode="lin" valueType="num">
                                          <p:cBhvr additive="base">
                                            <p:cTn id="484" dur="2000" fill="hold"/>
                                            <p:tgtEl>
                                              <p:spTgt spid="615"/>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616"/>
                                            </p:tgtEl>
                                            <p:attrNameLst>
                                              <p:attrName>style.visibility</p:attrName>
                                            </p:attrNameLst>
                                          </p:cBhvr>
                                          <p:to>
                                            <p:strVal val="visible"/>
                                          </p:to>
                                        </p:set>
                                        <p:anim calcmode="lin" valueType="num">
                                          <p:cBhvr additive="base">
                                            <p:cTn id="487" dur="2000" fill="hold"/>
                                            <p:tgtEl>
                                              <p:spTgt spid="616"/>
                                            </p:tgtEl>
                                            <p:attrNameLst>
                                              <p:attrName>ppt_x</p:attrName>
                                            </p:attrNameLst>
                                          </p:cBhvr>
                                          <p:tavLst>
                                            <p:tav tm="0">
                                              <p:val>
                                                <p:strVal val="1+#ppt_w/2"/>
                                              </p:val>
                                            </p:tav>
                                            <p:tav tm="100000">
                                              <p:val>
                                                <p:strVal val="#ppt_x"/>
                                              </p:val>
                                            </p:tav>
                                          </p:tavLst>
                                        </p:anim>
                                        <p:anim calcmode="lin" valueType="num">
                                          <p:cBhvr additive="base">
                                            <p:cTn id="488" dur="2000" fill="hold"/>
                                            <p:tgtEl>
                                              <p:spTgt spid="616"/>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617"/>
                                            </p:tgtEl>
                                            <p:attrNameLst>
                                              <p:attrName>style.visibility</p:attrName>
                                            </p:attrNameLst>
                                          </p:cBhvr>
                                          <p:to>
                                            <p:strVal val="visible"/>
                                          </p:to>
                                        </p:set>
                                        <p:anim calcmode="lin" valueType="num">
                                          <p:cBhvr additive="base">
                                            <p:cTn id="491" dur="2000" fill="hold"/>
                                            <p:tgtEl>
                                              <p:spTgt spid="617"/>
                                            </p:tgtEl>
                                            <p:attrNameLst>
                                              <p:attrName>ppt_x</p:attrName>
                                            </p:attrNameLst>
                                          </p:cBhvr>
                                          <p:tavLst>
                                            <p:tav tm="0">
                                              <p:val>
                                                <p:strVal val="1+#ppt_w/2"/>
                                              </p:val>
                                            </p:tav>
                                            <p:tav tm="100000">
                                              <p:val>
                                                <p:strVal val="#ppt_x"/>
                                              </p:val>
                                            </p:tav>
                                          </p:tavLst>
                                        </p:anim>
                                        <p:anim calcmode="lin" valueType="num">
                                          <p:cBhvr additive="base">
                                            <p:cTn id="492" dur="2000" fill="hold"/>
                                            <p:tgtEl>
                                              <p:spTgt spid="617"/>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618"/>
                                            </p:tgtEl>
                                            <p:attrNameLst>
                                              <p:attrName>style.visibility</p:attrName>
                                            </p:attrNameLst>
                                          </p:cBhvr>
                                          <p:to>
                                            <p:strVal val="visible"/>
                                          </p:to>
                                        </p:set>
                                        <p:anim calcmode="lin" valueType="num">
                                          <p:cBhvr additive="base">
                                            <p:cTn id="495" dur="2000" fill="hold"/>
                                            <p:tgtEl>
                                              <p:spTgt spid="618"/>
                                            </p:tgtEl>
                                            <p:attrNameLst>
                                              <p:attrName>ppt_x</p:attrName>
                                            </p:attrNameLst>
                                          </p:cBhvr>
                                          <p:tavLst>
                                            <p:tav tm="0">
                                              <p:val>
                                                <p:strVal val="1+#ppt_w/2"/>
                                              </p:val>
                                            </p:tav>
                                            <p:tav tm="100000">
                                              <p:val>
                                                <p:strVal val="#ppt_x"/>
                                              </p:val>
                                            </p:tav>
                                          </p:tavLst>
                                        </p:anim>
                                        <p:anim calcmode="lin" valueType="num">
                                          <p:cBhvr additive="base">
                                            <p:cTn id="496" dur="2000" fill="hold"/>
                                            <p:tgtEl>
                                              <p:spTgt spid="618"/>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619"/>
                                            </p:tgtEl>
                                            <p:attrNameLst>
                                              <p:attrName>style.visibility</p:attrName>
                                            </p:attrNameLst>
                                          </p:cBhvr>
                                          <p:to>
                                            <p:strVal val="visible"/>
                                          </p:to>
                                        </p:set>
                                        <p:anim calcmode="lin" valueType="num">
                                          <p:cBhvr additive="base">
                                            <p:cTn id="499" dur="2000" fill="hold"/>
                                            <p:tgtEl>
                                              <p:spTgt spid="619"/>
                                            </p:tgtEl>
                                            <p:attrNameLst>
                                              <p:attrName>ppt_x</p:attrName>
                                            </p:attrNameLst>
                                          </p:cBhvr>
                                          <p:tavLst>
                                            <p:tav tm="0">
                                              <p:val>
                                                <p:strVal val="1+#ppt_w/2"/>
                                              </p:val>
                                            </p:tav>
                                            <p:tav tm="100000">
                                              <p:val>
                                                <p:strVal val="#ppt_x"/>
                                              </p:val>
                                            </p:tav>
                                          </p:tavLst>
                                        </p:anim>
                                        <p:anim calcmode="lin" valueType="num">
                                          <p:cBhvr additive="base">
                                            <p:cTn id="500" dur="2000" fill="hold"/>
                                            <p:tgtEl>
                                              <p:spTgt spid="619"/>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620"/>
                                            </p:tgtEl>
                                            <p:attrNameLst>
                                              <p:attrName>style.visibility</p:attrName>
                                            </p:attrNameLst>
                                          </p:cBhvr>
                                          <p:to>
                                            <p:strVal val="visible"/>
                                          </p:to>
                                        </p:set>
                                        <p:anim calcmode="lin" valueType="num">
                                          <p:cBhvr additive="base">
                                            <p:cTn id="503" dur="2000" fill="hold"/>
                                            <p:tgtEl>
                                              <p:spTgt spid="620"/>
                                            </p:tgtEl>
                                            <p:attrNameLst>
                                              <p:attrName>ppt_x</p:attrName>
                                            </p:attrNameLst>
                                          </p:cBhvr>
                                          <p:tavLst>
                                            <p:tav tm="0">
                                              <p:val>
                                                <p:strVal val="1+#ppt_w/2"/>
                                              </p:val>
                                            </p:tav>
                                            <p:tav tm="100000">
                                              <p:val>
                                                <p:strVal val="#ppt_x"/>
                                              </p:val>
                                            </p:tav>
                                          </p:tavLst>
                                        </p:anim>
                                        <p:anim calcmode="lin" valueType="num">
                                          <p:cBhvr additive="base">
                                            <p:cTn id="504" dur="2000" fill="hold"/>
                                            <p:tgtEl>
                                              <p:spTgt spid="620"/>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621"/>
                                            </p:tgtEl>
                                            <p:attrNameLst>
                                              <p:attrName>style.visibility</p:attrName>
                                            </p:attrNameLst>
                                          </p:cBhvr>
                                          <p:to>
                                            <p:strVal val="visible"/>
                                          </p:to>
                                        </p:set>
                                        <p:anim calcmode="lin" valueType="num">
                                          <p:cBhvr additive="base">
                                            <p:cTn id="507" dur="2000" fill="hold"/>
                                            <p:tgtEl>
                                              <p:spTgt spid="621"/>
                                            </p:tgtEl>
                                            <p:attrNameLst>
                                              <p:attrName>ppt_x</p:attrName>
                                            </p:attrNameLst>
                                          </p:cBhvr>
                                          <p:tavLst>
                                            <p:tav tm="0">
                                              <p:val>
                                                <p:strVal val="1+#ppt_w/2"/>
                                              </p:val>
                                            </p:tav>
                                            <p:tav tm="100000">
                                              <p:val>
                                                <p:strVal val="#ppt_x"/>
                                              </p:val>
                                            </p:tav>
                                          </p:tavLst>
                                        </p:anim>
                                        <p:anim calcmode="lin" valueType="num">
                                          <p:cBhvr additive="base">
                                            <p:cTn id="508" dur="2000" fill="hold"/>
                                            <p:tgtEl>
                                              <p:spTgt spid="621"/>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622"/>
                                            </p:tgtEl>
                                            <p:attrNameLst>
                                              <p:attrName>style.visibility</p:attrName>
                                            </p:attrNameLst>
                                          </p:cBhvr>
                                          <p:to>
                                            <p:strVal val="visible"/>
                                          </p:to>
                                        </p:set>
                                        <p:anim calcmode="lin" valueType="num">
                                          <p:cBhvr additive="base">
                                            <p:cTn id="511" dur="2000" fill="hold"/>
                                            <p:tgtEl>
                                              <p:spTgt spid="622"/>
                                            </p:tgtEl>
                                            <p:attrNameLst>
                                              <p:attrName>ppt_x</p:attrName>
                                            </p:attrNameLst>
                                          </p:cBhvr>
                                          <p:tavLst>
                                            <p:tav tm="0">
                                              <p:val>
                                                <p:strVal val="1+#ppt_w/2"/>
                                              </p:val>
                                            </p:tav>
                                            <p:tav tm="100000">
                                              <p:val>
                                                <p:strVal val="#ppt_x"/>
                                              </p:val>
                                            </p:tav>
                                          </p:tavLst>
                                        </p:anim>
                                        <p:anim calcmode="lin" valueType="num">
                                          <p:cBhvr additive="base">
                                            <p:cTn id="512" dur="2000" fill="hold"/>
                                            <p:tgtEl>
                                              <p:spTgt spid="622"/>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623"/>
                                            </p:tgtEl>
                                            <p:attrNameLst>
                                              <p:attrName>style.visibility</p:attrName>
                                            </p:attrNameLst>
                                          </p:cBhvr>
                                          <p:to>
                                            <p:strVal val="visible"/>
                                          </p:to>
                                        </p:set>
                                        <p:anim calcmode="lin" valueType="num">
                                          <p:cBhvr additive="base">
                                            <p:cTn id="515" dur="2000" fill="hold"/>
                                            <p:tgtEl>
                                              <p:spTgt spid="623"/>
                                            </p:tgtEl>
                                            <p:attrNameLst>
                                              <p:attrName>ppt_x</p:attrName>
                                            </p:attrNameLst>
                                          </p:cBhvr>
                                          <p:tavLst>
                                            <p:tav tm="0">
                                              <p:val>
                                                <p:strVal val="1+#ppt_w/2"/>
                                              </p:val>
                                            </p:tav>
                                            <p:tav tm="100000">
                                              <p:val>
                                                <p:strVal val="#ppt_x"/>
                                              </p:val>
                                            </p:tav>
                                          </p:tavLst>
                                        </p:anim>
                                        <p:anim calcmode="lin" valueType="num">
                                          <p:cBhvr additive="base">
                                            <p:cTn id="516" dur="2000" fill="hold"/>
                                            <p:tgtEl>
                                              <p:spTgt spid="623"/>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624"/>
                                            </p:tgtEl>
                                            <p:attrNameLst>
                                              <p:attrName>style.visibility</p:attrName>
                                            </p:attrNameLst>
                                          </p:cBhvr>
                                          <p:to>
                                            <p:strVal val="visible"/>
                                          </p:to>
                                        </p:set>
                                        <p:anim calcmode="lin" valueType="num">
                                          <p:cBhvr additive="base">
                                            <p:cTn id="519" dur="2000" fill="hold"/>
                                            <p:tgtEl>
                                              <p:spTgt spid="624"/>
                                            </p:tgtEl>
                                            <p:attrNameLst>
                                              <p:attrName>ppt_x</p:attrName>
                                            </p:attrNameLst>
                                          </p:cBhvr>
                                          <p:tavLst>
                                            <p:tav tm="0">
                                              <p:val>
                                                <p:strVal val="1+#ppt_w/2"/>
                                              </p:val>
                                            </p:tav>
                                            <p:tav tm="100000">
                                              <p:val>
                                                <p:strVal val="#ppt_x"/>
                                              </p:val>
                                            </p:tav>
                                          </p:tavLst>
                                        </p:anim>
                                        <p:anim calcmode="lin" valueType="num">
                                          <p:cBhvr additive="base">
                                            <p:cTn id="520" dur="2000" fill="hold"/>
                                            <p:tgtEl>
                                              <p:spTgt spid="624"/>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625"/>
                                            </p:tgtEl>
                                            <p:attrNameLst>
                                              <p:attrName>style.visibility</p:attrName>
                                            </p:attrNameLst>
                                          </p:cBhvr>
                                          <p:to>
                                            <p:strVal val="visible"/>
                                          </p:to>
                                        </p:set>
                                        <p:anim calcmode="lin" valueType="num">
                                          <p:cBhvr additive="base">
                                            <p:cTn id="523" dur="2000" fill="hold"/>
                                            <p:tgtEl>
                                              <p:spTgt spid="625"/>
                                            </p:tgtEl>
                                            <p:attrNameLst>
                                              <p:attrName>ppt_x</p:attrName>
                                            </p:attrNameLst>
                                          </p:cBhvr>
                                          <p:tavLst>
                                            <p:tav tm="0">
                                              <p:val>
                                                <p:strVal val="1+#ppt_w/2"/>
                                              </p:val>
                                            </p:tav>
                                            <p:tav tm="100000">
                                              <p:val>
                                                <p:strVal val="#ppt_x"/>
                                              </p:val>
                                            </p:tav>
                                          </p:tavLst>
                                        </p:anim>
                                        <p:anim calcmode="lin" valueType="num">
                                          <p:cBhvr additive="base">
                                            <p:cTn id="524" dur="2000" fill="hold"/>
                                            <p:tgtEl>
                                              <p:spTgt spid="625"/>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626"/>
                                            </p:tgtEl>
                                            <p:attrNameLst>
                                              <p:attrName>style.visibility</p:attrName>
                                            </p:attrNameLst>
                                          </p:cBhvr>
                                          <p:to>
                                            <p:strVal val="visible"/>
                                          </p:to>
                                        </p:set>
                                        <p:anim calcmode="lin" valueType="num">
                                          <p:cBhvr additive="base">
                                            <p:cTn id="527" dur="2000" fill="hold"/>
                                            <p:tgtEl>
                                              <p:spTgt spid="626"/>
                                            </p:tgtEl>
                                            <p:attrNameLst>
                                              <p:attrName>ppt_x</p:attrName>
                                            </p:attrNameLst>
                                          </p:cBhvr>
                                          <p:tavLst>
                                            <p:tav tm="0">
                                              <p:val>
                                                <p:strVal val="1+#ppt_w/2"/>
                                              </p:val>
                                            </p:tav>
                                            <p:tav tm="100000">
                                              <p:val>
                                                <p:strVal val="#ppt_x"/>
                                              </p:val>
                                            </p:tav>
                                          </p:tavLst>
                                        </p:anim>
                                        <p:anim calcmode="lin" valueType="num">
                                          <p:cBhvr additive="base">
                                            <p:cTn id="528" dur="2000" fill="hold"/>
                                            <p:tgtEl>
                                              <p:spTgt spid="626"/>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627"/>
                                            </p:tgtEl>
                                            <p:attrNameLst>
                                              <p:attrName>style.visibility</p:attrName>
                                            </p:attrNameLst>
                                          </p:cBhvr>
                                          <p:to>
                                            <p:strVal val="visible"/>
                                          </p:to>
                                        </p:set>
                                        <p:anim calcmode="lin" valueType="num">
                                          <p:cBhvr additive="base">
                                            <p:cTn id="531" dur="2000" fill="hold"/>
                                            <p:tgtEl>
                                              <p:spTgt spid="627"/>
                                            </p:tgtEl>
                                            <p:attrNameLst>
                                              <p:attrName>ppt_x</p:attrName>
                                            </p:attrNameLst>
                                          </p:cBhvr>
                                          <p:tavLst>
                                            <p:tav tm="0">
                                              <p:val>
                                                <p:strVal val="1+#ppt_w/2"/>
                                              </p:val>
                                            </p:tav>
                                            <p:tav tm="100000">
                                              <p:val>
                                                <p:strVal val="#ppt_x"/>
                                              </p:val>
                                            </p:tav>
                                          </p:tavLst>
                                        </p:anim>
                                        <p:anim calcmode="lin" valueType="num">
                                          <p:cBhvr additive="base">
                                            <p:cTn id="532" dur="2000" fill="hold"/>
                                            <p:tgtEl>
                                              <p:spTgt spid="627"/>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628"/>
                                            </p:tgtEl>
                                            <p:attrNameLst>
                                              <p:attrName>style.visibility</p:attrName>
                                            </p:attrNameLst>
                                          </p:cBhvr>
                                          <p:to>
                                            <p:strVal val="visible"/>
                                          </p:to>
                                        </p:set>
                                        <p:anim calcmode="lin" valueType="num">
                                          <p:cBhvr additive="base">
                                            <p:cTn id="535" dur="2000" fill="hold"/>
                                            <p:tgtEl>
                                              <p:spTgt spid="628"/>
                                            </p:tgtEl>
                                            <p:attrNameLst>
                                              <p:attrName>ppt_x</p:attrName>
                                            </p:attrNameLst>
                                          </p:cBhvr>
                                          <p:tavLst>
                                            <p:tav tm="0">
                                              <p:val>
                                                <p:strVal val="1+#ppt_w/2"/>
                                              </p:val>
                                            </p:tav>
                                            <p:tav tm="100000">
                                              <p:val>
                                                <p:strVal val="#ppt_x"/>
                                              </p:val>
                                            </p:tav>
                                          </p:tavLst>
                                        </p:anim>
                                        <p:anim calcmode="lin" valueType="num">
                                          <p:cBhvr additive="base">
                                            <p:cTn id="536" dur="2000" fill="hold"/>
                                            <p:tgtEl>
                                              <p:spTgt spid="628"/>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629"/>
                                            </p:tgtEl>
                                            <p:attrNameLst>
                                              <p:attrName>style.visibility</p:attrName>
                                            </p:attrNameLst>
                                          </p:cBhvr>
                                          <p:to>
                                            <p:strVal val="visible"/>
                                          </p:to>
                                        </p:set>
                                        <p:anim calcmode="lin" valueType="num">
                                          <p:cBhvr additive="base">
                                            <p:cTn id="539" dur="2000" fill="hold"/>
                                            <p:tgtEl>
                                              <p:spTgt spid="629"/>
                                            </p:tgtEl>
                                            <p:attrNameLst>
                                              <p:attrName>ppt_x</p:attrName>
                                            </p:attrNameLst>
                                          </p:cBhvr>
                                          <p:tavLst>
                                            <p:tav tm="0">
                                              <p:val>
                                                <p:strVal val="1+#ppt_w/2"/>
                                              </p:val>
                                            </p:tav>
                                            <p:tav tm="100000">
                                              <p:val>
                                                <p:strVal val="#ppt_x"/>
                                              </p:val>
                                            </p:tav>
                                          </p:tavLst>
                                        </p:anim>
                                        <p:anim calcmode="lin" valueType="num">
                                          <p:cBhvr additive="base">
                                            <p:cTn id="540" dur="2000" fill="hold"/>
                                            <p:tgtEl>
                                              <p:spTgt spid="629"/>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630"/>
                                            </p:tgtEl>
                                            <p:attrNameLst>
                                              <p:attrName>style.visibility</p:attrName>
                                            </p:attrNameLst>
                                          </p:cBhvr>
                                          <p:to>
                                            <p:strVal val="visible"/>
                                          </p:to>
                                        </p:set>
                                        <p:anim calcmode="lin" valueType="num">
                                          <p:cBhvr additive="base">
                                            <p:cTn id="543" dur="2000" fill="hold"/>
                                            <p:tgtEl>
                                              <p:spTgt spid="630"/>
                                            </p:tgtEl>
                                            <p:attrNameLst>
                                              <p:attrName>ppt_x</p:attrName>
                                            </p:attrNameLst>
                                          </p:cBhvr>
                                          <p:tavLst>
                                            <p:tav tm="0">
                                              <p:val>
                                                <p:strVal val="1+#ppt_w/2"/>
                                              </p:val>
                                            </p:tav>
                                            <p:tav tm="100000">
                                              <p:val>
                                                <p:strVal val="#ppt_x"/>
                                              </p:val>
                                            </p:tav>
                                          </p:tavLst>
                                        </p:anim>
                                        <p:anim calcmode="lin" valueType="num">
                                          <p:cBhvr additive="base">
                                            <p:cTn id="544" dur="2000" fill="hold"/>
                                            <p:tgtEl>
                                              <p:spTgt spid="630"/>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631"/>
                                            </p:tgtEl>
                                            <p:attrNameLst>
                                              <p:attrName>style.visibility</p:attrName>
                                            </p:attrNameLst>
                                          </p:cBhvr>
                                          <p:to>
                                            <p:strVal val="visible"/>
                                          </p:to>
                                        </p:set>
                                        <p:anim calcmode="lin" valueType="num">
                                          <p:cBhvr additive="base">
                                            <p:cTn id="547" dur="2000" fill="hold"/>
                                            <p:tgtEl>
                                              <p:spTgt spid="631"/>
                                            </p:tgtEl>
                                            <p:attrNameLst>
                                              <p:attrName>ppt_x</p:attrName>
                                            </p:attrNameLst>
                                          </p:cBhvr>
                                          <p:tavLst>
                                            <p:tav tm="0">
                                              <p:val>
                                                <p:strVal val="1+#ppt_w/2"/>
                                              </p:val>
                                            </p:tav>
                                            <p:tav tm="100000">
                                              <p:val>
                                                <p:strVal val="#ppt_x"/>
                                              </p:val>
                                            </p:tav>
                                          </p:tavLst>
                                        </p:anim>
                                        <p:anim calcmode="lin" valueType="num">
                                          <p:cBhvr additive="base">
                                            <p:cTn id="548" dur="2000" fill="hold"/>
                                            <p:tgtEl>
                                              <p:spTgt spid="631"/>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632"/>
                                            </p:tgtEl>
                                            <p:attrNameLst>
                                              <p:attrName>style.visibility</p:attrName>
                                            </p:attrNameLst>
                                          </p:cBhvr>
                                          <p:to>
                                            <p:strVal val="visible"/>
                                          </p:to>
                                        </p:set>
                                        <p:anim calcmode="lin" valueType="num">
                                          <p:cBhvr additive="base">
                                            <p:cTn id="551" dur="2000" fill="hold"/>
                                            <p:tgtEl>
                                              <p:spTgt spid="632"/>
                                            </p:tgtEl>
                                            <p:attrNameLst>
                                              <p:attrName>ppt_x</p:attrName>
                                            </p:attrNameLst>
                                          </p:cBhvr>
                                          <p:tavLst>
                                            <p:tav tm="0">
                                              <p:val>
                                                <p:strVal val="1+#ppt_w/2"/>
                                              </p:val>
                                            </p:tav>
                                            <p:tav tm="100000">
                                              <p:val>
                                                <p:strVal val="#ppt_x"/>
                                              </p:val>
                                            </p:tav>
                                          </p:tavLst>
                                        </p:anim>
                                        <p:anim calcmode="lin" valueType="num">
                                          <p:cBhvr additive="base">
                                            <p:cTn id="552" dur="2000" fill="hold"/>
                                            <p:tgtEl>
                                              <p:spTgt spid="632"/>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633"/>
                                            </p:tgtEl>
                                            <p:attrNameLst>
                                              <p:attrName>style.visibility</p:attrName>
                                            </p:attrNameLst>
                                          </p:cBhvr>
                                          <p:to>
                                            <p:strVal val="visible"/>
                                          </p:to>
                                        </p:set>
                                        <p:anim calcmode="lin" valueType="num">
                                          <p:cBhvr additive="base">
                                            <p:cTn id="555" dur="2000" fill="hold"/>
                                            <p:tgtEl>
                                              <p:spTgt spid="633"/>
                                            </p:tgtEl>
                                            <p:attrNameLst>
                                              <p:attrName>ppt_x</p:attrName>
                                            </p:attrNameLst>
                                          </p:cBhvr>
                                          <p:tavLst>
                                            <p:tav tm="0">
                                              <p:val>
                                                <p:strVal val="1+#ppt_w/2"/>
                                              </p:val>
                                            </p:tav>
                                            <p:tav tm="100000">
                                              <p:val>
                                                <p:strVal val="#ppt_x"/>
                                              </p:val>
                                            </p:tav>
                                          </p:tavLst>
                                        </p:anim>
                                        <p:anim calcmode="lin" valueType="num">
                                          <p:cBhvr additive="base">
                                            <p:cTn id="556" dur="2000" fill="hold"/>
                                            <p:tgtEl>
                                              <p:spTgt spid="633"/>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634"/>
                                            </p:tgtEl>
                                            <p:attrNameLst>
                                              <p:attrName>style.visibility</p:attrName>
                                            </p:attrNameLst>
                                          </p:cBhvr>
                                          <p:to>
                                            <p:strVal val="visible"/>
                                          </p:to>
                                        </p:set>
                                        <p:anim calcmode="lin" valueType="num">
                                          <p:cBhvr additive="base">
                                            <p:cTn id="559" dur="2000" fill="hold"/>
                                            <p:tgtEl>
                                              <p:spTgt spid="634"/>
                                            </p:tgtEl>
                                            <p:attrNameLst>
                                              <p:attrName>ppt_x</p:attrName>
                                            </p:attrNameLst>
                                          </p:cBhvr>
                                          <p:tavLst>
                                            <p:tav tm="0">
                                              <p:val>
                                                <p:strVal val="1+#ppt_w/2"/>
                                              </p:val>
                                            </p:tav>
                                            <p:tav tm="100000">
                                              <p:val>
                                                <p:strVal val="#ppt_x"/>
                                              </p:val>
                                            </p:tav>
                                          </p:tavLst>
                                        </p:anim>
                                        <p:anim calcmode="lin" valueType="num">
                                          <p:cBhvr additive="base">
                                            <p:cTn id="560" dur="2000" fill="hold"/>
                                            <p:tgtEl>
                                              <p:spTgt spid="634"/>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635"/>
                                            </p:tgtEl>
                                            <p:attrNameLst>
                                              <p:attrName>style.visibility</p:attrName>
                                            </p:attrNameLst>
                                          </p:cBhvr>
                                          <p:to>
                                            <p:strVal val="visible"/>
                                          </p:to>
                                        </p:set>
                                        <p:anim calcmode="lin" valueType="num">
                                          <p:cBhvr additive="base">
                                            <p:cTn id="563" dur="2000" fill="hold"/>
                                            <p:tgtEl>
                                              <p:spTgt spid="635"/>
                                            </p:tgtEl>
                                            <p:attrNameLst>
                                              <p:attrName>ppt_x</p:attrName>
                                            </p:attrNameLst>
                                          </p:cBhvr>
                                          <p:tavLst>
                                            <p:tav tm="0">
                                              <p:val>
                                                <p:strVal val="1+#ppt_w/2"/>
                                              </p:val>
                                            </p:tav>
                                            <p:tav tm="100000">
                                              <p:val>
                                                <p:strVal val="#ppt_x"/>
                                              </p:val>
                                            </p:tav>
                                          </p:tavLst>
                                        </p:anim>
                                        <p:anim calcmode="lin" valueType="num">
                                          <p:cBhvr additive="base">
                                            <p:cTn id="564" dur="2000" fill="hold"/>
                                            <p:tgtEl>
                                              <p:spTgt spid="635"/>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636"/>
                                            </p:tgtEl>
                                            <p:attrNameLst>
                                              <p:attrName>style.visibility</p:attrName>
                                            </p:attrNameLst>
                                          </p:cBhvr>
                                          <p:to>
                                            <p:strVal val="visible"/>
                                          </p:to>
                                        </p:set>
                                        <p:anim calcmode="lin" valueType="num">
                                          <p:cBhvr additive="base">
                                            <p:cTn id="567" dur="2000" fill="hold"/>
                                            <p:tgtEl>
                                              <p:spTgt spid="636"/>
                                            </p:tgtEl>
                                            <p:attrNameLst>
                                              <p:attrName>ppt_x</p:attrName>
                                            </p:attrNameLst>
                                          </p:cBhvr>
                                          <p:tavLst>
                                            <p:tav tm="0">
                                              <p:val>
                                                <p:strVal val="1+#ppt_w/2"/>
                                              </p:val>
                                            </p:tav>
                                            <p:tav tm="100000">
                                              <p:val>
                                                <p:strVal val="#ppt_x"/>
                                              </p:val>
                                            </p:tav>
                                          </p:tavLst>
                                        </p:anim>
                                        <p:anim calcmode="lin" valueType="num">
                                          <p:cBhvr additive="base">
                                            <p:cTn id="568" dur="2000" fill="hold"/>
                                            <p:tgtEl>
                                              <p:spTgt spid="636"/>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637"/>
                                            </p:tgtEl>
                                            <p:attrNameLst>
                                              <p:attrName>style.visibility</p:attrName>
                                            </p:attrNameLst>
                                          </p:cBhvr>
                                          <p:to>
                                            <p:strVal val="visible"/>
                                          </p:to>
                                        </p:set>
                                        <p:anim calcmode="lin" valueType="num">
                                          <p:cBhvr additive="base">
                                            <p:cTn id="571" dur="2000" fill="hold"/>
                                            <p:tgtEl>
                                              <p:spTgt spid="637"/>
                                            </p:tgtEl>
                                            <p:attrNameLst>
                                              <p:attrName>ppt_x</p:attrName>
                                            </p:attrNameLst>
                                          </p:cBhvr>
                                          <p:tavLst>
                                            <p:tav tm="0">
                                              <p:val>
                                                <p:strVal val="#ppt_x"/>
                                              </p:val>
                                            </p:tav>
                                            <p:tav tm="100000">
                                              <p:val>
                                                <p:strVal val="#ppt_x"/>
                                              </p:val>
                                            </p:tav>
                                          </p:tavLst>
                                        </p:anim>
                                        <p:anim calcmode="lin" valueType="num">
                                          <p:cBhvr additive="base">
                                            <p:cTn id="572" dur="2000" fill="hold"/>
                                            <p:tgtEl>
                                              <p:spTgt spid="637"/>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638"/>
                                            </p:tgtEl>
                                            <p:attrNameLst>
                                              <p:attrName>style.visibility</p:attrName>
                                            </p:attrNameLst>
                                          </p:cBhvr>
                                          <p:to>
                                            <p:strVal val="visible"/>
                                          </p:to>
                                        </p:set>
                                        <p:anim calcmode="lin" valueType="num">
                                          <p:cBhvr additive="base">
                                            <p:cTn id="575" dur="2000" fill="hold"/>
                                            <p:tgtEl>
                                              <p:spTgt spid="638"/>
                                            </p:tgtEl>
                                            <p:attrNameLst>
                                              <p:attrName>ppt_x</p:attrName>
                                            </p:attrNameLst>
                                          </p:cBhvr>
                                          <p:tavLst>
                                            <p:tav tm="0">
                                              <p:val>
                                                <p:strVal val="#ppt_x"/>
                                              </p:val>
                                            </p:tav>
                                            <p:tav tm="100000">
                                              <p:val>
                                                <p:strVal val="#ppt_x"/>
                                              </p:val>
                                            </p:tav>
                                          </p:tavLst>
                                        </p:anim>
                                        <p:anim calcmode="lin" valueType="num">
                                          <p:cBhvr additive="base">
                                            <p:cTn id="576" dur="2000" fill="hold"/>
                                            <p:tgtEl>
                                              <p:spTgt spid="638"/>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639"/>
                                            </p:tgtEl>
                                            <p:attrNameLst>
                                              <p:attrName>style.visibility</p:attrName>
                                            </p:attrNameLst>
                                          </p:cBhvr>
                                          <p:to>
                                            <p:strVal val="visible"/>
                                          </p:to>
                                        </p:set>
                                        <p:anim calcmode="lin" valueType="num">
                                          <p:cBhvr additive="base">
                                            <p:cTn id="579" dur="2000" fill="hold"/>
                                            <p:tgtEl>
                                              <p:spTgt spid="639"/>
                                            </p:tgtEl>
                                            <p:attrNameLst>
                                              <p:attrName>ppt_x</p:attrName>
                                            </p:attrNameLst>
                                          </p:cBhvr>
                                          <p:tavLst>
                                            <p:tav tm="0">
                                              <p:val>
                                                <p:strVal val="#ppt_x"/>
                                              </p:val>
                                            </p:tav>
                                            <p:tav tm="100000">
                                              <p:val>
                                                <p:strVal val="#ppt_x"/>
                                              </p:val>
                                            </p:tav>
                                          </p:tavLst>
                                        </p:anim>
                                        <p:anim calcmode="lin" valueType="num">
                                          <p:cBhvr additive="base">
                                            <p:cTn id="580" dur="2000" fill="hold"/>
                                            <p:tgtEl>
                                              <p:spTgt spid="639"/>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640"/>
                                            </p:tgtEl>
                                            <p:attrNameLst>
                                              <p:attrName>style.visibility</p:attrName>
                                            </p:attrNameLst>
                                          </p:cBhvr>
                                          <p:to>
                                            <p:strVal val="visible"/>
                                          </p:to>
                                        </p:set>
                                        <p:anim calcmode="lin" valueType="num">
                                          <p:cBhvr additive="base">
                                            <p:cTn id="583" dur="2000" fill="hold"/>
                                            <p:tgtEl>
                                              <p:spTgt spid="640"/>
                                            </p:tgtEl>
                                            <p:attrNameLst>
                                              <p:attrName>ppt_x</p:attrName>
                                            </p:attrNameLst>
                                          </p:cBhvr>
                                          <p:tavLst>
                                            <p:tav tm="0">
                                              <p:val>
                                                <p:strVal val="#ppt_x"/>
                                              </p:val>
                                            </p:tav>
                                            <p:tav tm="100000">
                                              <p:val>
                                                <p:strVal val="#ppt_x"/>
                                              </p:val>
                                            </p:tav>
                                          </p:tavLst>
                                        </p:anim>
                                        <p:anim calcmode="lin" valueType="num">
                                          <p:cBhvr additive="base">
                                            <p:cTn id="584" dur="2000" fill="hold"/>
                                            <p:tgtEl>
                                              <p:spTgt spid="640"/>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641"/>
                                            </p:tgtEl>
                                            <p:attrNameLst>
                                              <p:attrName>style.visibility</p:attrName>
                                            </p:attrNameLst>
                                          </p:cBhvr>
                                          <p:to>
                                            <p:strVal val="visible"/>
                                          </p:to>
                                        </p:set>
                                        <p:anim calcmode="lin" valueType="num">
                                          <p:cBhvr additive="base">
                                            <p:cTn id="587" dur="2000" fill="hold"/>
                                            <p:tgtEl>
                                              <p:spTgt spid="641"/>
                                            </p:tgtEl>
                                            <p:attrNameLst>
                                              <p:attrName>ppt_x</p:attrName>
                                            </p:attrNameLst>
                                          </p:cBhvr>
                                          <p:tavLst>
                                            <p:tav tm="0">
                                              <p:val>
                                                <p:strVal val="#ppt_x"/>
                                              </p:val>
                                            </p:tav>
                                            <p:tav tm="100000">
                                              <p:val>
                                                <p:strVal val="#ppt_x"/>
                                              </p:val>
                                            </p:tav>
                                          </p:tavLst>
                                        </p:anim>
                                        <p:anim calcmode="lin" valueType="num">
                                          <p:cBhvr additive="base">
                                            <p:cTn id="588" dur="2000" fill="hold"/>
                                            <p:tgtEl>
                                              <p:spTgt spid="641"/>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642"/>
                                            </p:tgtEl>
                                            <p:attrNameLst>
                                              <p:attrName>style.visibility</p:attrName>
                                            </p:attrNameLst>
                                          </p:cBhvr>
                                          <p:to>
                                            <p:strVal val="visible"/>
                                          </p:to>
                                        </p:set>
                                        <p:anim calcmode="lin" valueType="num">
                                          <p:cBhvr additive="base">
                                            <p:cTn id="591" dur="2000" fill="hold"/>
                                            <p:tgtEl>
                                              <p:spTgt spid="642"/>
                                            </p:tgtEl>
                                            <p:attrNameLst>
                                              <p:attrName>ppt_x</p:attrName>
                                            </p:attrNameLst>
                                          </p:cBhvr>
                                          <p:tavLst>
                                            <p:tav tm="0">
                                              <p:val>
                                                <p:strVal val="#ppt_x"/>
                                              </p:val>
                                            </p:tav>
                                            <p:tav tm="100000">
                                              <p:val>
                                                <p:strVal val="#ppt_x"/>
                                              </p:val>
                                            </p:tav>
                                          </p:tavLst>
                                        </p:anim>
                                        <p:anim calcmode="lin" valueType="num">
                                          <p:cBhvr additive="base">
                                            <p:cTn id="592" dur="2000" fill="hold"/>
                                            <p:tgtEl>
                                              <p:spTgt spid="642"/>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643"/>
                                            </p:tgtEl>
                                            <p:attrNameLst>
                                              <p:attrName>style.visibility</p:attrName>
                                            </p:attrNameLst>
                                          </p:cBhvr>
                                          <p:to>
                                            <p:strVal val="visible"/>
                                          </p:to>
                                        </p:set>
                                        <p:anim calcmode="lin" valueType="num">
                                          <p:cBhvr additive="base">
                                            <p:cTn id="595" dur="2000" fill="hold"/>
                                            <p:tgtEl>
                                              <p:spTgt spid="643"/>
                                            </p:tgtEl>
                                            <p:attrNameLst>
                                              <p:attrName>ppt_x</p:attrName>
                                            </p:attrNameLst>
                                          </p:cBhvr>
                                          <p:tavLst>
                                            <p:tav tm="0">
                                              <p:val>
                                                <p:strVal val="#ppt_x"/>
                                              </p:val>
                                            </p:tav>
                                            <p:tav tm="100000">
                                              <p:val>
                                                <p:strVal val="#ppt_x"/>
                                              </p:val>
                                            </p:tav>
                                          </p:tavLst>
                                        </p:anim>
                                        <p:anim calcmode="lin" valueType="num">
                                          <p:cBhvr additive="base">
                                            <p:cTn id="596" dur="2000" fill="hold"/>
                                            <p:tgtEl>
                                              <p:spTgt spid="643"/>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644"/>
                                            </p:tgtEl>
                                            <p:attrNameLst>
                                              <p:attrName>style.visibility</p:attrName>
                                            </p:attrNameLst>
                                          </p:cBhvr>
                                          <p:to>
                                            <p:strVal val="visible"/>
                                          </p:to>
                                        </p:set>
                                        <p:anim calcmode="lin" valueType="num">
                                          <p:cBhvr additive="base">
                                            <p:cTn id="599" dur="2000" fill="hold"/>
                                            <p:tgtEl>
                                              <p:spTgt spid="644"/>
                                            </p:tgtEl>
                                            <p:attrNameLst>
                                              <p:attrName>ppt_x</p:attrName>
                                            </p:attrNameLst>
                                          </p:cBhvr>
                                          <p:tavLst>
                                            <p:tav tm="0">
                                              <p:val>
                                                <p:strVal val="#ppt_x"/>
                                              </p:val>
                                            </p:tav>
                                            <p:tav tm="100000">
                                              <p:val>
                                                <p:strVal val="#ppt_x"/>
                                              </p:val>
                                            </p:tav>
                                          </p:tavLst>
                                        </p:anim>
                                        <p:anim calcmode="lin" valueType="num">
                                          <p:cBhvr additive="base">
                                            <p:cTn id="600" dur="2000" fill="hold"/>
                                            <p:tgtEl>
                                              <p:spTgt spid="644"/>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645"/>
                                            </p:tgtEl>
                                            <p:attrNameLst>
                                              <p:attrName>style.visibility</p:attrName>
                                            </p:attrNameLst>
                                          </p:cBhvr>
                                          <p:to>
                                            <p:strVal val="visible"/>
                                          </p:to>
                                        </p:set>
                                        <p:anim calcmode="lin" valueType="num">
                                          <p:cBhvr additive="base">
                                            <p:cTn id="603" dur="2000" fill="hold"/>
                                            <p:tgtEl>
                                              <p:spTgt spid="645"/>
                                            </p:tgtEl>
                                            <p:attrNameLst>
                                              <p:attrName>ppt_x</p:attrName>
                                            </p:attrNameLst>
                                          </p:cBhvr>
                                          <p:tavLst>
                                            <p:tav tm="0">
                                              <p:val>
                                                <p:strVal val="#ppt_x"/>
                                              </p:val>
                                            </p:tav>
                                            <p:tav tm="100000">
                                              <p:val>
                                                <p:strVal val="#ppt_x"/>
                                              </p:val>
                                            </p:tav>
                                          </p:tavLst>
                                        </p:anim>
                                        <p:anim calcmode="lin" valueType="num">
                                          <p:cBhvr additive="base">
                                            <p:cTn id="604" dur="2000" fill="hold"/>
                                            <p:tgtEl>
                                              <p:spTgt spid="645"/>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646"/>
                                            </p:tgtEl>
                                            <p:attrNameLst>
                                              <p:attrName>style.visibility</p:attrName>
                                            </p:attrNameLst>
                                          </p:cBhvr>
                                          <p:to>
                                            <p:strVal val="visible"/>
                                          </p:to>
                                        </p:set>
                                        <p:anim calcmode="lin" valueType="num">
                                          <p:cBhvr additive="base">
                                            <p:cTn id="607" dur="2000" fill="hold"/>
                                            <p:tgtEl>
                                              <p:spTgt spid="646"/>
                                            </p:tgtEl>
                                            <p:attrNameLst>
                                              <p:attrName>ppt_x</p:attrName>
                                            </p:attrNameLst>
                                          </p:cBhvr>
                                          <p:tavLst>
                                            <p:tav tm="0">
                                              <p:val>
                                                <p:strVal val="#ppt_x"/>
                                              </p:val>
                                            </p:tav>
                                            <p:tav tm="100000">
                                              <p:val>
                                                <p:strVal val="#ppt_x"/>
                                              </p:val>
                                            </p:tav>
                                          </p:tavLst>
                                        </p:anim>
                                        <p:anim calcmode="lin" valueType="num">
                                          <p:cBhvr additive="base">
                                            <p:cTn id="608" dur="2000" fill="hold"/>
                                            <p:tgtEl>
                                              <p:spTgt spid="646"/>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647"/>
                                            </p:tgtEl>
                                            <p:attrNameLst>
                                              <p:attrName>style.visibility</p:attrName>
                                            </p:attrNameLst>
                                          </p:cBhvr>
                                          <p:to>
                                            <p:strVal val="visible"/>
                                          </p:to>
                                        </p:set>
                                        <p:anim calcmode="lin" valueType="num">
                                          <p:cBhvr additive="base">
                                            <p:cTn id="611" dur="2000" fill="hold"/>
                                            <p:tgtEl>
                                              <p:spTgt spid="647"/>
                                            </p:tgtEl>
                                            <p:attrNameLst>
                                              <p:attrName>ppt_x</p:attrName>
                                            </p:attrNameLst>
                                          </p:cBhvr>
                                          <p:tavLst>
                                            <p:tav tm="0">
                                              <p:val>
                                                <p:strVal val="#ppt_x"/>
                                              </p:val>
                                            </p:tav>
                                            <p:tav tm="100000">
                                              <p:val>
                                                <p:strVal val="#ppt_x"/>
                                              </p:val>
                                            </p:tav>
                                          </p:tavLst>
                                        </p:anim>
                                        <p:anim calcmode="lin" valueType="num">
                                          <p:cBhvr additive="base">
                                            <p:cTn id="612" dur="2000" fill="hold"/>
                                            <p:tgtEl>
                                              <p:spTgt spid="647"/>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648"/>
                                            </p:tgtEl>
                                            <p:attrNameLst>
                                              <p:attrName>style.visibility</p:attrName>
                                            </p:attrNameLst>
                                          </p:cBhvr>
                                          <p:to>
                                            <p:strVal val="visible"/>
                                          </p:to>
                                        </p:set>
                                        <p:anim calcmode="lin" valueType="num">
                                          <p:cBhvr additive="base">
                                            <p:cTn id="615" dur="2000" fill="hold"/>
                                            <p:tgtEl>
                                              <p:spTgt spid="648"/>
                                            </p:tgtEl>
                                            <p:attrNameLst>
                                              <p:attrName>ppt_x</p:attrName>
                                            </p:attrNameLst>
                                          </p:cBhvr>
                                          <p:tavLst>
                                            <p:tav tm="0">
                                              <p:val>
                                                <p:strVal val="#ppt_x"/>
                                              </p:val>
                                            </p:tav>
                                            <p:tav tm="100000">
                                              <p:val>
                                                <p:strVal val="#ppt_x"/>
                                              </p:val>
                                            </p:tav>
                                          </p:tavLst>
                                        </p:anim>
                                        <p:anim calcmode="lin" valueType="num">
                                          <p:cBhvr additive="base">
                                            <p:cTn id="616" dur="2000" fill="hold"/>
                                            <p:tgtEl>
                                              <p:spTgt spid="648"/>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649"/>
                                            </p:tgtEl>
                                            <p:attrNameLst>
                                              <p:attrName>style.visibility</p:attrName>
                                            </p:attrNameLst>
                                          </p:cBhvr>
                                          <p:to>
                                            <p:strVal val="visible"/>
                                          </p:to>
                                        </p:set>
                                        <p:anim calcmode="lin" valueType="num">
                                          <p:cBhvr additive="base">
                                            <p:cTn id="619" dur="2000" fill="hold"/>
                                            <p:tgtEl>
                                              <p:spTgt spid="649"/>
                                            </p:tgtEl>
                                            <p:attrNameLst>
                                              <p:attrName>ppt_x</p:attrName>
                                            </p:attrNameLst>
                                          </p:cBhvr>
                                          <p:tavLst>
                                            <p:tav tm="0">
                                              <p:val>
                                                <p:strVal val="#ppt_x"/>
                                              </p:val>
                                            </p:tav>
                                            <p:tav tm="100000">
                                              <p:val>
                                                <p:strVal val="#ppt_x"/>
                                              </p:val>
                                            </p:tav>
                                          </p:tavLst>
                                        </p:anim>
                                        <p:anim calcmode="lin" valueType="num">
                                          <p:cBhvr additive="base">
                                            <p:cTn id="620" dur="2000" fill="hold"/>
                                            <p:tgtEl>
                                              <p:spTgt spid="649"/>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650"/>
                                            </p:tgtEl>
                                            <p:attrNameLst>
                                              <p:attrName>style.visibility</p:attrName>
                                            </p:attrNameLst>
                                          </p:cBhvr>
                                          <p:to>
                                            <p:strVal val="visible"/>
                                          </p:to>
                                        </p:set>
                                        <p:anim calcmode="lin" valueType="num">
                                          <p:cBhvr additive="base">
                                            <p:cTn id="623" dur="2000" fill="hold"/>
                                            <p:tgtEl>
                                              <p:spTgt spid="650"/>
                                            </p:tgtEl>
                                            <p:attrNameLst>
                                              <p:attrName>ppt_x</p:attrName>
                                            </p:attrNameLst>
                                          </p:cBhvr>
                                          <p:tavLst>
                                            <p:tav tm="0">
                                              <p:val>
                                                <p:strVal val="#ppt_x"/>
                                              </p:val>
                                            </p:tav>
                                            <p:tav tm="100000">
                                              <p:val>
                                                <p:strVal val="#ppt_x"/>
                                              </p:val>
                                            </p:tav>
                                          </p:tavLst>
                                        </p:anim>
                                        <p:anim calcmode="lin" valueType="num">
                                          <p:cBhvr additive="base">
                                            <p:cTn id="624" dur="2000" fill="hold"/>
                                            <p:tgtEl>
                                              <p:spTgt spid="650"/>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651"/>
                                            </p:tgtEl>
                                            <p:attrNameLst>
                                              <p:attrName>style.visibility</p:attrName>
                                            </p:attrNameLst>
                                          </p:cBhvr>
                                          <p:to>
                                            <p:strVal val="visible"/>
                                          </p:to>
                                        </p:set>
                                        <p:anim calcmode="lin" valueType="num">
                                          <p:cBhvr additive="base">
                                            <p:cTn id="627" dur="2000" fill="hold"/>
                                            <p:tgtEl>
                                              <p:spTgt spid="651"/>
                                            </p:tgtEl>
                                            <p:attrNameLst>
                                              <p:attrName>ppt_x</p:attrName>
                                            </p:attrNameLst>
                                          </p:cBhvr>
                                          <p:tavLst>
                                            <p:tav tm="0">
                                              <p:val>
                                                <p:strVal val="#ppt_x"/>
                                              </p:val>
                                            </p:tav>
                                            <p:tav tm="100000">
                                              <p:val>
                                                <p:strVal val="#ppt_x"/>
                                              </p:val>
                                            </p:tav>
                                          </p:tavLst>
                                        </p:anim>
                                        <p:anim calcmode="lin" valueType="num">
                                          <p:cBhvr additive="base">
                                            <p:cTn id="628" dur="2000" fill="hold"/>
                                            <p:tgtEl>
                                              <p:spTgt spid="651"/>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652"/>
                                            </p:tgtEl>
                                            <p:attrNameLst>
                                              <p:attrName>style.visibility</p:attrName>
                                            </p:attrNameLst>
                                          </p:cBhvr>
                                          <p:to>
                                            <p:strVal val="visible"/>
                                          </p:to>
                                        </p:set>
                                        <p:anim calcmode="lin" valueType="num">
                                          <p:cBhvr additive="base">
                                            <p:cTn id="631" dur="2000" fill="hold"/>
                                            <p:tgtEl>
                                              <p:spTgt spid="652"/>
                                            </p:tgtEl>
                                            <p:attrNameLst>
                                              <p:attrName>ppt_x</p:attrName>
                                            </p:attrNameLst>
                                          </p:cBhvr>
                                          <p:tavLst>
                                            <p:tav tm="0">
                                              <p:val>
                                                <p:strVal val="#ppt_x"/>
                                              </p:val>
                                            </p:tav>
                                            <p:tav tm="100000">
                                              <p:val>
                                                <p:strVal val="#ppt_x"/>
                                              </p:val>
                                            </p:tav>
                                          </p:tavLst>
                                        </p:anim>
                                        <p:anim calcmode="lin" valueType="num">
                                          <p:cBhvr additive="base">
                                            <p:cTn id="632" dur="2000" fill="hold"/>
                                            <p:tgtEl>
                                              <p:spTgt spid="652"/>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653"/>
                                            </p:tgtEl>
                                            <p:attrNameLst>
                                              <p:attrName>style.visibility</p:attrName>
                                            </p:attrNameLst>
                                          </p:cBhvr>
                                          <p:to>
                                            <p:strVal val="visible"/>
                                          </p:to>
                                        </p:set>
                                        <p:anim calcmode="lin" valueType="num">
                                          <p:cBhvr additive="base">
                                            <p:cTn id="635" dur="2000" fill="hold"/>
                                            <p:tgtEl>
                                              <p:spTgt spid="653"/>
                                            </p:tgtEl>
                                            <p:attrNameLst>
                                              <p:attrName>ppt_x</p:attrName>
                                            </p:attrNameLst>
                                          </p:cBhvr>
                                          <p:tavLst>
                                            <p:tav tm="0">
                                              <p:val>
                                                <p:strVal val="#ppt_x"/>
                                              </p:val>
                                            </p:tav>
                                            <p:tav tm="100000">
                                              <p:val>
                                                <p:strVal val="#ppt_x"/>
                                              </p:val>
                                            </p:tav>
                                          </p:tavLst>
                                        </p:anim>
                                        <p:anim calcmode="lin" valueType="num">
                                          <p:cBhvr additive="base">
                                            <p:cTn id="636" dur="2000" fill="hold"/>
                                            <p:tgtEl>
                                              <p:spTgt spid="653"/>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654"/>
                                            </p:tgtEl>
                                            <p:attrNameLst>
                                              <p:attrName>style.visibility</p:attrName>
                                            </p:attrNameLst>
                                          </p:cBhvr>
                                          <p:to>
                                            <p:strVal val="visible"/>
                                          </p:to>
                                        </p:set>
                                        <p:anim calcmode="lin" valueType="num">
                                          <p:cBhvr additive="base">
                                            <p:cTn id="639" dur="2000" fill="hold"/>
                                            <p:tgtEl>
                                              <p:spTgt spid="654"/>
                                            </p:tgtEl>
                                            <p:attrNameLst>
                                              <p:attrName>ppt_x</p:attrName>
                                            </p:attrNameLst>
                                          </p:cBhvr>
                                          <p:tavLst>
                                            <p:tav tm="0">
                                              <p:val>
                                                <p:strVal val="1+#ppt_w/2"/>
                                              </p:val>
                                            </p:tav>
                                            <p:tav tm="100000">
                                              <p:val>
                                                <p:strVal val="#ppt_x"/>
                                              </p:val>
                                            </p:tav>
                                          </p:tavLst>
                                        </p:anim>
                                        <p:anim calcmode="lin" valueType="num">
                                          <p:cBhvr additive="base">
                                            <p:cTn id="640" dur="2000" fill="hold"/>
                                            <p:tgtEl>
                                              <p:spTgt spid="654"/>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655"/>
                                            </p:tgtEl>
                                            <p:attrNameLst>
                                              <p:attrName>style.visibility</p:attrName>
                                            </p:attrNameLst>
                                          </p:cBhvr>
                                          <p:to>
                                            <p:strVal val="visible"/>
                                          </p:to>
                                        </p:set>
                                        <p:anim calcmode="lin" valueType="num">
                                          <p:cBhvr additive="base">
                                            <p:cTn id="643" dur="2000" fill="hold"/>
                                            <p:tgtEl>
                                              <p:spTgt spid="655"/>
                                            </p:tgtEl>
                                            <p:attrNameLst>
                                              <p:attrName>ppt_x</p:attrName>
                                            </p:attrNameLst>
                                          </p:cBhvr>
                                          <p:tavLst>
                                            <p:tav tm="0">
                                              <p:val>
                                                <p:strVal val="1+#ppt_w/2"/>
                                              </p:val>
                                            </p:tav>
                                            <p:tav tm="100000">
                                              <p:val>
                                                <p:strVal val="#ppt_x"/>
                                              </p:val>
                                            </p:tav>
                                          </p:tavLst>
                                        </p:anim>
                                        <p:anim calcmode="lin" valueType="num">
                                          <p:cBhvr additive="base">
                                            <p:cTn id="644" dur="2000" fill="hold"/>
                                            <p:tgtEl>
                                              <p:spTgt spid="655"/>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656"/>
                                            </p:tgtEl>
                                            <p:attrNameLst>
                                              <p:attrName>style.visibility</p:attrName>
                                            </p:attrNameLst>
                                          </p:cBhvr>
                                          <p:to>
                                            <p:strVal val="visible"/>
                                          </p:to>
                                        </p:set>
                                        <p:anim calcmode="lin" valueType="num">
                                          <p:cBhvr additive="base">
                                            <p:cTn id="647" dur="2000" fill="hold"/>
                                            <p:tgtEl>
                                              <p:spTgt spid="656"/>
                                            </p:tgtEl>
                                            <p:attrNameLst>
                                              <p:attrName>ppt_x</p:attrName>
                                            </p:attrNameLst>
                                          </p:cBhvr>
                                          <p:tavLst>
                                            <p:tav tm="0">
                                              <p:val>
                                                <p:strVal val="1+#ppt_w/2"/>
                                              </p:val>
                                            </p:tav>
                                            <p:tav tm="100000">
                                              <p:val>
                                                <p:strVal val="#ppt_x"/>
                                              </p:val>
                                            </p:tav>
                                          </p:tavLst>
                                        </p:anim>
                                        <p:anim calcmode="lin" valueType="num">
                                          <p:cBhvr additive="base">
                                            <p:cTn id="648" dur="2000" fill="hold"/>
                                            <p:tgtEl>
                                              <p:spTgt spid="656"/>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657"/>
                                            </p:tgtEl>
                                            <p:attrNameLst>
                                              <p:attrName>style.visibility</p:attrName>
                                            </p:attrNameLst>
                                          </p:cBhvr>
                                          <p:to>
                                            <p:strVal val="visible"/>
                                          </p:to>
                                        </p:set>
                                        <p:anim calcmode="lin" valueType="num">
                                          <p:cBhvr additive="base">
                                            <p:cTn id="651" dur="2000" fill="hold"/>
                                            <p:tgtEl>
                                              <p:spTgt spid="657"/>
                                            </p:tgtEl>
                                            <p:attrNameLst>
                                              <p:attrName>ppt_x</p:attrName>
                                            </p:attrNameLst>
                                          </p:cBhvr>
                                          <p:tavLst>
                                            <p:tav tm="0">
                                              <p:val>
                                                <p:strVal val="1+#ppt_w/2"/>
                                              </p:val>
                                            </p:tav>
                                            <p:tav tm="100000">
                                              <p:val>
                                                <p:strVal val="#ppt_x"/>
                                              </p:val>
                                            </p:tav>
                                          </p:tavLst>
                                        </p:anim>
                                        <p:anim calcmode="lin" valueType="num">
                                          <p:cBhvr additive="base">
                                            <p:cTn id="652" dur="2000" fill="hold"/>
                                            <p:tgtEl>
                                              <p:spTgt spid="657"/>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658"/>
                                            </p:tgtEl>
                                            <p:attrNameLst>
                                              <p:attrName>style.visibility</p:attrName>
                                            </p:attrNameLst>
                                          </p:cBhvr>
                                          <p:to>
                                            <p:strVal val="visible"/>
                                          </p:to>
                                        </p:set>
                                        <p:anim calcmode="lin" valueType="num">
                                          <p:cBhvr additive="base">
                                            <p:cTn id="655" dur="2000" fill="hold"/>
                                            <p:tgtEl>
                                              <p:spTgt spid="658"/>
                                            </p:tgtEl>
                                            <p:attrNameLst>
                                              <p:attrName>ppt_x</p:attrName>
                                            </p:attrNameLst>
                                          </p:cBhvr>
                                          <p:tavLst>
                                            <p:tav tm="0">
                                              <p:val>
                                                <p:strVal val="1+#ppt_w/2"/>
                                              </p:val>
                                            </p:tav>
                                            <p:tav tm="100000">
                                              <p:val>
                                                <p:strVal val="#ppt_x"/>
                                              </p:val>
                                            </p:tav>
                                          </p:tavLst>
                                        </p:anim>
                                        <p:anim calcmode="lin" valueType="num">
                                          <p:cBhvr additive="base">
                                            <p:cTn id="656" dur="2000" fill="hold"/>
                                            <p:tgtEl>
                                              <p:spTgt spid="658"/>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659"/>
                                            </p:tgtEl>
                                            <p:attrNameLst>
                                              <p:attrName>style.visibility</p:attrName>
                                            </p:attrNameLst>
                                          </p:cBhvr>
                                          <p:to>
                                            <p:strVal val="visible"/>
                                          </p:to>
                                        </p:set>
                                        <p:anim calcmode="lin" valueType="num">
                                          <p:cBhvr additive="base">
                                            <p:cTn id="659" dur="2000" fill="hold"/>
                                            <p:tgtEl>
                                              <p:spTgt spid="659"/>
                                            </p:tgtEl>
                                            <p:attrNameLst>
                                              <p:attrName>ppt_x</p:attrName>
                                            </p:attrNameLst>
                                          </p:cBhvr>
                                          <p:tavLst>
                                            <p:tav tm="0">
                                              <p:val>
                                                <p:strVal val="1+#ppt_w/2"/>
                                              </p:val>
                                            </p:tav>
                                            <p:tav tm="100000">
                                              <p:val>
                                                <p:strVal val="#ppt_x"/>
                                              </p:val>
                                            </p:tav>
                                          </p:tavLst>
                                        </p:anim>
                                        <p:anim calcmode="lin" valueType="num">
                                          <p:cBhvr additive="base">
                                            <p:cTn id="660" dur="2000" fill="hold"/>
                                            <p:tgtEl>
                                              <p:spTgt spid="659"/>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660"/>
                                            </p:tgtEl>
                                            <p:attrNameLst>
                                              <p:attrName>style.visibility</p:attrName>
                                            </p:attrNameLst>
                                          </p:cBhvr>
                                          <p:to>
                                            <p:strVal val="visible"/>
                                          </p:to>
                                        </p:set>
                                        <p:anim calcmode="lin" valueType="num">
                                          <p:cBhvr additive="base">
                                            <p:cTn id="663" dur="2000" fill="hold"/>
                                            <p:tgtEl>
                                              <p:spTgt spid="660"/>
                                            </p:tgtEl>
                                            <p:attrNameLst>
                                              <p:attrName>ppt_x</p:attrName>
                                            </p:attrNameLst>
                                          </p:cBhvr>
                                          <p:tavLst>
                                            <p:tav tm="0">
                                              <p:val>
                                                <p:strVal val="1+#ppt_w/2"/>
                                              </p:val>
                                            </p:tav>
                                            <p:tav tm="100000">
                                              <p:val>
                                                <p:strVal val="#ppt_x"/>
                                              </p:val>
                                            </p:tav>
                                          </p:tavLst>
                                        </p:anim>
                                        <p:anim calcmode="lin" valueType="num">
                                          <p:cBhvr additive="base">
                                            <p:cTn id="664" dur="2000" fill="hold"/>
                                            <p:tgtEl>
                                              <p:spTgt spid="660"/>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661"/>
                                            </p:tgtEl>
                                            <p:attrNameLst>
                                              <p:attrName>style.visibility</p:attrName>
                                            </p:attrNameLst>
                                          </p:cBhvr>
                                          <p:to>
                                            <p:strVal val="visible"/>
                                          </p:to>
                                        </p:set>
                                        <p:anim calcmode="lin" valueType="num">
                                          <p:cBhvr additive="base">
                                            <p:cTn id="667" dur="2000" fill="hold"/>
                                            <p:tgtEl>
                                              <p:spTgt spid="661"/>
                                            </p:tgtEl>
                                            <p:attrNameLst>
                                              <p:attrName>ppt_x</p:attrName>
                                            </p:attrNameLst>
                                          </p:cBhvr>
                                          <p:tavLst>
                                            <p:tav tm="0">
                                              <p:val>
                                                <p:strVal val="1+#ppt_w/2"/>
                                              </p:val>
                                            </p:tav>
                                            <p:tav tm="100000">
                                              <p:val>
                                                <p:strVal val="#ppt_x"/>
                                              </p:val>
                                            </p:tav>
                                          </p:tavLst>
                                        </p:anim>
                                        <p:anim calcmode="lin" valueType="num">
                                          <p:cBhvr additive="base">
                                            <p:cTn id="668" dur="2000" fill="hold"/>
                                            <p:tgtEl>
                                              <p:spTgt spid="661"/>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662"/>
                                            </p:tgtEl>
                                            <p:attrNameLst>
                                              <p:attrName>style.visibility</p:attrName>
                                            </p:attrNameLst>
                                          </p:cBhvr>
                                          <p:to>
                                            <p:strVal val="visible"/>
                                          </p:to>
                                        </p:set>
                                        <p:anim calcmode="lin" valueType="num">
                                          <p:cBhvr additive="base">
                                            <p:cTn id="671" dur="2000" fill="hold"/>
                                            <p:tgtEl>
                                              <p:spTgt spid="662"/>
                                            </p:tgtEl>
                                            <p:attrNameLst>
                                              <p:attrName>ppt_x</p:attrName>
                                            </p:attrNameLst>
                                          </p:cBhvr>
                                          <p:tavLst>
                                            <p:tav tm="0">
                                              <p:val>
                                                <p:strVal val="1+#ppt_w/2"/>
                                              </p:val>
                                            </p:tav>
                                            <p:tav tm="100000">
                                              <p:val>
                                                <p:strVal val="#ppt_x"/>
                                              </p:val>
                                            </p:tav>
                                          </p:tavLst>
                                        </p:anim>
                                        <p:anim calcmode="lin" valueType="num">
                                          <p:cBhvr additive="base">
                                            <p:cTn id="672" dur="2000" fill="hold"/>
                                            <p:tgtEl>
                                              <p:spTgt spid="662"/>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663"/>
                                            </p:tgtEl>
                                            <p:attrNameLst>
                                              <p:attrName>style.visibility</p:attrName>
                                            </p:attrNameLst>
                                          </p:cBhvr>
                                          <p:to>
                                            <p:strVal val="visible"/>
                                          </p:to>
                                        </p:set>
                                        <p:anim calcmode="lin" valueType="num">
                                          <p:cBhvr additive="base">
                                            <p:cTn id="675" dur="2000" fill="hold"/>
                                            <p:tgtEl>
                                              <p:spTgt spid="663"/>
                                            </p:tgtEl>
                                            <p:attrNameLst>
                                              <p:attrName>ppt_x</p:attrName>
                                            </p:attrNameLst>
                                          </p:cBhvr>
                                          <p:tavLst>
                                            <p:tav tm="0">
                                              <p:val>
                                                <p:strVal val="1+#ppt_w/2"/>
                                              </p:val>
                                            </p:tav>
                                            <p:tav tm="100000">
                                              <p:val>
                                                <p:strVal val="#ppt_x"/>
                                              </p:val>
                                            </p:tav>
                                          </p:tavLst>
                                        </p:anim>
                                        <p:anim calcmode="lin" valueType="num">
                                          <p:cBhvr additive="base">
                                            <p:cTn id="676" dur="2000" fill="hold"/>
                                            <p:tgtEl>
                                              <p:spTgt spid="663"/>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664"/>
                                            </p:tgtEl>
                                            <p:attrNameLst>
                                              <p:attrName>style.visibility</p:attrName>
                                            </p:attrNameLst>
                                          </p:cBhvr>
                                          <p:to>
                                            <p:strVal val="visible"/>
                                          </p:to>
                                        </p:set>
                                        <p:anim calcmode="lin" valueType="num">
                                          <p:cBhvr additive="base">
                                            <p:cTn id="679" dur="2000" fill="hold"/>
                                            <p:tgtEl>
                                              <p:spTgt spid="664"/>
                                            </p:tgtEl>
                                            <p:attrNameLst>
                                              <p:attrName>ppt_x</p:attrName>
                                            </p:attrNameLst>
                                          </p:cBhvr>
                                          <p:tavLst>
                                            <p:tav tm="0">
                                              <p:val>
                                                <p:strVal val="1+#ppt_w/2"/>
                                              </p:val>
                                            </p:tav>
                                            <p:tav tm="100000">
                                              <p:val>
                                                <p:strVal val="#ppt_x"/>
                                              </p:val>
                                            </p:tav>
                                          </p:tavLst>
                                        </p:anim>
                                        <p:anim calcmode="lin" valueType="num">
                                          <p:cBhvr additive="base">
                                            <p:cTn id="680" dur="2000" fill="hold"/>
                                            <p:tgtEl>
                                              <p:spTgt spid="664"/>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665"/>
                                            </p:tgtEl>
                                            <p:attrNameLst>
                                              <p:attrName>style.visibility</p:attrName>
                                            </p:attrNameLst>
                                          </p:cBhvr>
                                          <p:to>
                                            <p:strVal val="visible"/>
                                          </p:to>
                                        </p:set>
                                        <p:anim calcmode="lin" valueType="num">
                                          <p:cBhvr additive="base">
                                            <p:cTn id="683" dur="2000" fill="hold"/>
                                            <p:tgtEl>
                                              <p:spTgt spid="665"/>
                                            </p:tgtEl>
                                            <p:attrNameLst>
                                              <p:attrName>ppt_x</p:attrName>
                                            </p:attrNameLst>
                                          </p:cBhvr>
                                          <p:tavLst>
                                            <p:tav tm="0">
                                              <p:val>
                                                <p:strVal val="0-#ppt_w/2"/>
                                              </p:val>
                                            </p:tav>
                                            <p:tav tm="100000">
                                              <p:val>
                                                <p:strVal val="#ppt_x"/>
                                              </p:val>
                                            </p:tav>
                                          </p:tavLst>
                                        </p:anim>
                                        <p:anim calcmode="lin" valueType="num">
                                          <p:cBhvr additive="base">
                                            <p:cTn id="684" dur="2000" fill="hold"/>
                                            <p:tgtEl>
                                              <p:spTgt spid="665"/>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666"/>
                                            </p:tgtEl>
                                            <p:attrNameLst>
                                              <p:attrName>style.visibility</p:attrName>
                                            </p:attrNameLst>
                                          </p:cBhvr>
                                          <p:to>
                                            <p:strVal val="visible"/>
                                          </p:to>
                                        </p:set>
                                        <p:anim calcmode="lin" valueType="num">
                                          <p:cBhvr additive="base">
                                            <p:cTn id="687" dur="2000" fill="hold"/>
                                            <p:tgtEl>
                                              <p:spTgt spid="666"/>
                                            </p:tgtEl>
                                            <p:attrNameLst>
                                              <p:attrName>ppt_x</p:attrName>
                                            </p:attrNameLst>
                                          </p:cBhvr>
                                          <p:tavLst>
                                            <p:tav tm="0">
                                              <p:val>
                                                <p:strVal val="0-#ppt_w/2"/>
                                              </p:val>
                                            </p:tav>
                                            <p:tav tm="100000">
                                              <p:val>
                                                <p:strVal val="#ppt_x"/>
                                              </p:val>
                                            </p:tav>
                                          </p:tavLst>
                                        </p:anim>
                                        <p:anim calcmode="lin" valueType="num">
                                          <p:cBhvr additive="base">
                                            <p:cTn id="688" dur="2000" fill="hold"/>
                                            <p:tgtEl>
                                              <p:spTgt spid="666"/>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667"/>
                                            </p:tgtEl>
                                            <p:attrNameLst>
                                              <p:attrName>style.visibility</p:attrName>
                                            </p:attrNameLst>
                                          </p:cBhvr>
                                          <p:to>
                                            <p:strVal val="visible"/>
                                          </p:to>
                                        </p:set>
                                        <p:anim calcmode="lin" valueType="num">
                                          <p:cBhvr additive="base">
                                            <p:cTn id="691" dur="2000" fill="hold"/>
                                            <p:tgtEl>
                                              <p:spTgt spid="667"/>
                                            </p:tgtEl>
                                            <p:attrNameLst>
                                              <p:attrName>ppt_x</p:attrName>
                                            </p:attrNameLst>
                                          </p:cBhvr>
                                          <p:tavLst>
                                            <p:tav tm="0">
                                              <p:val>
                                                <p:strVal val="0-#ppt_w/2"/>
                                              </p:val>
                                            </p:tav>
                                            <p:tav tm="100000">
                                              <p:val>
                                                <p:strVal val="#ppt_x"/>
                                              </p:val>
                                            </p:tav>
                                          </p:tavLst>
                                        </p:anim>
                                        <p:anim calcmode="lin" valueType="num">
                                          <p:cBhvr additive="base">
                                            <p:cTn id="692" dur="2000" fill="hold"/>
                                            <p:tgtEl>
                                              <p:spTgt spid="667"/>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668"/>
                                            </p:tgtEl>
                                            <p:attrNameLst>
                                              <p:attrName>style.visibility</p:attrName>
                                            </p:attrNameLst>
                                          </p:cBhvr>
                                          <p:to>
                                            <p:strVal val="visible"/>
                                          </p:to>
                                        </p:set>
                                        <p:anim calcmode="lin" valueType="num">
                                          <p:cBhvr additive="base">
                                            <p:cTn id="695" dur="2000" fill="hold"/>
                                            <p:tgtEl>
                                              <p:spTgt spid="668"/>
                                            </p:tgtEl>
                                            <p:attrNameLst>
                                              <p:attrName>ppt_x</p:attrName>
                                            </p:attrNameLst>
                                          </p:cBhvr>
                                          <p:tavLst>
                                            <p:tav tm="0">
                                              <p:val>
                                                <p:strVal val="0-#ppt_w/2"/>
                                              </p:val>
                                            </p:tav>
                                            <p:tav tm="100000">
                                              <p:val>
                                                <p:strVal val="#ppt_x"/>
                                              </p:val>
                                            </p:tav>
                                          </p:tavLst>
                                        </p:anim>
                                        <p:anim calcmode="lin" valueType="num">
                                          <p:cBhvr additive="base">
                                            <p:cTn id="696" dur="2000" fill="hold"/>
                                            <p:tgtEl>
                                              <p:spTgt spid="668"/>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669"/>
                                            </p:tgtEl>
                                            <p:attrNameLst>
                                              <p:attrName>style.visibility</p:attrName>
                                            </p:attrNameLst>
                                          </p:cBhvr>
                                          <p:to>
                                            <p:strVal val="visible"/>
                                          </p:to>
                                        </p:set>
                                        <p:anim calcmode="lin" valueType="num">
                                          <p:cBhvr additive="base">
                                            <p:cTn id="699" dur="2000" fill="hold"/>
                                            <p:tgtEl>
                                              <p:spTgt spid="669"/>
                                            </p:tgtEl>
                                            <p:attrNameLst>
                                              <p:attrName>ppt_x</p:attrName>
                                            </p:attrNameLst>
                                          </p:cBhvr>
                                          <p:tavLst>
                                            <p:tav tm="0">
                                              <p:val>
                                                <p:strVal val="0-#ppt_w/2"/>
                                              </p:val>
                                            </p:tav>
                                            <p:tav tm="100000">
                                              <p:val>
                                                <p:strVal val="#ppt_x"/>
                                              </p:val>
                                            </p:tav>
                                          </p:tavLst>
                                        </p:anim>
                                        <p:anim calcmode="lin" valueType="num">
                                          <p:cBhvr additive="base">
                                            <p:cTn id="700" dur="2000" fill="hold"/>
                                            <p:tgtEl>
                                              <p:spTgt spid="669"/>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670"/>
                                            </p:tgtEl>
                                            <p:attrNameLst>
                                              <p:attrName>style.visibility</p:attrName>
                                            </p:attrNameLst>
                                          </p:cBhvr>
                                          <p:to>
                                            <p:strVal val="visible"/>
                                          </p:to>
                                        </p:set>
                                        <p:anim calcmode="lin" valueType="num">
                                          <p:cBhvr additive="base">
                                            <p:cTn id="703" dur="2000" fill="hold"/>
                                            <p:tgtEl>
                                              <p:spTgt spid="670"/>
                                            </p:tgtEl>
                                            <p:attrNameLst>
                                              <p:attrName>ppt_x</p:attrName>
                                            </p:attrNameLst>
                                          </p:cBhvr>
                                          <p:tavLst>
                                            <p:tav tm="0">
                                              <p:val>
                                                <p:strVal val="0-#ppt_w/2"/>
                                              </p:val>
                                            </p:tav>
                                            <p:tav tm="100000">
                                              <p:val>
                                                <p:strVal val="#ppt_x"/>
                                              </p:val>
                                            </p:tav>
                                          </p:tavLst>
                                        </p:anim>
                                        <p:anim calcmode="lin" valueType="num">
                                          <p:cBhvr additive="base">
                                            <p:cTn id="704" dur="2000" fill="hold"/>
                                            <p:tgtEl>
                                              <p:spTgt spid="670"/>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671"/>
                                            </p:tgtEl>
                                            <p:attrNameLst>
                                              <p:attrName>style.visibility</p:attrName>
                                            </p:attrNameLst>
                                          </p:cBhvr>
                                          <p:to>
                                            <p:strVal val="visible"/>
                                          </p:to>
                                        </p:set>
                                        <p:anim calcmode="lin" valueType="num">
                                          <p:cBhvr additive="base">
                                            <p:cTn id="707" dur="2000" fill="hold"/>
                                            <p:tgtEl>
                                              <p:spTgt spid="671"/>
                                            </p:tgtEl>
                                            <p:attrNameLst>
                                              <p:attrName>ppt_x</p:attrName>
                                            </p:attrNameLst>
                                          </p:cBhvr>
                                          <p:tavLst>
                                            <p:tav tm="0">
                                              <p:val>
                                                <p:strVal val="0-#ppt_w/2"/>
                                              </p:val>
                                            </p:tav>
                                            <p:tav tm="100000">
                                              <p:val>
                                                <p:strVal val="#ppt_x"/>
                                              </p:val>
                                            </p:tav>
                                          </p:tavLst>
                                        </p:anim>
                                        <p:anim calcmode="lin" valueType="num">
                                          <p:cBhvr additive="base">
                                            <p:cTn id="708" dur="2000" fill="hold"/>
                                            <p:tgtEl>
                                              <p:spTgt spid="671"/>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672"/>
                                            </p:tgtEl>
                                            <p:attrNameLst>
                                              <p:attrName>style.visibility</p:attrName>
                                            </p:attrNameLst>
                                          </p:cBhvr>
                                          <p:to>
                                            <p:strVal val="visible"/>
                                          </p:to>
                                        </p:set>
                                        <p:anim calcmode="lin" valueType="num">
                                          <p:cBhvr additive="base">
                                            <p:cTn id="711" dur="2000" fill="hold"/>
                                            <p:tgtEl>
                                              <p:spTgt spid="672"/>
                                            </p:tgtEl>
                                            <p:attrNameLst>
                                              <p:attrName>ppt_x</p:attrName>
                                            </p:attrNameLst>
                                          </p:cBhvr>
                                          <p:tavLst>
                                            <p:tav tm="0">
                                              <p:val>
                                                <p:strVal val="0-#ppt_w/2"/>
                                              </p:val>
                                            </p:tav>
                                            <p:tav tm="100000">
                                              <p:val>
                                                <p:strVal val="#ppt_x"/>
                                              </p:val>
                                            </p:tav>
                                          </p:tavLst>
                                        </p:anim>
                                        <p:anim calcmode="lin" valueType="num">
                                          <p:cBhvr additive="base">
                                            <p:cTn id="712" dur="2000" fill="hold"/>
                                            <p:tgtEl>
                                              <p:spTgt spid="672"/>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673"/>
                                            </p:tgtEl>
                                            <p:attrNameLst>
                                              <p:attrName>style.visibility</p:attrName>
                                            </p:attrNameLst>
                                          </p:cBhvr>
                                          <p:to>
                                            <p:strVal val="visible"/>
                                          </p:to>
                                        </p:set>
                                        <p:anim calcmode="lin" valueType="num">
                                          <p:cBhvr additive="base">
                                            <p:cTn id="715" dur="2000" fill="hold"/>
                                            <p:tgtEl>
                                              <p:spTgt spid="673"/>
                                            </p:tgtEl>
                                            <p:attrNameLst>
                                              <p:attrName>ppt_x</p:attrName>
                                            </p:attrNameLst>
                                          </p:cBhvr>
                                          <p:tavLst>
                                            <p:tav tm="0">
                                              <p:val>
                                                <p:strVal val="0-#ppt_w/2"/>
                                              </p:val>
                                            </p:tav>
                                            <p:tav tm="100000">
                                              <p:val>
                                                <p:strVal val="#ppt_x"/>
                                              </p:val>
                                            </p:tav>
                                          </p:tavLst>
                                        </p:anim>
                                        <p:anim calcmode="lin" valueType="num">
                                          <p:cBhvr additive="base">
                                            <p:cTn id="716" dur="2000" fill="hold"/>
                                            <p:tgtEl>
                                              <p:spTgt spid="673"/>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674"/>
                                            </p:tgtEl>
                                            <p:attrNameLst>
                                              <p:attrName>style.visibility</p:attrName>
                                            </p:attrNameLst>
                                          </p:cBhvr>
                                          <p:to>
                                            <p:strVal val="visible"/>
                                          </p:to>
                                        </p:set>
                                        <p:anim calcmode="lin" valueType="num">
                                          <p:cBhvr additive="base">
                                            <p:cTn id="719" dur="2000" fill="hold"/>
                                            <p:tgtEl>
                                              <p:spTgt spid="674"/>
                                            </p:tgtEl>
                                            <p:attrNameLst>
                                              <p:attrName>ppt_x</p:attrName>
                                            </p:attrNameLst>
                                          </p:cBhvr>
                                          <p:tavLst>
                                            <p:tav tm="0">
                                              <p:val>
                                                <p:strVal val="0-#ppt_w/2"/>
                                              </p:val>
                                            </p:tav>
                                            <p:tav tm="100000">
                                              <p:val>
                                                <p:strVal val="#ppt_x"/>
                                              </p:val>
                                            </p:tav>
                                          </p:tavLst>
                                        </p:anim>
                                        <p:anim calcmode="lin" valueType="num">
                                          <p:cBhvr additive="base">
                                            <p:cTn id="720" dur="2000" fill="hold"/>
                                            <p:tgtEl>
                                              <p:spTgt spid="674"/>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675"/>
                                            </p:tgtEl>
                                            <p:attrNameLst>
                                              <p:attrName>style.visibility</p:attrName>
                                            </p:attrNameLst>
                                          </p:cBhvr>
                                          <p:to>
                                            <p:strVal val="visible"/>
                                          </p:to>
                                        </p:set>
                                        <p:anim calcmode="lin" valueType="num">
                                          <p:cBhvr additive="base">
                                            <p:cTn id="723" dur="2000" fill="hold"/>
                                            <p:tgtEl>
                                              <p:spTgt spid="675"/>
                                            </p:tgtEl>
                                            <p:attrNameLst>
                                              <p:attrName>ppt_x</p:attrName>
                                            </p:attrNameLst>
                                          </p:cBhvr>
                                          <p:tavLst>
                                            <p:tav tm="0">
                                              <p:val>
                                                <p:strVal val="0-#ppt_w/2"/>
                                              </p:val>
                                            </p:tav>
                                            <p:tav tm="100000">
                                              <p:val>
                                                <p:strVal val="#ppt_x"/>
                                              </p:val>
                                            </p:tav>
                                          </p:tavLst>
                                        </p:anim>
                                        <p:anim calcmode="lin" valueType="num">
                                          <p:cBhvr additive="base">
                                            <p:cTn id="724" dur="2000" fill="hold"/>
                                            <p:tgtEl>
                                              <p:spTgt spid="675"/>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676"/>
                                            </p:tgtEl>
                                            <p:attrNameLst>
                                              <p:attrName>style.visibility</p:attrName>
                                            </p:attrNameLst>
                                          </p:cBhvr>
                                          <p:to>
                                            <p:strVal val="visible"/>
                                          </p:to>
                                        </p:set>
                                        <p:anim calcmode="lin" valueType="num">
                                          <p:cBhvr additive="base">
                                            <p:cTn id="727" dur="2000" fill="hold"/>
                                            <p:tgtEl>
                                              <p:spTgt spid="676"/>
                                            </p:tgtEl>
                                            <p:attrNameLst>
                                              <p:attrName>ppt_x</p:attrName>
                                            </p:attrNameLst>
                                          </p:cBhvr>
                                          <p:tavLst>
                                            <p:tav tm="0">
                                              <p:val>
                                                <p:strVal val="0-#ppt_w/2"/>
                                              </p:val>
                                            </p:tav>
                                            <p:tav tm="100000">
                                              <p:val>
                                                <p:strVal val="#ppt_x"/>
                                              </p:val>
                                            </p:tav>
                                          </p:tavLst>
                                        </p:anim>
                                        <p:anim calcmode="lin" valueType="num">
                                          <p:cBhvr additive="base">
                                            <p:cTn id="728" dur="2000" fill="hold"/>
                                            <p:tgtEl>
                                              <p:spTgt spid="676"/>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677"/>
                                            </p:tgtEl>
                                            <p:attrNameLst>
                                              <p:attrName>style.visibility</p:attrName>
                                            </p:attrNameLst>
                                          </p:cBhvr>
                                          <p:to>
                                            <p:strVal val="visible"/>
                                          </p:to>
                                        </p:set>
                                        <p:anim calcmode="lin" valueType="num">
                                          <p:cBhvr additive="base">
                                            <p:cTn id="731" dur="2000" fill="hold"/>
                                            <p:tgtEl>
                                              <p:spTgt spid="677"/>
                                            </p:tgtEl>
                                            <p:attrNameLst>
                                              <p:attrName>ppt_x</p:attrName>
                                            </p:attrNameLst>
                                          </p:cBhvr>
                                          <p:tavLst>
                                            <p:tav tm="0">
                                              <p:val>
                                                <p:strVal val="0-#ppt_w/2"/>
                                              </p:val>
                                            </p:tav>
                                            <p:tav tm="100000">
                                              <p:val>
                                                <p:strVal val="#ppt_x"/>
                                              </p:val>
                                            </p:tav>
                                          </p:tavLst>
                                        </p:anim>
                                        <p:anim calcmode="lin" valueType="num">
                                          <p:cBhvr additive="base">
                                            <p:cTn id="732" dur="2000" fill="hold"/>
                                            <p:tgtEl>
                                              <p:spTgt spid="677"/>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678"/>
                                            </p:tgtEl>
                                            <p:attrNameLst>
                                              <p:attrName>style.visibility</p:attrName>
                                            </p:attrNameLst>
                                          </p:cBhvr>
                                          <p:to>
                                            <p:strVal val="visible"/>
                                          </p:to>
                                        </p:set>
                                        <p:anim calcmode="lin" valueType="num">
                                          <p:cBhvr additive="base">
                                            <p:cTn id="735" dur="2000" fill="hold"/>
                                            <p:tgtEl>
                                              <p:spTgt spid="678"/>
                                            </p:tgtEl>
                                            <p:attrNameLst>
                                              <p:attrName>ppt_x</p:attrName>
                                            </p:attrNameLst>
                                          </p:cBhvr>
                                          <p:tavLst>
                                            <p:tav tm="0">
                                              <p:val>
                                                <p:strVal val="0-#ppt_w/2"/>
                                              </p:val>
                                            </p:tav>
                                            <p:tav tm="100000">
                                              <p:val>
                                                <p:strVal val="#ppt_x"/>
                                              </p:val>
                                            </p:tav>
                                          </p:tavLst>
                                        </p:anim>
                                        <p:anim calcmode="lin" valueType="num">
                                          <p:cBhvr additive="base">
                                            <p:cTn id="736" dur="2000" fill="hold"/>
                                            <p:tgtEl>
                                              <p:spTgt spid="678"/>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679"/>
                                            </p:tgtEl>
                                            <p:attrNameLst>
                                              <p:attrName>style.visibility</p:attrName>
                                            </p:attrNameLst>
                                          </p:cBhvr>
                                          <p:to>
                                            <p:strVal val="visible"/>
                                          </p:to>
                                        </p:set>
                                        <p:anim calcmode="lin" valueType="num">
                                          <p:cBhvr additive="base">
                                            <p:cTn id="739" dur="2000" fill="hold"/>
                                            <p:tgtEl>
                                              <p:spTgt spid="679"/>
                                            </p:tgtEl>
                                            <p:attrNameLst>
                                              <p:attrName>ppt_x</p:attrName>
                                            </p:attrNameLst>
                                          </p:cBhvr>
                                          <p:tavLst>
                                            <p:tav tm="0">
                                              <p:val>
                                                <p:strVal val="0-#ppt_w/2"/>
                                              </p:val>
                                            </p:tav>
                                            <p:tav tm="100000">
                                              <p:val>
                                                <p:strVal val="#ppt_x"/>
                                              </p:val>
                                            </p:tav>
                                          </p:tavLst>
                                        </p:anim>
                                        <p:anim calcmode="lin" valueType="num">
                                          <p:cBhvr additive="base">
                                            <p:cTn id="740" dur="2000" fill="hold"/>
                                            <p:tgtEl>
                                              <p:spTgt spid="679"/>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680"/>
                                            </p:tgtEl>
                                            <p:attrNameLst>
                                              <p:attrName>style.visibility</p:attrName>
                                            </p:attrNameLst>
                                          </p:cBhvr>
                                          <p:to>
                                            <p:strVal val="visible"/>
                                          </p:to>
                                        </p:set>
                                        <p:anim calcmode="lin" valueType="num">
                                          <p:cBhvr additive="base">
                                            <p:cTn id="743" dur="2000" fill="hold"/>
                                            <p:tgtEl>
                                              <p:spTgt spid="680"/>
                                            </p:tgtEl>
                                            <p:attrNameLst>
                                              <p:attrName>ppt_x</p:attrName>
                                            </p:attrNameLst>
                                          </p:cBhvr>
                                          <p:tavLst>
                                            <p:tav tm="0">
                                              <p:val>
                                                <p:strVal val="0-#ppt_w/2"/>
                                              </p:val>
                                            </p:tav>
                                            <p:tav tm="100000">
                                              <p:val>
                                                <p:strVal val="#ppt_x"/>
                                              </p:val>
                                            </p:tav>
                                          </p:tavLst>
                                        </p:anim>
                                        <p:anim calcmode="lin" valueType="num">
                                          <p:cBhvr additive="base">
                                            <p:cTn id="744" dur="2000" fill="hold"/>
                                            <p:tgtEl>
                                              <p:spTgt spid="680"/>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488"/>
                                            </p:tgtEl>
                                            <p:attrNameLst>
                                              <p:attrName>style.visibility</p:attrName>
                                            </p:attrNameLst>
                                          </p:cBhvr>
                                          <p:to>
                                            <p:strVal val="visible"/>
                                          </p:to>
                                        </p:set>
                                        <p:animEffect transition="in" filter="randombar(horizontal)">
                                          <p:cBhvr>
                                            <p:cTn id="748" dur="500"/>
                                            <p:tgtEl>
                                              <p:spTgt spid="488"/>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681"/>
                                            </p:tgtEl>
                                            <p:attrNameLst>
                                              <p:attrName>style.visibility</p:attrName>
                                            </p:attrNameLst>
                                          </p:cBhvr>
                                          <p:to>
                                            <p:strVal val="visible"/>
                                          </p:to>
                                        </p:set>
                                        <p:animEffect transition="in" filter="randombar(horizontal)">
                                          <p:cBhvr>
                                            <p:cTn id="752" dur="500"/>
                                            <p:tgtEl>
                                              <p:spTgt spid="681"/>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517"/>
                                            </p:tgtEl>
                                            <p:attrNameLst>
                                              <p:attrName>style.visibility</p:attrName>
                                            </p:attrNameLst>
                                          </p:cBhvr>
                                          <p:to>
                                            <p:strVal val="visible"/>
                                          </p:to>
                                        </p:set>
                                        <p:animEffect transition="in" filter="randombar(horizontal)">
                                          <p:cBhvr>
                                            <p:cTn id="756" dur="500"/>
                                            <p:tgtEl>
                                              <p:spTgt spid="517"/>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686"/>
                                            </p:tgtEl>
                                            <p:attrNameLst>
                                              <p:attrName>style.visibility</p:attrName>
                                            </p:attrNameLst>
                                          </p:cBhvr>
                                          <p:to>
                                            <p:strVal val="visible"/>
                                          </p:to>
                                        </p:set>
                                        <p:animEffect transition="in" filter="randombar(horizontal)">
                                          <p:cBhvr>
                                            <p:cTn id="760" dur="500"/>
                                            <p:tgtEl>
                                              <p:spTgt spid="686"/>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487"/>
                                            </p:tgtEl>
                                            <p:attrNameLst>
                                              <p:attrName>style.visibility</p:attrName>
                                            </p:attrNameLst>
                                          </p:cBhvr>
                                          <p:to>
                                            <p:strVal val="visible"/>
                                          </p:to>
                                        </p:set>
                                        <p:anim calcmode="lin" valueType="num">
                                          <p:cBhvr>
                                            <p:cTn id="764" dur="1000" fill="hold"/>
                                            <p:tgtEl>
                                              <p:spTgt spid="487"/>
                                            </p:tgtEl>
                                            <p:attrNameLst>
                                              <p:attrName>ppt_w</p:attrName>
                                            </p:attrNameLst>
                                          </p:cBhvr>
                                          <p:tavLst>
                                            <p:tav tm="0">
                                              <p:val>
                                                <p:fltVal val="0"/>
                                              </p:val>
                                            </p:tav>
                                            <p:tav tm="100000">
                                              <p:val>
                                                <p:strVal val="#ppt_w"/>
                                              </p:val>
                                            </p:tav>
                                          </p:tavLst>
                                        </p:anim>
                                        <p:anim calcmode="lin" valueType="num">
                                          <p:cBhvr>
                                            <p:cTn id="765" dur="1000" fill="hold"/>
                                            <p:tgtEl>
                                              <p:spTgt spid="487"/>
                                            </p:tgtEl>
                                            <p:attrNameLst>
                                              <p:attrName>ppt_h</p:attrName>
                                            </p:attrNameLst>
                                          </p:cBhvr>
                                          <p:tavLst>
                                            <p:tav tm="0">
                                              <p:val>
                                                <p:fltVal val="0"/>
                                              </p:val>
                                            </p:tav>
                                            <p:tav tm="100000">
                                              <p:val>
                                                <p:strVal val="#ppt_h"/>
                                              </p:val>
                                            </p:tav>
                                          </p:tavLst>
                                        </p:anim>
                                        <p:anim calcmode="lin" valueType="num">
                                          <p:cBhvr>
                                            <p:cTn id="766" dur="1000" fill="hold"/>
                                            <p:tgtEl>
                                              <p:spTgt spid="487"/>
                                            </p:tgtEl>
                                            <p:attrNameLst>
                                              <p:attrName>style.rotation</p:attrName>
                                            </p:attrNameLst>
                                          </p:cBhvr>
                                          <p:tavLst>
                                            <p:tav tm="0">
                                              <p:val>
                                                <p:fltVal val="90"/>
                                              </p:val>
                                            </p:tav>
                                            <p:tav tm="100000">
                                              <p:val>
                                                <p:fltVal val="0"/>
                                              </p:val>
                                            </p:tav>
                                          </p:tavLst>
                                        </p:anim>
                                        <p:animEffect transition="in" filter="fade">
                                          <p:cBhvr>
                                            <p:cTn id="767" dur="1000"/>
                                            <p:tgtEl>
                                              <p:spTgt spid="487"/>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58"/>
                                            </p:tgtEl>
                                            <p:attrNameLst>
                                              <p:attrName>style.visibility</p:attrName>
                                            </p:attrNameLst>
                                          </p:cBhvr>
                                          <p:to>
                                            <p:strVal val="visible"/>
                                          </p:to>
                                        </p:set>
                                        <p:animEffect transition="in" filter="wipe(left)">
                                          <p:cBhvr>
                                            <p:cTn id="771" dur="500"/>
                                            <p:tgtEl>
                                              <p:spTgt spid="258"/>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54"/>
                                            </p:tgtEl>
                                            <p:attrNameLst>
                                              <p:attrName>style.visibility</p:attrName>
                                            </p:attrNameLst>
                                          </p:cBhvr>
                                          <p:to>
                                            <p:strVal val="visible"/>
                                          </p:to>
                                        </p:set>
                                        <p:animEffect transition="in" filter="wipe(left)">
                                          <p:cBhvr>
                                            <p:cTn id="775" dur="500"/>
                                            <p:tgtEl>
                                              <p:spTgt spid="254"/>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50"/>
                                            </p:tgtEl>
                                            <p:attrNameLst>
                                              <p:attrName>style.visibility</p:attrName>
                                            </p:attrNameLst>
                                          </p:cBhvr>
                                          <p:to>
                                            <p:strVal val="visible"/>
                                          </p:to>
                                        </p:set>
                                        <p:animEffect transition="in" filter="wipe(left)">
                                          <p:cBhvr>
                                            <p:cTn id="779" dur="500"/>
                                            <p:tgtEl>
                                              <p:spTgt spid="250"/>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46"/>
                                            </p:tgtEl>
                                            <p:attrNameLst>
                                              <p:attrName>style.visibility</p:attrName>
                                            </p:attrNameLst>
                                          </p:cBhvr>
                                          <p:to>
                                            <p:strVal val="visible"/>
                                          </p:to>
                                        </p:set>
                                        <p:animEffect transition="in" filter="wipe(left)">
                                          <p:cBhvr>
                                            <p:cTn id="783" dur="500"/>
                                            <p:tgtEl>
                                              <p:spTgt spid="246"/>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74"/>
                                            </p:tgtEl>
                                            <p:attrNameLst>
                                              <p:attrName>style.visibility</p:attrName>
                                            </p:attrNameLst>
                                          </p:cBhvr>
                                          <p:to>
                                            <p:strVal val="visible"/>
                                          </p:to>
                                        </p:set>
                                        <p:animEffect transition="in" filter="wipe(left)">
                                          <p:cBhvr>
                                            <p:cTn id="787" dur="500"/>
                                            <p:tgtEl>
                                              <p:spTgt spid="274"/>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9"/>
                                            </p:tgtEl>
                                            <p:attrNameLst>
                                              <p:attrName>style.visibility</p:attrName>
                                            </p:attrNameLst>
                                          </p:cBhvr>
                                          <p:to>
                                            <p:strVal val="visible"/>
                                          </p:to>
                                        </p:set>
                                        <p:anim calcmode="lin" valueType="num">
                                          <p:cBhvr additive="base">
                                            <p:cTn id="791" dur="500" fill="hold"/>
                                            <p:tgtEl>
                                              <p:spTgt spid="259"/>
                                            </p:tgtEl>
                                            <p:attrNameLst>
                                              <p:attrName>ppt_x</p:attrName>
                                            </p:attrNameLst>
                                          </p:cBhvr>
                                          <p:tavLst>
                                            <p:tav tm="0">
                                              <p:val>
                                                <p:strVal val="0-#ppt_w/2"/>
                                              </p:val>
                                            </p:tav>
                                            <p:tav tm="100000">
                                              <p:val>
                                                <p:strVal val="#ppt_x"/>
                                              </p:val>
                                            </p:tav>
                                          </p:tavLst>
                                        </p:anim>
                                        <p:anim calcmode="lin" valueType="num">
                                          <p:cBhvr additive="base">
                                            <p:cTn id="792" dur="500" fill="hold"/>
                                            <p:tgtEl>
                                              <p:spTgt spid="259"/>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55"/>
                                            </p:tgtEl>
                                            <p:attrNameLst>
                                              <p:attrName>style.visibility</p:attrName>
                                            </p:attrNameLst>
                                          </p:cBhvr>
                                          <p:to>
                                            <p:strVal val="visible"/>
                                          </p:to>
                                        </p:set>
                                        <p:anim calcmode="lin" valueType="num">
                                          <p:cBhvr additive="base">
                                            <p:cTn id="796" dur="500" fill="hold"/>
                                            <p:tgtEl>
                                              <p:spTgt spid="255"/>
                                            </p:tgtEl>
                                            <p:attrNameLst>
                                              <p:attrName>ppt_x</p:attrName>
                                            </p:attrNameLst>
                                          </p:cBhvr>
                                          <p:tavLst>
                                            <p:tav tm="0">
                                              <p:val>
                                                <p:strVal val="0-#ppt_w/2"/>
                                              </p:val>
                                            </p:tav>
                                            <p:tav tm="100000">
                                              <p:val>
                                                <p:strVal val="#ppt_x"/>
                                              </p:val>
                                            </p:tav>
                                          </p:tavLst>
                                        </p:anim>
                                        <p:anim calcmode="lin" valueType="num">
                                          <p:cBhvr additive="base">
                                            <p:cTn id="797" dur="500" fill="hold"/>
                                            <p:tgtEl>
                                              <p:spTgt spid="255"/>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51"/>
                                            </p:tgtEl>
                                            <p:attrNameLst>
                                              <p:attrName>style.visibility</p:attrName>
                                            </p:attrNameLst>
                                          </p:cBhvr>
                                          <p:to>
                                            <p:strVal val="visible"/>
                                          </p:to>
                                        </p:set>
                                        <p:anim calcmode="lin" valueType="num">
                                          <p:cBhvr additive="base">
                                            <p:cTn id="801" dur="500" fill="hold"/>
                                            <p:tgtEl>
                                              <p:spTgt spid="251"/>
                                            </p:tgtEl>
                                            <p:attrNameLst>
                                              <p:attrName>ppt_x</p:attrName>
                                            </p:attrNameLst>
                                          </p:cBhvr>
                                          <p:tavLst>
                                            <p:tav tm="0">
                                              <p:val>
                                                <p:strVal val="0-#ppt_w/2"/>
                                              </p:val>
                                            </p:tav>
                                            <p:tav tm="100000">
                                              <p:val>
                                                <p:strVal val="#ppt_x"/>
                                              </p:val>
                                            </p:tav>
                                          </p:tavLst>
                                        </p:anim>
                                        <p:anim calcmode="lin" valueType="num">
                                          <p:cBhvr additive="base">
                                            <p:cTn id="802" dur="500" fill="hold"/>
                                            <p:tgtEl>
                                              <p:spTgt spid="251"/>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47"/>
                                            </p:tgtEl>
                                            <p:attrNameLst>
                                              <p:attrName>style.visibility</p:attrName>
                                            </p:attrNameLst>
                                          </p:cBhvr>
                                          <p:to>
                                            <p:strVal val="visible"/>
                                          </p:to>
                                        </p:set>
                                        <p:anim calcmode="lin" valueType="num">
                                          <p:cBhvr additive="base">
                                            <p:cTn id="806" dur="500" fill="hold"/>
                                            <p:tgtEl>
                                              <p:spTgt spid="247"/>
                                            </p:tgtEl>
                                            <p:attrNameLst>
                                              <p:attrName>ppt_x</p:attrName>
                                            </p:attrNameLst>
                                          </p:cBhvr>
                                          <p:tavLst>
                                            <p:tav tm="0">
                                              <p:val>
                                                <p:strVal val="0-#ppt_w/2"/>
                                              </p:val>
                                            </p:tav>
                                            <p:tav tm="100000">
                                              <p:val>
                                                <p:strVal val="#ppt_x"/>
                                              </p:val>
                                            </p:tav>
                                          </p:tavLst>
                                        </p:anim>
                                        <p:anim calcmode="lin" valueType="num">
                                          <p:cBhvr additive="base">
                                            <p:cTn id="807" dur="500" fill="hold"/>
                                            <p:tgtEl>
                                              <p:spTgt spid="247"/>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75"/>
                                            </p:tgtEl>
                                            <p:attrNameLst>
                                              <p:attrName>style.visibility</p:attrName>
                                            </p:attrNameLst>
                                          </p:cBhvr>
                                          <p:to>
                                            <p:strVal val="visible"/>
                                          </p:to>
                                        </p:set>
                                        <p:anim calcmode="lin" valueType="num">
                                          <p:cBhvr additive="base">
                                            <p:cTn id="811" dur="500" fill="hold"/>
                                            <p:tgtEl>
                                              <p:spTgt spid="275"/>
                                            </p:tgtEl>
                                            <p:attrNameLst>
                                              <p:attrName>ppt_x</p:attrName>
                                            </p:attrNameLst>
                                          </p:cBhvr>
                                          <p:tavLst>
                                            <p:tav tm="0">
                                              <p:val>
                                                <p:strVal val="0-#ppt_w/2"/>
                                              </p:val>
                                            </p:tav>
                                            <p:tav tm="100000">
                                              <p:val>
                                                <p:strVal val="#ppt_x"/>
                                              </p:val>
                                            </p:tav>
                                          </p:tavLst>
                                        </p:anim>
                                        <p:anim calcmode="lin" valueType="num">
                                          <p:cBhvr additive="base">
                                            <p:cTn id="812" dur="500" fill="hold"/>
                                            <p:tgtEl>
                                              <p:spTgt spid="275"/>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62"/>
                                            </p:tgtEl>
                                            <p:attrNameLst>
                                              <p:attrName>style.visibility</p:attrName>
                                            </p:attrNameLst>
                                          </p:cBhvr>
                                          <p:to>
                                            <p:strVal val="visible"/>
                                          </p:to>
                                        </p:set>
                                        <p:animEffect transition="in" filter="randombar(horizontal)">
                                          <p:cBhvr>
                                            <p:cTn id="816" dur="500"/>
                                            <p:tgtEl>
                                              <p:spTgt spid="262"/>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63"/>
                                            </p:tgtEl>
                                            <p:attrNameLst>
                                              <p:attrName>style.visibility</p:attrName>
                                            </p:attrNameLst>
                                          </p:cBhvr>
                                          <p:to>
                                            <p:strVal val="visible"/>
                                          </p:to>
                                        </p:set>
                                        <p:animEffect transition="in" filter="randombar(horizontal)">
                                          <p:cBhvr>
                                            <p:cTn id="820" dur="500"/>
                                            <p:tgtEl>
                                              <p:spTgt spid="263"/>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64"/>
                                            </p:tgtEl>
                                            <p:attrNameLst>
                                              <p:attrName>style.visibility</p:attrName>
                                            </p:attrNameLst>
                                          </p:cBhvr>
                                          <p:to>
                                            <p:strVal val="visible"/>
                                          </p:to>
                                        </p:set>
                                        <p:animEffect transition="in" filter="randombar(horizontal)">
                                          <p:cBhvr>
                                            <p:cTn id="824" dur="500"/>
                                            <p:tgtEl>
                                              <p:spTgt spid="264"/>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65"/>
                                            </p:tgtEl>
                                            <p:attrNameLst>
                                              <p:attrName>style.visibility</p:attrName>
                                            </p:attrNameLst>
                                          </p:cBhvr>
                                          <p:to>
                                            <p:strVal val="visible"/>
                                          </p:to>
                                        </p:set>
                                        <p:animEffect transition="in" filter="randombar(horizontal)">
                                          <p:cBhvr>
                                            <p:cTn id="828" dur="500"/>
                                            <p:tgtEl>
                                              <p:spTgt spid="265"/>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78"/>
                                            </p:tgtEl>
                                            <p:attrNameLst>
                                              <p:attrName>style.visibility</p:attrName>
                                            </p:attrNameLst>
                                          </p:cBhvr>
                                          <p:to>
                                            <p:strVal val="visible"/>
                                          </p:to>
                                        </p:set>
                                        <p:animEffect transition="in" filter="randombar(horizontal)">
                                          <p:cBhvr>
                                            <p:cTn id="832" dur="500"/>
                                            <p:tgtEl>
                                              <p:spTgt spid="278"/>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9"/>
                                            </p:tgtEl>
                                            <p:attrNameLst>
                                              <p:attrName>style.visibility</p:attrName>
                                            </p:attrNameLst>
                                          </p:cBhvr>
                                          <p:to>
                                            <p:strVal val="visible"/>
                                          </p:to>
                                        </p:set>
                                        <p:animEffect transition="in" filter="randombar(horizontal)">
                                          <p:cBhvr>
                                            <p:cTn id="836" dur="500"/>
                                            <p:tgtEl>
                                              <p:spTgt spid="269"/>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70"/>
                                            </p:tgtEl>
                                            <p:attrNameLst>
                                              <p:attrName>style.visibility</p:attrName>
                                            </p:attrNameLst>
                                          </p:cBhvr>
                                          <p:to>
                                            <p:strVal val="visible"/>
                                          </p:to>
                                        </p:set>
                                        <p:anim calcmode="lin" valueType="num">
                                          <p:cBhvr>
                                            <p:cTn id="840" dur="500" fill="hold"/>
                                            <p:tgtEl>
                                              <p:spTgt spid="270"/>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70"/>
                                            </p:tgtEl>
                                            <p:attrNameLst>
                                              <p:attrName>ppt_y</p:attrName>
                                            </p:attrNameLst>
                                          </p:cBhvr>
                                          <p:tavLst>
                                            <p:tav tm="0">
                                              <p:val>
                                                <p:strVal val="#ppt_y"/>
                                              </p:val>
                                            </p:tav>
                                            <p:tav tm="100000">
                                              <p:val>
                                                <p:strVal val="#ppt_y"/>
                                              </p:val>
                                            </p:tav>
                                          </p:tavLst>
                                        </p:anim>
                                        <p:anim calcmode="lin" valueType="num">
                                          <p:cBhvr>
                                            <p:cTn id="842" dur="500" fill="hold"/>
                                            <p:tgtEl>
                                              <p:spTgt spid="270"/>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70"/>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70"/>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67"/>
                                            </p:tgtEl>
                                            <p:attrNameLst>
                                              <p:attrName>style.visibility</p:attrName>
                                            </p:attrNameLst>
                                          </p:cBhvr>
                                          <p:to>
                                            <p:strVal val="visible"/>
                                          </p:to>
                                        </p:set>
                                        <p:animEffect transition="in" filter="randombar(horizontal)">
                                          <p:cBhvr>
                                            <p:cTn id="848" dur="500"/>
                                            <p:tgtEl>
                                              <p:spTgt spid="267"/>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71"/>
                                            </p:tgtEl>
                                            <p:attrNameLst>
                                              <p:attrName>style.visibility</p:attrName>
                                            </p:attrNameLst>
                                          </p:cBhvr>
                                          <p:to>
                                            <p:strVal val="visible"/>
                                          </p:to>
                                        </p:set>
                                        <p:anim calcmode="lin" valueType="num">
                                          <p:cBhvr>
                                            <p:cTn id="852"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71"/>
                                            </p:tgtEl>
                                            <p:attrNameLst>
                                              <p:attrName>ppt_y</p:attrName>
                                            </p:attrNameLst>
                                          </p:cBhvr>
                                          <p:tavLst>
                                            <p:tav tm="0">
                                              <p:val>
                                                <p:strVal val="#ppt_y"/>
                                              </p:val>
                                            </p:tav>
                                            <p:tav tm="100000">
                                              <p:val>
                                                <p:strVal val="#ppt_y"/>
                                              </p:val>
                                            </p:tav>
                                          </p:tavLst>
                                        </p:anim>
                                        <p:anim calcmode="lin" valueType="num">
                                          <p:cBhvr>
                                            <p:cTn id="854"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71"/>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66"/>
                                            </p:tgtEl>
                                            <p:attrNameLst>
                                              <p:attrName>style.visibility</p:attrName>
                                            </p:attrNameLst>
                                          </p:cBhvr>
                                          <p:to>
                                            <p:strVal val="visible"/>
                                          </p:to>
                                        </p:set>
                                        <p:animEffect transition="in" filter="randombar(horizontal)">
                                          <p:cBhvr>
                                            <p:cTn id="860" dur="500"/>
                                            <p:tgtEl>
                                              <p:spTgt spid="266"/>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72"/>
                                            </p:tgtEl>
                                            <p:attrNameLst>
                                              <p:attrName>style.visibility</p:attrName>
                                            </p:attrNameLst>
                                          </p:cBhvr>
                                          <p:to>
                                            <p:strVal val="visible"/>
                                          </p:to>
                                        </p:set>
                                        <p:anim calcmode="lin" valueType="num">
                                          <p:cBhvr>
                                            <p:cTn id="864" dur="500" fill="hold"/>
                                            <p:tgtEl>
                                              <p:spTgt spid="272"/>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72"/>
                                            </p:tgtEl>
                                            <p:attrNameLst>
                                              <p:attrName>ppt_y</p:attrName>
                                            </p:attrNameLst>
                                          </p:cBhvr>
                                          <p:tavLst>
                                            <p:tav tm="0">
                                              <p:val>
                                                <p:strVal val="#ppt_y"/>
                                              </p:val>
                                            </p:tav>
                                            <p:tav tm="100000">
                                              <p:val>
                                                <p:strVal val="#ppt_y"/>
                                              </p:val>
                                            </p:tav>
                                          </p:tavLst>
                                        </p:anim>
                                        <p:anim calcmode="lin" valueType="num">
                                          <p:cBhvr>
                                            <p:cTn id="866" dur="500" fill="hold"/>
                                            <p:tgtEl>
                                              <p:spTgt spid="272"/>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72"/>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72"/>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68"/>
                                            </p:tgtEl>
                                            <p:attrNameLst>
                                              <p:attrName>style.visibility</p:attrName>
                                            </p:attrNameLst>
                                          </p:cBhvr>
                                          <p:to>
                                            <p:strVal val="visible"/>
                                          </p:to>
                                        </p:set>
                                        <p:animEffect transition="in" filter="randombar(horizontal)">
                                          <p:cBhvr>
                                            <p:cTn id="872" dur="500"/>
                                            <p:tgtEl>
                                              <p:spTgt spid="268"/>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73"/>
                                            </p:tgtEl>
                                            <p:attrNameLst>
                                              <p:attrName>style.visibility</p:attrName>
                                            </p:attrNameLst>
                                          </p:cBhvr>
                                          <p:to>
                                            <p:strVal val="visible"/>
                                          </p:to>
                                        </p:set>
                                        <p:anim calcmode="lin" valueType="num">
                                          <p:cBhvr>
                                            <p:cTn id="876" dur="500" fill="hold"/>
                                            <p:tgtEl>
                                              <p:spTgt spid="273"/>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73"/>
                                            </p:tgtEl>
                                            <p:attrNameLst>
                                              <p:attrName>ppt_y</p:attrName>
                                            </p:attrNameLst>
                                          </p:cBhvr>
                                          <p:tavLst>
                                            <p:tav tm="0">
                                              <p:val>
                                                <p:strVal val="#ppt_y"/>
                                              </p:val>
                                            </p:tav>
                                            <p:tav tm="100000">
                                              <p:val>
                                                <p:strVal val="#ppt_y"/>
                                              </p:val>
                                            </p:tav>
                                          </p:tavLst>
                                        </p:anim>
                                        <p:anim calcmode="lin" valueType="num">
                                          <p:cBhvr>
                                            <p:cTn id="878" dur="500" fill="hold"/>
                                            <p:tgtEl>
                                              <p:spTgt spid="273"/>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73"/>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73"/>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9"/>
                                            </p:tgtEl>
                                            <p:attrNameLst>
                                              <p:attrName>style.visibility</p:attrName>
                                            </p:attrNameLst>
                                          </p:cBhvr>
                                          <p:to>
                                            <p:strVal val="visible"/>
                                          </p:to>
                                        </p:set>
                                        <p:animEffect transition="in" filter="randombar(horizontal)">
                                          <p:cBhvr>
                                            <p:cTn id="884" dur="500"/>
                                            <p:tgtEl>
                                              <p:spTgt spid="279"/>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80"/>
                                            </p:tgtEl>
                                            <p:attrNameLst>
                                              <p:attrName>style.visibility</p:attrName>
                                            </p:attrNameLst>
                                          </p:cBhvr>
                                          <p:to>
                                            <p:strVal val="visible"/>
                                          </p:to>
                                        </p:set>
                                        <p:anim calcmode="lin" valueType="num">
                                          <p:cBhvr>
                                            <p:cTn id="888" dur="500" fill="hold"/>
                                            <p:tgtEl>
                                              <p:spTgt spid="280"/>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80"/>
                                            </p:tgtEl>
                                            <p:attrNameLst>
                                              <p:attrName>ppt_y</p:attrName>
                                            </p:attrNameLst>
                                          </p:cBhvr>
                                          <p:tavLst>
                                            <p:tav tm="0">
                                              <p:val>
                                                <p:strVal val="#ppt_y"/>
                                              </p:val>
                                            </p:tav>
                                            <p:tav tm="100000">
                                              <p:val>
                                                <p:strVal val="#ppt_y"/>
                                              </p:val>
                                            </p:tav>
                                          </p:tavLst>
                                        </p:anim>
                                        <p:anim calcmode="lin" valueType="num">
                                          <p:cBhvr>
                                            <p:cTn id="890" dur="500" fill="hold"/>
                                            <p:tgtEl>
                                              <p:spTgt spid="280"/>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80"/>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animBg="1"/>
          <p:bldP spid="250" grpId="0" animBg="1"/>
          <p:bldP spid="254" grpId="0" animBg="1"/>
          <p:bldP spid="258" grpId="0" animBg="1"/>
          <p:bldP spid="262" grpId="0"/>
          <p:bldP spid="263" grpId="0"/>
          <p:bldP spid="264" grpId="0"/>
          <p:bldP spid="265" grpId="0"/>
          <p:bldP spid="266" grpId="0" animBg="1"/>
          <p:bldP spid="267" grpId="0" animBg="1"/>
          <p:bldP spid="268" grpId="0" animBg="1"/>
          <p:bldP spid="269" grpId="0" animBg="1"/>
          <p:bldP spid="270" grpId="0"/>
          <p:bldP spid="271" grpId="0"/>
          <p:bldP spid="272" grpId="0"/>
          <p:bldP spid="273" grpId="0"/>
          <p:bldP spid="274" grpId="0" animBg="1"/>
          <p:bldP spid="278" grpId="0"/>
          <p:bldP spid="279" grpId="0" animBg="1"/>
          <p:bldP spid="280" grpId="0"/>
          <p:bldP spid="487"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animBg="1"/>
          <p:bldP spid="506" grpId="0"/>
          <p:bldP spid="507" grpId="0" animBg="1"/>
          <p:bldP spid="508" grpId="0"/>
          <p:bldP spid="509" grpId="0" animBg="1"/>
          <p:bldP spid="510" grpId="0"/>
          <p:bldP spid="511" grpId="0" animBg="1"/>
          <p:bldP spid="512" grpId="0"/>
          <p:bldP spid="513" grpId="0" animBg="1"/>
          <p:bldP spid="514" grpId="0"/>
          <p:bldP spid="515" grpId="0" animBg="1"/>
          <p:bldP spid="516" grpId="0"/>
          <p:bldP spid="520" grpId="0" animBg="1"/>
          <p:bldP spid="521" grpId="0" animBg="1"/>
          <p:bldP spid="522" grpId="0" animBg="1"/>
          <p:bldP spid="523" grpId="0" animBg="1"/>
          <p:bldP spid="524" grpId="0"/>
          <p:bldP spid="525" grpId="0" animBg="1"/>
          <p:bldP spid="526" grpId="0"/>
          <p:bldP spid="527" grpId="0" animBg="1"/>
          <p:bldP spid="528" grpId="0"/>
          <p:bldP spid="529" grpId="0" animBg="1"/>
          <p:bldP spid="530" grpId="0"/>
          <p:bldP spid="531" grpId="0" animBg="1"/>
          <p:bldP spid="532" grpId="0"/>
          <p:bldP spid="533" grpId="0" animBg="1"/>
          <p:bldP spid="534" grpId="0"/>
          <p:bldP spid="535" grpId="0" animBg="1"/>
          <p:bldP spid="536" grpId="0"/>
          <p:bldP spid="537" grpId="0" animBg="1"/>
          <p:bldP spid="538" grpId="0"/>
          <p:bldP spid="539" grpId="0" animBg="1"/>
          <p:bldP spid="540" grpId="0"/>
          <p:bldP spid="541" grpId="0" animBg="1"/>
          <p:bldP spid="542" grpId="0"/>
          <p:bldP spid="543" grpId="0" animBg="1"/>
          <p:bldP spid="544" grpId="0"/>
          <p:bldP spid="545" grpId="0" animBg="1"/>
          <p:bldP spid="546" grpId="0"/>
          <p:bldP spid="547" grpId="0" animBg="1"/>
          <p:bldP spid="548" grpId="0"/>
          <p:bldP spid="549" grpId="0" animBg="1"/>
          <p:bldP spid="550" grpId="0"/>
          <p:bldP spid="551" grpId="0" animBg="1"/>
          <p:bldP spid="552" grpId="0"/>
          <p:bldP spid="553" grpId="0" animBg="1"/>
          <p:bldP spid="554" grpId="0"/>
          <p:bldP spid="555" grpId="0" animBg="1"/>
          <p:bldP spid="556" grpId="0"/>
          <p:bldP spid="557" grpId="0" animBg="1"/>
          <p:bldP spid="558" grpId="0"/>
          <p:bldP spid="559" grpId="0" animBg="1"/>
          <p:bldP spid="560" grpId="0"/>
          <p:bldP spid="561" grpId="0" animBg="1"/>
          <p:bldP spid="562" grpId="0"/>
          <p:bldP spid="563" grpId="0" animBg="1"/>
          <p:bldP spid="564" grpId="0"/>
          <p:bldP spid="565" grpId="0" animBg="1"/>
          <p:bldP spid="566" grpId="0"/>
          <p:bldP spid="567" grpId="0" animBg="1"/>
          <p:bldP spid="568" grpId="0"/>
          <p:bldP spid="569" grpId="0" animBg="1"/>
          <p:bldP spid="570" grpId="0"/>
          <p:bldP spid="571" grpId="0" animBg="1"/>
          <p:bldP spid="572" grpId="0"/>
          <p:bldP spid="573" grpId="0" animBg="1"/>
          <p:bldP spid="574" grpId="0"/>
          <p:bldP spid="575" grpId="0" animBg="1"/>
          <p:bldP spid="576" grpId="0"/>
          <p:bldP spid="577" grpId="0" animBg="1"/>
          <p:bldP spid="578" grpId="0"/>
          <p:bldP spid="579" grpId="0" animBg="1"/>
          <p:bldP spid="580" grpId="0"/>
          <p:bldP spid="581" grpId="0" animBg="1"/>
          <p:bldP spid="582" grpId="0"/>
          <p:bldP spid="583" grpId="0" animBg="1"/>
          <p:bldP spid="584" grpId="0"/>
          <p:bldP spid="585" grpId="0" animBg="1"/>
          <p:bldP spid="586" grpId="0"/>
          <p:bldP spid="587" grpId="0" animBg="1"/>
          <p:bldP spid="588" grpId="0"/>
          <p:bldP spid="589" grpId="0" animBg="1"/>
          <p:bldP spid="590" grpId="0"/>
          <p:bldP spid="591" grpId="0" animBg="1"/>
          <p:bldP spid="592" grpId="0"/>
          <p:bldP spid="593" grpId="0" animBg="1"/>
          <p:bldP spid="594" grpId="0"/>
          <p:bldP spid="595" grpId="0" animBg="1"/>
          <p:bldP spid="596" grpId="0"/>
          <p:bldP spid="597" grpId="0" animBg="1"/>
          <p:bldP spid="598" grpId="0" animBg="1"/>
          <p:bldP spid="599" grpId="0"/>
          <p:bldP spid="600" grpId="0" animBg="1"/>
          <p:bldP spid="601" grpId="0"/>
          <p:bldP spid="602" grpId="0" animBg="1"/>
          <p:bldP spid="603" grpId="0"/>
          <p:bldP spid="604" grpId="0" animBg="1"/>
          <p:bldP spid="605" grpId="0"/>
          <p:bldP spid="606" grpId="0" animBg="1"/>
          <p:bldP spid="607" grpId="0"/>
          <p:bldP spid="608" grpId="0" animBg="1"/>
          <p:bldP spid="609" grpId="0"/>
          <p:bldP spid="610" grpId="0" animBg="1"/>
          <p:bldP spid="611" grpId="0"/>
          <p:bldP spid="612" grpId="0"/>
          <p:bldP spid="613" grpId="0" animBg="1"/>
          <p:bldP spid="614" grpId="0"/>
          <p:bldP spid="615" grpId="0" animBg="1"/>
          <p:bldP spid="616" grpId="0"/>
          <p:bldP spid="617" grpId="0" animBg="1"/>
          <p:bldP spid="618" grpId="0"/>
          <p:bldP spid="619" grpId="0" animBg="1"/>
          <p:bldP spid="620" grpId="0"/>
          <p:bldP spid="621" grpId="0" animBg="1"/>
          <p:bldP spid="622" grpId="0"/>
          <p:bldP spid="623" grpId="0" animBg="1"/>
          <p:bldP spid="624" grpId="0"/>
          <p:bldP spid="625" grpId="0" animBg="1"/>
          <p:bldP spid="626" grpId="0"/>
          <p:bldP spid="627" grpId="0" animBg="1"/>
          <p:bldP spid="628" grpId="0"/>
          <p:bldP spid="629" grpId="0" animBg="1"/>
          <p:bldP spid="630" grpId="0"/>
          <p:bldP spid="631" grpId="0" animBg="1"/>
          <p:bldP spid="632" grpId="0"/>
          <p:bldP spid="633" grpId="0" animBg="1"/>
          <p:bldP spid="634" grpId="0"/>
          <p:bldP spid="635" grpId="0" animBg="1"/>
          <p:bldP spid="636" grpId="0"/>
          <p:bldP spid="637" grpId="0" animBg="1"/>
          <p:bldP spid="638" grpId="0"/>
          <p:bldP spid="639" grpId="0" animBg="1"/>
          <p:bldP spid="640" grpId="0"/>
          <p:bldP spid="641" grpId="0" animBg="1"/>
          <p:bldP spid="642" grpId="0"/>
          <p:bldP spid="643" grpId="0" animBg="1"/>
          <p:bldP spid="644" grpId="0"/>
          <p:bldP spid="645" grpId="0" animBg="1"/>
          <p:bldP spid="646" grpId="0"/>
          <p:bldP spid="647" grpId="0" animBg="1"/>
          <p:bldP spid="648" grpId="0"/>
          <p:bldP spid="649" grpId="0" animBg="1"/>
          <p:bldP spid="650" grpId="0"/>
          <p:bldP spid="651" grpId="0" animBg="1"/>
          <p:bldP spid="652" grpId="0"/>
          <p:bldP spid="653" grpId="0" animBg="1"/>
          <p:bldP spid="654" grpId="0"/>
          <p:bldP spid="655" grpId="0" animBg="1"/>
          <p:bldP spid="656" grpId="0"/>
          <p:bldP spid="657" grpId="0" animBg="1"/>
          <p:bldP spid="658" grpId="0"/>
          <p:bldP spid="659" grpId="0" animBg="1"/>
          <p:bldP spid="660" grpId="0"/>
          <p:bldP spid="661" grpId="0" animBg="1"/>
          <p:bldP spid="662" grpId="0"/>
          <p:bldP spid="663" grpId="0" animBg="1"/>
          <p:bldP spid="664" grpId="0"/>
          <p:bldP spid="665" grpId="0" animBg="1"/>
          <p:bldP spid="666" grpId="0"/>
          <p:bldP spid="667" grpId="0" animBg="1"/>
          <p:bldP spid="668" grpId="0"/>
          <p:bldP spid="669" grpId="0" animBg="1"/>
          <p:bldP spid="670" grpId="0"/>
          <p:bldP spid="671" grpId="0" animBg="1"/>
          <p:bldP spid="672" grpId="0"/>
          <p:bldP spid="673" grpId="0" animBg="1"/>
          <p:bldP spid="674" grpId="0"/>
          <p:bldP spid="675" grpId="0" animBg="1"/>
          <p:bldP spid="676" grpId="0"/>
          <p:bldP spid="677" grpId="0" animBg="1"/>
          <p:bldP spid="678" grpId="0"/>
          <p:bldP spid="679" grpId="0" animBg="1"/>
          <p:bldP spid="680" grpId="0"/>
          <p:bldP spid="686"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329829" y="1156685"/>
            <a:ext cx="1655242" cy="1007091"/>
            <a:chOff x="3106438" y="1380321"/>
            <a:chExt cx="2206989" cy="1342788"/>
          </a:xfrm>
        </p:grpSpPr>
        <p:sp>
          <p:nvSpPr>
            <p:cNvPr id="10" name="同侧圆角矩形 9"/>
            <p:cNvSpPr/>
            <p:nvPr/>
          </p:nvSpPr>
          <p:spPr>
            <a:xfrm rot="16200000">
              <a:off x="3538539" y="9482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同侧圆角矩形 10"/>
            <p:cNvSpPr/>
            <p:nvPr/>
          </p:nvSpPr>
          <p:spPr>
            <a:xfrm rot="16200000">
              <a:off x="3616287" y="1036385"/>
              <a:ext cx="1187295" cy="2030659"/>
            </a:xfrm>
            <a:prstGeom prst="round2SameRect">
              <a:avLst>
                <a:gd name="adj1" fmla="val 50000"/>
                <a:gd name="adj2" fmla="val 8208"/>
              </a:avLst>
            </a:prstGeom>
            <a:solidFill>
              <a:srgbClr val="FFA725"/>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3783795" y="1109301"/>
            <a:ext cx="1005563" cy="885342"/>
            <a:chOff x="4826146" y="1399826"/>
            <a:chExt cx="1340751" cy="1180456"/>
          </a:xfrm>
        </p:grpSpPr>
        <p:sp>
          <p:nvSpPr>
            <p:cNvPr id="13" name="任意多边形 12"/>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2314992" y="1361272"/>
            <a:ext cx="1665029" cy="727594"/>
            <a:chOff x="3616333" y="5191936"/>
            <a:chExt cx="2220039" cy="970125"/>
          </a:xfrm>
        </p:grpSpPr>
        <p:grpSp>
          <p:nvGrpSpPr>
            <p:cNvPr id="16" name="组合 15"/>
            <p:cNvGrpSpPr/>
            <p:nvPr/>
          </p:nvGrpSpPr>
          <p:grpSpPr>
            <a:xfrm>
              <a:off x="3616333" y="5209973"/>
              <a:ext cx="1000117" cy="791931"/>
              <a:chOff x="3521074" y="5343323"/>
              <a:chExt cx="1000117" cy="791931"/>
            </a:xfrm>
          </p:grpSpPr>
          <p:sp>
            <p:nvSpPr>
              <p:cNvPr id="20" name="文本框 19"/>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01</a:t>
                </a:r>
                <a:endParaRPr lang="zh-CN" altLang="en-US" sz="2700" dirty="0">
                  <a:solidFill>
                    <a:schemeClr val="bg1"/>
                  </a:solidFill>
                  <a:latin typeface="Impact" panose="020B0806030902050204" pitchFamily="34" charset="0"/>
                </a:endParaRPr>
              </a:p>
            </p:txBody>
          </p:sp>
          <p:sp>
            <p:nvSpPr>
              <p:cNvPr id="21" name="文本框 20"/>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17" name="组合 16"/>
            <p:cNvGrpSpPr/>
            <p:nvPr/>
          </p:nvGrpSpPr>
          <p:grpSpPr>
            <a:xfrm>
              <a:off x="4317206" y="5191936"/>
              <a:ext cx="1519166" cy="970125"/>
              <a:chOff x="4420271" y="5132049"/>
              <a:chExt cx="1519166" cy="970125"/>
            </a:xfrm>
          </p:grpSpPr>
          <p:sp>
            <p:nvSpPr>
              <p:cNvPr id="18" name="文本框 17"/>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9" name="文本框 18"/>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22" name="组合 21"/>
          <p:cNvGrpSpPr/>
          <p:nvPr/>
        </p:nvGrpSpPr>
        <p:grpSpPr>
          <a:xfrm>
            <a:off x="2329829" y="2361597"/>
            <a:ext cx="1655242" cy="1007091"/>
            <a:chOff x="3106438" y="2986871"/>
            <a:chExt cx="2206989" cy="1342788"/>
          </a:xfrm>
        </p:grpSpPr>
        <p:sp>
          <p:nvSpPr>
            <p:cNvPr id="23" name="同侧圆角矩形 22"/>
            <p:cNvSpPr/>
            <p:nvPr/>
          </p:nvSpPr>
          <p:spPr>
            <a:xfrm rot="16200000">
              <a:off x="3538539" y="255477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同侧圆角矩形 23"/>
            <p:cNvSpPr/>
            <p:nvPr/>
          </p:nvSpPr>
          <p:spPr>
            <a:xfrm rot="16200000">
              <a:off x="3616287" y="2642935"/>
              <a:ext cx="1187295" cy="2030659"/>
            </a:xfrm>
            <a:prstGeom prst="round2SameRect">
              <a:avLst>
                <a:gd name="adj1" fmla="val 50000"/>
                <a:gd name="adj2" fmla="val 8208"/>
              </a:avLst>
            </a:prstGeom>
            <a:solidFill>
              <a:srgbClr val="E87071"/>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 name="组合 24"/>
          <p:cNvGrpSpPr/>
          <p:nvPr/>
        </p:nvGrpSpPr>
        <p:grpSpPr>
          <a:xfrm>
            <a:off x="3783795" y="2314214"/>
            <a:ext cx="1005563" cy="885342"/>
            <a:chOff x="4826146" y="1399826"/>
            <a:chExt cx="1340751" cy="1180456"/>
          </a:xfrm>
        </p:grpSpPr>
        <p:sp>
          <p:nvSpPr>
            <p:cNvPr id="26" name="任意多边形 25"/>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任意多边形 26"/>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2314992" y="2566185"/>
            <a:ext cx="1665029" cy="727594"/>
            <a:chOff x="3616333" y="5191936"/>
            <a:chExt cx="2220039" cy="970125"/>
          </a:xfrm>
        </p:grpSpPr>
        <p:grpSp>
          <p:nvGrpSpPr>
            <p:cNvPr id="29" name="组合 28"/>
            <p:cNvGrpSpPr/>
            <p:nvPr/>
          </p:nvGrpSpPr>
          <p:grpSpPr>
            <a:xfrm>
              <a:off x="3616333" y="5209973"/>
              <a:ext cx="1000117" cy="791931"/>
              <a:chOff x="3521074" y="5343323"/>
              <a:chExt cx="1000117" cy="791931"/>
            </a:xfrm>
          </p:grpSpPr>
          <p:sp>
            <p:nvSpPr>
              <p:cNvPr id="33" name="文本框 32"/>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03</a:t>
                </a:r>
                <a:endParaRPr lang="zh-CN" altLang="en-US" sz="2700" dirty="0">
                  <a:solidFill>
                    <a:schemeClr val="bg1"/>
                  </a:solidFill>
                  <a:latin typeface="Impact" panose="020B0806030902050204" pitchFamily="34" charset="0"/>
                </a:endParaRPr>
              </a:p>
            </p:txBody>
          </p:sp>
          <p:sp>
            <p:nvSpPr>
              <p:cNvPr id="34" name="文本框 33"/>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30" name="组合 29"/>
            <p:cNvGrpSpPr/>
            <p:nvPr/>
          </p:nvGrpSpPr>
          <p:grpSpPr>
            <a:xfrm>
              <a:off x="4317206" y="5191936"/>
              <a:ext cx="1519166" cy="970125"/>
              <a:chOff x="4420271" y="5132049"/>
              <a:chExt cx="1519166" cy="970125"/>
            </a:xfrm>
          </p:grpSpPr>
          <p:sp>
            <p:nvSpPr>
              <p:cNvPr id="31" name="文本框 30"/>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2" name="文本框 31"/>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5" name="组合 34"/>
          <p:cNvGrpSpPr/>
          <p:nvPr/>
        </p:nvGrpSpPr>
        <p:grpSpPr>
          <a:xfrm>
            <a:off x="2329829" y="3566510"/>
            <a:ext cx="1655242" cy="1007091"/>
            <a:chOff x="3106438" y="4593421"/>
            <a:chExt cx="2206989" cy="1342788"/>
          </a:xfrm>
        </p:grpSpPr>
        <p:sp>
          <p:nvSpPr>
            <p:cNvPr id="36" name="同侧圆角矩形 35"/>
            <p:cNvSpPr/>
            <p:nvPr/>
          </p:nvSpPr>
          <p:spPr>
            <a:xfrm rot="16200000">
              <a:off x="3538539" y="4161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同侧圆角矩形 36"/>
            <p:cNvSpPr/>
            <p:nvPr/>
          </p:nvSpPr>
          <p:spPr>
            <a:xfrm rot="16200000">
              <a:off x="3616287" y="4249485"/>
              <a:ext cx="1187295" cy="2030659"/>
            </a:xfrm>
            <a:prstGeom prst="round2SameRect">
              <a:avLst>
                <a:gd name="adj1" fmla="val 50000"/>
                <a:gd name="adj2" fmla="val 8208"/>
              </a:avLst>
            </a:prstGeom>
            <a:solidFill>
              <a:srgbClr val="663A77"/>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8" name="组合 37"/>
          <p:cNvGrpSpPr/>
          <p:nvPr/>
        </p:nvGrpSpPr>
        <p:grpSpPr>
          <a:xfrm>
            <a:off x="3783795" y="3519126"/>
            <a:ext cx="1005563" cy="885342"/>
            <a:chOff x="4826146" y="1399826"/>
            <a:chExt cx="1340751" cy="1180456"/>
          </a:xfrm>
        </p:grpSpPr>
        <p:sp>
          <p:nvSpPr>
            <p:cNvPr id="39" name="任意多边形 3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任意多边形 3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1" name="组合 40"/>
          <p:cNvGrpSpPr/>
          <p:nvPr/>
        </p:nvGrpSpPr>
        <p:grpSpPr>
          <a:xfrm>
            <a:off x="2314992" y="3771097"/>
            <a:ext cx="1665029" cy="727594"/>
            <a:chOff x="3616333" y="5191936"/>
            <a:chExt cx="2220039" cy="970125"/>
          </a:xfrm>
        </p:grpSpPr>
        <p:grpSp>
          <p:nvGrpSpPr>
            <p:cNvPr id="42" name="组合 41"/>
            <p:cNvGrpSpPr/>
            <p:nvPr/>
          </p:nvGrpSpPr>
          <p:grpSpPr>
            <a:xfrm>
              <a:off x="3616333" y="5209973"/>
              <a:ext cx="1000117" cy="791931"/>
              <a:chOff x="3521074" y="5343323"/>
              <a:chExt cx="1000117" cy="791931"/>
            </a:xfrm>
          </p:grpSpPr>
          <p:sp>
            <p:nvSpPr>
              <p:cNvPr id="46" name="文本框 45"/>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05</a:t>
                </a:r>
                <a:endParaRPr lang="zh-CN" altLang="en-US" sz="2700" dirty="0">
                  <a:solidFill>
                    <a:schemeClr val="bg1"/>
                  </a:solidFill>
                  <a:latin typeface="Impact" panose="020B0806030902050204" pitchFamily="34" charset="0"/>
                </a:endParaRPr>
              </a:p>
            </p:txBody>
          </p:sp>
          <p:sp>
            <p:nvSpPr>
              <p:cNvPr id="47" name="文本框 46"/>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43" name="组合 42"/>
            <p:cNvGrpSpPr/>
            <p:nvPr/>
          </p:nvGrpSpPr>
          <p:grpSpPr>
            <a:xfrm>
              <a:off x="4317206" y="5191936"/>
              <a:ext cx="1519166" cy="970125"/>
              <a:chOff x="4420271" y="5132049"/>
              <a:chExt cx="1519166" cy="970125"/>
            </a:xfrm>
          </p:grpSpPr>
          <p:sp>
            <p:nvSpPr>
              <p:cNvPr id="44" name="文本框 43"/>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5" name="文本框 44"/>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48" name="组合 47"/>
          <p:cNvGrpSpPr/>
          <p:nvPr/>
        </p:nvGrpSpPr>
        <p:grpSpPr>
          <a:xfrm>
            <a:off x="5173759" y="1756760"/>
            <a:ext cx="1655242" cy="1007091"/>
            <a:chOff x="6898345" y="2180421"/>
            <a:chExt cx="2206989" cy="1342788"/>
          </a:xfrm>
        </p:grpSpPr>
        <p:sp>
          <p:nvSpPr>
            <p:cNvPr id="49" name="同侧圆角矩形 48"/>
            <p:cNvSpPr/>
            <p:nvPr/>
          </p:nvSpPr>
          <p:spPr>
            <a:xfrm rot="5400000" flipH="1">
              <a:off x="7330446" y="1748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同侧圆角矩形 49"/>
            <p:cNvSpPr/>
            <p:nvPr/>
          </p:nvSpPr>
          <p:spPr>
            <a:xfrm rot="5400000" flipH="1">
              <a:off x="7408191" y="1836485"/>
              <a:ext cx="1187295" cy="2030659"/>
            </a:xfrm>
            <a:prstGeom prst="round2SameRect">
              <a:avLst>
                <a:gd name="adj1" fmla="val 50000"/>
                <a:gd name="adj2" fmla="val 8208"/>
              </a:avLst>
            </a:prstGeom>
            <a:solidFill>
              <a:srgbClr val="0192A1"/>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1" name="组合 50"/>
          <p:cNvGrpSpPr/>
          <p:nvPr/>
        </p:nvGrpSpPr>
        <p:grpSpPr>
          <a:xfrm flipH="1">
            <a:off x="4369473" y="1709376"/>
            <a:ext cx="1005563" cy="885342"/>
            <a:chOff x="4826146" y="1399826"/>
            <a:chExt cx="1340751" cy="1180456"/>
          </a:xfrm>
        </p:grpSpPr>
        <p:sp>
          <p:nvSpPr>
            <p:cNvPr id="52" name="任意多边形 51"/>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任意多边形 52"/>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4" name="组合 53"/>
          <p:cNvGrpSpPr/>
          <p:nvPr/>
        </p:nvGrpSpPr>
        <p:grpSpPr>
          <a:xfrm>
            <a:off x="5271077" y="1961347"/>
            <a:ext cx="1557933" cy="727594"/>
            <a:chOff x="4317206" y="5191936"/>
            <a:chExt cx="2077244" cy="970125"/>
          </a:xfrm>
        </p:grpSpPr>
        <p:grpSp>
          <p:nvGrpSpPr>
            <p:cNvPr id="55" name="组合 54"/>
            <p:cNvGrpSpPr/>
            <p:nvPr/>
          </p:nvGrpSpPr>
          <p:grpSpPr>
            <a:xfrm>
              <a:off x="5394333" y="5209973"/>
              <a:ext cx="1000117" cy="791931"/>
              <a:chOff x="5299074" y="5343323"/>
              <a:chExt cx="1000117" cy="791931"/>
            </a:xfrm>
          </p:grpSpPr>
          <p:sp>
            <p:nvSpPr>
              <p:cNvPr id="59" name="文本框 58"/>
              <p:cNvSpPr txBox="1"/>
              <p:nvPr/>
            </p:nvSpPr>
            <p:spPr>
              <a:xfrm>
                <a:off x="5299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02</a:t>
                </a:r>
                <a:endParaRPr lang="zh-CN" altLang="en-US" sz="2700" dirty="0">
                  <a:solidFill>
                    <a:schemeClr val="bg1"/>
                  </a:solidFill>
                  <a:latin typeface="Impact" panose="020B0806030902050204" pitchFamily="34" charset="0"/>
                </a:endParaRPr>
              </a:p>
            </p:txBody>
          </p:sp>
          <p:sp>
            <p:nvSpPr>
              <p:cNvPr id="60" name="文本框 59"/>
              <p:cNvSpPr txBox="1"/>
              <p:nvPr/>
            </p:nvSpPr>
            <p:spPr>
              <a:xfrm>
                <a:off x="5474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56" name="组合 55"/>
            <p:cNvGrpSpPr/>
            <p:nvPr/>
          </p:nvGrpSpPr>
          <p:grpSpPr>
            <a:xfrm>
              <a:off x="4317206" y="5191936"/>
              <a:ext cx="1519166" cy="970125"/>
              <a:chOff x="4420271" y="5132049"/>
              <a:chExt cx="1519166" cy="970125"/>
            </a:xfrm>
          </p:grpSpPr>
          <p:sp>
            <p:nvSpPr>
              <p:cNvPr id="57" name="文本框 56"/>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58" name="文本框 57"/>
              <p:cNvSpPr txBox="1"/>
              <p:nvPr/>
            </p:nvSpPr>
            <p:spPr>
              <a:xfrm>
                <a:off x="4424522"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61" name="组合 60"/>
          <p:cNvGrpSpPr/>
          <p:nvPr/>
        </p:nvGrpSpPr>
        <p:grpSpPr>
          <a:xfrm>
            <a:off x="5173759" y="2957025"/>
            <a:ext cx="1655242" cy="1007091"/>
            <a:chOff x="6898345" y="3780775"/>
            <a:chExt cx="2206989" cy="1342788"/>
          </a:xfrm>
        </p:grpSpPr>
        <p:sp>
          <p:nvSpPr>
            <p:cNvPr id="62" name="同侧圆角矩形 61"/>
            <p:cNvSpPr/>
            <p:nvPr/>
          </p:nvSpPr>
          <p:spPr>
            <a:xfrm rot="5400000" flipH="1">
              <a:off x="7330446" y="3348674"/>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同侧圆角矩形 62"/>
            <p:cNvSpPr/>
            <p:nvPr/>
          </p:nvSpPr>
          <p:spPr>
            <a:xfrm rot="5400000" flipH="1">
              <a:off x="7408191" y="3436839"/>
              <a:ext cx="1187295" cy="2030659"/>
            </a:xfrm>
            <a:prstGeom prst="round2SameRect">
              <a:avLst>
                <a:gd name="adj1" fmla="val 50000"/>
                <a:gd name="adj2" fmla="val 8208"/>
              </a:avLst>
            </a:prstGeom>
            <a:solidFill>
              <a:srgbClr val="00AF92"/>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4" name="组合 63"/>
          <p:cNvGrpSpPr/>
          <p:nvPr/>
        </p:nvGrpSpPr>
        <p:grpSpPr>
          <a:xfrm flipH="1">
            <a:off x="4369473" y="2909642"/>
            <a:ext cx="1005563" cy="885342"/>
            <a:chOff x="4826146" y="1399826"/>
            <a:chExt cx="1340751" cy="1180456"/>
          </a:xfrm>
        </p:grpSpPr>
        <p:sp>
          <p:nvSpPr>
            <p:cNvPr id="65" name="任意多边形 64"/>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任意多边形 65"/>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a:off x="5271077" y="3161613"/>
            <a:ext cx="1557933" cy="727594"/>
            <a:chOff x="4317206" y="5191936"/>
            <a:chExt cx="2077244" cy="970125"/>
          </a:xfrm>
        </p:grpSpPr>
        <p:grpSp>
          <p:nvGrpSpPr>
            <p:cNvPr id="68" name="组合 67"/>
            <p:cNvGrpSpPr/>
            <p:nvPr/>
          </p:nvGrpSpPr>
          <p:grpSpPr>
            <a:xfrm>
              <a:off x="5394333" y="5209973"/>
              <a:ext cx="1000117" cy="791931"/>
              <a:chOff x="5299074" y="5343323"/>
              <a:chExt cx="1000117" cy="791931"/>
            </a:xfrm>
          </p:grpSpPr>
          <p:sp>
            <p:nvSpPr>
              <p:cNvPr id="72" name="文本框 71"/>
              <p:cNvSpPr txBox="1"/>
              <p:nvPr/>
            </p:nvSpPr>
            <p:spPr>
              <a:xfrm>
                <a:off x="5299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04</a:t>
                </a:r>
                <a:endParaRPr lang="zh-CN" altLang="en-US" sz="2700" dirty="0">
                  <a:solidFill>
                    <a:schemeClr val="bg1"/>
                  </a:solidFill>
                  <a:latin typeface="Impact" panose="020B0806030902050204" pitchFamily="34" charset="0"/>
                </a:endParaRPr>
              </a:p>
            </p:txBody>
          </p:sp>
          <p:sp>
            <p:nvSpPr>
              <p:cNvPr id="73" name="文本框 72"/>
              <p:cNvSpPr txBox="1"/>
              <p:nvPr/>
            </p:nvSpPr>
            <p:spPr>
              <a:xfrm>
                <a:off x="5474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69" name="组合 68"/>
            <p:cNvGrpSpPr/>
            <p:nvPr/>
          </p:nvGrpSpPr>
          <p:grpSpPr>
            <a:xfrm>
              <a:off x="4317206" y="5191936"/>
              <a:ext cx="1519166" cy="970125"/>
              <a:chOff x="4420271" y="5132049"/>
              <a:chExt cx="1519166" cy="970125"/>
            </a:xfrm>
          </p:grpSpPr>
          <p:sp>
            <p:nvSpPr>
              <p:cNvPr id="70" name="文本框 69"/>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71" name="文本框 70"/>
              <p:cNvSpPr txBox="1"/>
              <p:nvPr/>
            </p:nvSpPr>
            <p:spPr>
              <a:xfrm>
                <a:off x="4424522"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74" name="组合 73"/>
          <p:cNvGrpSpPr/>
          <p:nvPr/>
        </p:nvGrpSpPr>
        <p:grpSpPr>
          <a:xfrm>
            <a:off x="4150397" y="1450679"/>
            <a:ext cx="419100" cy="419100"/>
            <a:chOff x="5533863" y="1772314"/>
            <a:chExt cx="558800" cy="558800"/>
          </a:xfrm>
        </p:grpSpPr>
        <p:sp>
          <p:nvSpPr>
            <p:cNvPr id="75" name="椭圆 74"/>
            <p:cNvSpPr/>
            <p:nvPr/>
          </p:nvSpPr>
          <p:spPr>
            <a:xfrm>
              <a:off x="5533863" y="1772314"/>
              <a:ext cx="558800" cy="558800"/>
            </a:xfrm>
            <a:prstGeom prst="ellipse">
              <a:avLst/>
            </a:prstGeom>
            <a:solidFill>
              <a:srgbClr val="FFA725"/>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6" name="组合 75"/>
            <p:cNvGrpSpPr/>
            <p:nvPr/>
          </p:nvGrpSpPr>
          <p:grpSpPr>
            <a:xfrm>
              <a:off x="5642766" y="1844527"/>
              <a:ext cx="348943" cy="405128"/>
              <a:chOff x="3267075" y="2523213"/>
              <a:chExt cx="561976" cy="652463"/>
            </a:xfrm>
            <a:solidFill>
              <a:schemeClr val="bg1"/>
            </a:solidFill>
            <a:effectLst/>
          </p:grpSpPr>
          <p:sp>
            <p:nvSpPr>
              <p:cNvPr id="77"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89" name="组合 88"/>
          <p:cNvGrpSpPr/>
          <p:nvPr/>
        </p:nvGrpSpPr>
        <p:grpSpPr>
          <a:xfrm>
            <a:off x="4589333" y="2050754"/>
            <a:ext cx="419100" cy="419100"/>
            <a:chOff x="6119110" y="2572414"/>
            <a:chExt cx="558800" cy="558800"/>
          </a:xfrm>
        </p:grpSpPr>
        <p:sp>
          <p:nvSpPr>
            <p:cNvPr id="90" name="椭圆 89"/>
            <p:cNvSpPr/>
            <p:nvPr/>
          </p:nvSpPr>
          <p:spPr>
            <a:xfrm>
              <a:off x="6119110" y="2572414"/>
              <a:ext cx="558800" cy="558800"/>
            </a:xfrm>
            <a:prstGeom prst="ellipse">
              <a:avLst/>
            </a:prstGeom>
            <a:solidFill>
              <a:srgbClr val="0192A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1" name="Group 167"/>
            <p:cNvGrpSpPr>
              <a:grpSpLocks noChangeAspect="1"/>
            </p:cNvGrpSpPr>
            <p:nvPr/>
          </p:nvGrpSpPr>
          <p:grpSpPr bwMode="auto">
            <a:xfrm>
              <a:off x="6232936" y="2672997"/>
              <a:ext cx="329114" cy="326669"/>
              <a:chOff x="2072" y="1904"/>
              <a:chExt cx="404" cy="401"/>
            </a:xfrm>
            <a:solidFill>
              <a:schemeClr val="bg1"/>
            </a:solidFill>
            <a:effectLst/>
          </p:grpSpPr>
          <p:sp>
            <p:nvSpPr>
              <p:cNvPr id="92"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8" name="组合 97"/>
          <p:cNvGrpSpPr/>
          <p:nvPr/>
        </p:nvGrpSpPr>
        <p:grpSpPr>
          <a:xfrm>
            <a:off x="4150397" y="2655592"/>
            <a:ext cx="419100" cy="419100"/>
            <a:chOff x="5533863" y="3378864"/>
            <a:chExt cx="558800" cy="558800"/>
          </a:xfrm>
        </p:grpSpPr>
        <p:sp>
          <p:nvSpPr>
            <p:cNvPr id="99" name="椭圆 98"/>
            <p:cNvSpPr/>
            <p:nvPr/>
          </p:nvSpPr>
          <p:spPr>
            <a:xfrm>
              <a:off x="5533863" y="3378864"/>
              <a:ext cx="558800" cy="558800"/>
            </a:xfrm>
            <a:prstGeom prst="ellipse">
              <a:avLst/>
            </a:prstGeom>
            <a:solidFill>
              <a:srgbClr val="E8707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0" name="Group 181"/>
            <p:cNvGrpSpPr>
              <a:grpSpLocks noChangeAspect="1"/>
            </p:cNvGrpSpPr>
            <p:nvPr/>
          </p:nvGrpSpPr>
          <p:grpSpPr bwMode="auto">
            <a:xfrm>
              <a:off x="5643593" y="3482937"/>
              <a:ext cx="334816" cy="332372"/>
              <a:chOff x="2160" y="2262"/>
              <a:chExt cx="411" cy="408"/>
            </a:xfrm>
            <a:solidFill>
              <a:schemeClr val="bg1"/>
            </a:solidFill>
            <a:effectLst/>
          </p:grpSpPr>
          <p:sp>
            <p:nvSpPr>
              <p:cNvPr id="101"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8" name="组合 107"/>
          <p:cNvGrpSpPr/>
          <p:nvPr/>
        </p:nvGrpSpPr>
        <p:grpSpPr>
          <a:xfrm>
            <a:off x="4589333" y="3251020"/>
            <a:ext cx="419100" cy="419100"/>
            <a:chOff x="6119110" y="4172768"/>
            <a:chExt cx="558800" cy="558800"/>
          </a:xfrm>
        </p:grpSpPr>
        <p:sp>
          <p:nvSpPr>
            <p:cNvPr id="109" name="椭圆 108"/>
            <p:cNvSpPr/>
            <p:nvPr/>
          </p:nvSpPr>
          <p:spPr>
            <a:xfrm>
              <a:off x="6119110" y="4172768"/>
              <a:ext cx="558800" cy="558800"/>
            </a:xfrm>
            <a:prstGeom prst="ellipse">
              <a:avLst/>
            </a:prstGeom>
            <a:solidFill>
              <a:srgbClr val="00AF92"/>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0" name="Group 198"/>
            <p:cNvGrpSpPr>
              <a:grpSpLocks noChangeAspect="1"/>
            </p:cNvGrpSpPr>
            <p:nvPr/>
          </p:nvGrpSpPr>
          <p:grpSpPr bwMode="auto">
            <a:xfrm>
              <a:off x="6230362" y="4317972"/>
              <a:ext cx="353065" cy="271520"/>
              <a:chOff x="2216" y="2944"/>
              <a:chExt cx="394" cy="303"/>
            </a:xfrm>
            <a:solidFill>
              <a:schemeClr val="bg1"/>
            </a:solidFill>
            <a:effectLst/>
          </p:grpSpPr>
          <p:sp>
            <p:nvSpPr>
              <p:cNvPr id="111"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4"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7" name="组合 116"/>
          <p:cNvGrpSpPr/>
          <p:nvPr/>
        </p:nvGrpSpPr>
        <p:grpSpPr>
          <a:xfrm>
            <a:off x="4150397" y="3860504"/>
            <a:ext cx="419100" cy="419100"/>
            <a:chOff x="5533863" y="4985414"/>
            <a:chExt cx="558800" cy="558800"/>
          </a:xfrm>
        </p:grpSpPr>
        <p:sp>
          <p:nvSpPr>
            <p:cNvPr id="118" name="椭圆 117"/>
            <p:cNvSpPr/>
            <p:nvPr/>
          </p:nvSpPr>
          <p:spPr>
            <a:xfrm>
              <a:off x="5533863" y="4985414"/>
              <a:ext cx="558800" cy="558800"/>
            </a:xfrm>
            <a:prstGeom prst="ellipse">
              <a:avLst/>
            </a:prstGeom>
            <a:solidFill>
              <a:srgbClr val="663A77"/>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9" name="Group 909"/>
            <p:cNvGrpSpPr>
              <a:grpSpLocks noChangeAspect="1"/>
            </p:cNvGrpSpPr>
            <p:nvPr/>
          </p:nvGrpSpPr>
          <p:grpSpPr bwMode="auto">
            <a:xfrm>
              <a:off x="5653741" y="5133011"/>
              <a:ext cx="316069" cy="269553"/>
              <a:chOff x="6090" y="1175"/>
              <a:chExt cx="265" cy="226"/>
            </a:xfrm>
            <a:solidFill>
              <a:schemeClr val="bg1"/>
            </a:solidFill>
            <a:effectLst/>
          </p:grpSpPr>
          <p:sp>
            <p:nvSpPr>
              <p:cNvPr id="12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spTree>
    <p:extLst>
      <p:ext uri="{BB962C8B-B14F-4D97-AF65-F5344CB8AC3E}">
        <p14:creationId xmlns:p14="http://schemas.microsoft.com/office/powerpoint/2010/main" val="19273497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2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48"/>
                                            </p:tgtEl>
                                            <p:attrNameLst>
                                              <p:attrName>style.visibility</p:attrName>
                                            </p:attrNameLst>
                                          </p:cBhvr>
                                          <p:to>
                                            <p:strVal val="visible"/>
                                          </p:to>
                                        </p:set>
                                        <p:anim calcmode="lin" valueType="num" p14:bounceEnd="40000">
                                          <p:cBhvr additive="base">
                                            <p:cTn id="11" dur="12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14:bounceEnd="40000">
                                          <p:cBhvr additive="base">
                                            <p:cTn id="15" dur="125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16" dur="125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61"/>
                                            </p:tgtEl>
                                            <p:attrNameLst>
                                              <p:attrName>style.visibility</p:attrName>
                                            </p:attrNameLst>
                                          </p:cBhvr>
                                          <p:to>
                                            <p:strVal val="visible"/>
                                          </p:to>
                                        </p:set>
                                        <p:anim calcmode="lin" valueType="num" p14:bounceEnd="40000">
                                          <p:cBhvr additive="base">
                                            <p:cTn id="19" dur="125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61"/>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14:bounceEnd="40000">
                                          <p:cBhvr additive="base">
                                            <p:cTn id="23" dur="12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 fill="hold"/>
                                            <p:tgtEl>
                                              <p:spTgt spid="12"/>
                                            </p:tgtEl>
                                            <p:attrNameLst>
                                              <p:attrName>ppt_w</p:attrName>
                                            </p:attrNameLst>
                                          </p:cBhvr>
                                          <p:tavLst>
                                            <p:tav tm="0">
                                              <p:val>
                                                <p:fltVal val="0"/>
                                              </p:val>
                                            </p:tav>
                                            <p:tav tm="100000">
                                              <p:val>
                                                <p:strVal val="#ppt_w"/>
                                              </p:val>
                                            </p:tav>
                                          </p:tavLst>
                                        </p:anim>
                                        <p:anim calcmode="lin" valueType="num">
                                          <p:cBhvr>
                                            <p:cTn id="29" dur="100" fill="hold"/>
                                            <p:tgtEl>
                                              <p:spTgt spid="12"/>
                                            </p:tgtEl>
                                            <p:attrNameLst>
                                              <p:attrName>ppt_h</p:attrName>
                                            </p:attrNameLst>
                                          </p:cBhvr>
                                          <p:tavLst>
                                            <p:tav tm="0">
                                              <p:val>
                                                <p:fltVal val="0"/>
                                              </p:val>
                                            </p:tav>
                                            <p:tav tm="100000">
                                              <p:val>
                                                <p:strVal val="#ppt_h"/>
                                              </p:val>
                                            </p:tav>
                                          </p:tavLst>
                                        </p:anim>
                                        <p:animEffect transition="in" filter="fade">
                                          <p:cBhvr>
                                            <p:cTn id="30" dur="100"/>
                                            <p:tgtEl>
                                              <p:spTgt spid="12"/>
                                            </p:tgtEl>
                                          </p:cBhvr>
                                        </p:animEffect>
                                      </p:childTnLst>
                                    </p:cTn>
                                  </p:par>
                                  <p:par>
                                    <p:cTn id="31" presetID="6" presetClass="emph" presetSubtype="0" fill="hold" nodeType="withEffect">
                                      <p:stCondLst>
                                        <p:cond delay="100"/>
                                      </p:stCondLst>
                                      <p:childTnLst>
                                        <p:animScale>
                                          <p:cBhvr>
                                            <p:cTn id="32" dur="100" fill="hold"/>
                                            <p:tgtEl>
                                              <p:spTgt spid="12"/>
                                            </p:tgtEl>
                                          </p:cBhvr>
                                          <p:by x="110000" y="110000"/>
                                        </p:animScale>
                                      </p:childTnLst>
                                    </p:cTn>
                                  </p:par>
                                  <p:par>
                                    <p:cTn id="33" presetID="6" presetClass="emph" presetSubtype="0" fill="hold" nodeType="withEffect">
                                      <p:stCondLst>
                                        <p:cond delay="200"/>
                                      </p:stCondLst>
                                      <p:childTnLst>
                                        <p:animScale>
                                          <p:cBhvr>
                                            <p:cTn id="34" dur="200" fill="hold"/>
                                            <p:tgtEl>
                                              <p:spTgt spid="12"/>
                                            </p:tgtEl>
                                          </p:cBhvr>
                                          <p:by x="90000" y="90000"/>
                                        </p:animScale>
                                      </p:childTnLst>
                                    </p:cTn>
                                  </p:par>
                                  <p:par>
                                    <p:cTn id="35" presetID="6" presetClass="emph" presetSubtype="0" fill="hold" nodeType="withEffect">
                                      <p:stCondLst>
                                        <p:cond delay="400"/>
                                      </p:stCondLst>
                                      <p:childTnLst>
                                        <p:animScale>
                                          <p:cBhvr>
                                            <p:cTn id="36" dur="100" fill="hold"/>
                                            <p:tgtEl>
                                              <p:spTgt spid="12"/>
                                            </p:tgtEl>
                                          </p:cBhvr>
                                          <p:by x="105000" y="105000"/>
                                        </p:animScale>
                                      </p:childTnLst>
                                    </p:cTn>
                                  </p:par>
                                  <p:par>
                                    <p:cTn id="37" presetID="6" presetClass="emph" presetSubtype="0" fill="hold" nodeType="withEffect">
                                      <p:stCondLst>
                                        <p:cond delay="500"/>
                                      </p:stCondLst>
                                      <p:childTnLst>
                                        <p:animScale>
                                          <p:cBhvr>
                                            <p:cTn id="38" dur="200" fill="hold"/>
                                            <p:tgtEl>
                                              <p:spTgt spid="12"/>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100" fill="hold"/>
                                            <p:tgtEl>
                                              <p:spTgt spid="51"/>
                                            </p:tgtEl>
                                            <p:attrNameLst>
                                              <p:attrName>ppt_w</p:attrName>
                                            </p:attrNameLst>
                                          </p:cBhvr>
                                          <p:tavLst>
                                            <p:tav tm="0">
                                              <p:val>
                                                <p:fltVal val="0"/>
                                              </p:val>
                                            </p:tav>
                                            <p:tav tm="100000">
                                              <p:val>
                                                <p:strVal val="#ppt_w"/>
                                              </p:val>
                                            </p:tav>
                                          </p:tavLst>
                                        </p:anim>
                                        <p:anim calcmode="lin" valueType="num">
                                          <p:cBhvr>
                                            <p:cTn id="43" dur="100" fill="hold"/>
                                            <p:tgtEl>
                                              <p:spTgt spid="51"/>
                                            </p:tgtEl>
                                            <p:attrNameLst>
                                              <p:attrName>ppt_h</p:attrName>
                                            </p:attrNameLst>
                                          </p:cBhvr>
                                          <p:tavLst>
                                            <p:tav tm="0">
                                              <p:val>
                                                <p:fltVal val="0"/>
                                              </p:val>
                                            </p:tav>
                                            <p:tav tm="100000">
                                              <p:val>
                                                <p:strVal val="#ppt_h"/>
                                              </p:val>
                                            </p:tav>
                                          </p:tavLst>
                                        </p:anim>
                                        <p:animEffect transition="in" filter="fade">
                                          <p:cBhvr>
                                            <p:cTn id="44" dur="100"/>
                                            <p:tgtEl>
                                              <p:spTgt spid="51"/>
                                            </p:tgtEl>
                                          </p:cBhvr>
                                        </p:animEffect>
                                      </p:childTnLst>
                                    </p:cTn>
                                  </p:par>
                                  <p:par>
                                    <p:cTn id="45" presetID="6" presetClass="emph" presetSubtype="0" fill="hold" nodeType="withEffect">
                                      <p:stCondLst>
                                        <p:cond delay="100"/>
                                      </p:stCondLst>
                                      <p:childTnLst>
                                        <p:animScale>
                                          <p:cBhvr>
                                            <p:cTn id="46" dur="100" fill="hold"/>
                                            <p:tgtEl>
                                              <p:spTgt spid="51"/>
                                            </p:tgtEl>
                                          </p:cBhvr>
                                          <p:by x="110000" y="110000"/>
                                        </p:animScale>
                                      </p:childTnLst>
                                    </p:cTn>
                                  </p:par>
                                  <p:par>
                                    <p:cTn id="47" presetID="6" presetClass="emph" presetSubtype="0" fill="hold" nodeType="withEffect">
                                      <p:stCondLst>
                                        <p:cond delay="200"/>
                                      </p:stCondLst>
                                      <p:childTnLst>
                                        <p:animScale>
                                          <p:cBhvr>
                                            <p:cTn id="48" dur="200" fill="hold"/>
                                            <p:tgtEl>
                                              <p:spTgt spid="51"/>
                                            </p:tgtEl>
                                          </p:cBhvr>
                                          <p:by x="90000" y="90000"/>
                                        </p:animScale>
                                      </p:childTnLst>
                                    </p:cTn>
                                  </p:par>
                                  <p:par>
                                    <p:cTn id="49" presetID="6" presetClass="emph" presetSubtype="0" fill="hold" nodeType="withEffect">
                                      <p:stCondLst>
                                        <p:cond delay="400"/>
                                      </p:stCondLst>
                                      <p:childTnLst>
                                        <p:animScale>
                                          <p:cBhvr>
                                            <p:cTn id="50" dur="100" fill="hold"/>
                                            <p:tgtEl>
                                              <p:spTgt spid="51"/>
                                            </p:tgtEl>
                                          </p:cBhvr>
                                          <p:by x="105000" y="105000"/>
                                        </p:animScale>
                                      </p:childTnLst>
                                    </p:cTn>
                                  </p:par>
                                  <p:par>
                                    <p:cTn id="51" presetID="6" presetClass="emph" presetSubtype="0" fill="hold" nodeType="withEffect">
                                      <p:stCondLst>
                                        <p:cond delay="500"/>
                                      </p:stCondLst>
                                      <p:childTnLst>
                                        <p:animScale>
                                          <p:cBhvr>
                                            <p:cTn id="52" dur="200" fill="hold"/>
                                            <p:tgtEl>
                                              <p:spTgt spid="51"/>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 fill="hold"/>
                                            <p:tgtEl>
                                              <p:spTgt spid="25"/>
                                            </p:tgtEl>
                                            <p:attrNameLst>
                                              <p:attrName>ppt_w</p:attrName>
                                            </p:attrNameLst>
                                          </p:cBhvr>
                                          <p:tavLst>
                                            <p:tav tm="0">
                                              <p:val>
                                                <p:fltVal val="0"/>
                                              </p:val>
                                            </p:tav>
                                            <p:tav tm="100000">
                                              <p:val>
                                                <p:strVal val="#ppt_w"/>
                                              </p:val>
                                            </p:tav>
                                          </p:tavLst>
                                        </p:anim>
                                        <p:anim calcmode="lin" valueType="num">
                                          <p:cBhvr>
                                            <p:cTn id="57" dur="100" fill="hold"/>
                                            <p:tgtEl>
                                              <p:spTgt spid="25"/>
                                            </p:tgtEl>
                                            <p:attrNameLst>
                                              <p:attrName>ppt_h</p:attrName>
                                            </p:attrNameLst>
                                          </p:cBhvr>
                                          <p:tavLst>
                                            <p:tav tm="0">
                                              <p:val>
                                                <p:fltVal val="0"/>
                                              </p:val>
                                            </p:tav>
                                            <p:tav tm="100000">
                                              <p:val>
                                                <p:strVal val="#ppt_h"/>
                                              </p:val>
                                            </p:tav>
                                          </p:tavLst>
                                        </p:anim>
                                        <p:animEffect transition="in" filter="fade">
                                          <p:cBhvr>
                                            <p:cTn id="58" dur="100"/>
                                            <p:tgtEl>
                                              <p:spTgt spid="25"/>
                                            </p:tgtEl>
                                          </p:cBhvr>
                                        </p:animEffect>
                                      </p:childTnLst>
                                    </p:cTn>
                                  </p:par>
                                  <p:par>
                                    <p:cTn id="59" presetID="6" presetClass="emph" presetSubtype="0" fill="hold" nodeType="withEffect">
                                      <p:stCondLst>
                                        <p:cond delay="100"/>
                                      </p:stCondLst>
                                      <p:childTnLst>
                                        <p:animScale>
                                          <p:cBhvr>
                                            <p:cTn id="60" dur="100" fill="hold"/>
                                            <p:tgtEl>
                                              <p:spTgt spid="25"/>
                                            </p:tgtEl>
                                          </p:cBhvr>
                                          <p:by x="110000" y="110000"/>
                                        </p:animScale>
                                      </p:childTnLst>
                                    </p:cTn>
                                  </p:par>
                                  <p:par>
                                    <p:cTn id="61" presetID="6" presetClass="emph" presetSubtype="0" fill="hold" nodeType="withEffect">
                                      <p:stCondLst>
                                        <p:cond delay="200"/>
                                      </p:stCondLst>
                                      <p:childTnLst>
                                        <p:animScale>
                                          <p:cBhvr>
                                            <p:cTn id="62" dur="200" fill="hold"/>
                                            <p:tgtEl>
                                              <p:spTgt spid="25"/>
                                            </p:tgtEl>
                                          </p:cBhvr>
                                          <p:by x="90000" y="90000"/>
                                        </p:animScale>
                                      </p:childTnLst>
                                    </p:cTn>
                                  </p:par>
                                  <p:par>
                                    <p:cTn id="63" presetID="6" presetClass="emph" presetSubtype="0" fill="hold" nodeType="withEffect">
                                      <p:stCondLst>
                                        <p:cond delay="400"/>
                                      </p:stCondLst>
                                      <p:childTnLst>
                                        <p:animScale>
                                          <p:cBhvr>
                                            <p:cTn id="64" dur="100" fill="hold"/>
                                            <p:tgtEl>
                                              <p:spTgt spid="25"/>
                                            </p:tgtEl>
                                          </p:cBhvr>
                                          <p:by x="105000" y="105000"/>
                                        </p:animScale>
                                      </p:childTnLst>
                                    </p:cTn>
                                  </p:par>
                                  <p:par>
                                    <p:cTn id="65" presetID="6" presetClass="emph" presetSubtype="0" fill="hold" nodeType="withEffect">
                                      <p:stCondLst>
                                        <p:cond delay="500"/>
                                      </p:stCondLst>
                                      <p:childTnLst>
                                        <p:animScale>
                                          <p:cBhvr>
                                            <p:cTn id="66" dur="200" fill="hold"/>
                                            <p:tgtEl>
                                              <p:spTgt spid="25"/>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p:cTn id="70" dur="100" fill="hold"/>
                                            <p:tgtEl>
                                              <p:spTgt spid="64"/>
                                            </p:tgtEl>
                                            <p:attrNameLst>
                                              <p:attrName>ppt_w</p:attrName>
                                            </p:attrNameLst>
                                          </p:cBhvr>
                                          <p:tavLst>
                                            <p:tav tm="0">
                                              <p:val>
                                                <p:fltVal val="0"/>
                                              </p:val>
                                            </p:tav>
                                            <p:tav tm="100000">
                                              <p:val>
                                                <p:strVal val="#ppt_w"/>
                                              </p:val>
                                            </p:tav>
                                          </p:tavLst>
                                        </p:anim>
                                        <p:anim calcmode="lin" valueType="num">
                                          <p:cBhvr>
                                            <p:cTn id="71" dur="100" fill="hold"/>
                                            <p:tgtEl>
                                              <p:spTgt spid="64"/>
                                            </p:tgtEl>
                                            <p:attrNameLst>
                                              <p:attrName>ppt_h</p:attrName>
                                            </p:attrNameLst>
                                          </p:cBhvr>
                                          <p:tavLst>
                                            <p:tav tm="0">
                                              <p:val>
                                                <p:fltVal val="0"/>
                                              </p:val>
                                            </p:tav>
                                            <p:tav tm="100000">
                                              <p:val>
                                                <p:strVal val="#ppt_h"/>
                                              </p:val>
                                            </p:tav>
                                          </p:tavLst>
                                        </p:anim>
                                        <p:animEffect transition="in" filter="fade">
                                          <p:cBhvr>
                                            <p:cTn id="72" dur="100"/>
                                            <p:tgtEl>
                                              <p:spTgt spid="64"/>
                                            </p:tgtEl>
                                          </p:cBhvr>
                                        </p:animEffect>
                                      </p:childTnLst>
                                    </p:cTn>
                                  </p:par>
                                  <p:par>
                                    <p:cTn id="73" presetID="6" presetClass="emph" presetSubtype="0" fill="hold" nodeType="withEffect">
                                      <p:stCondLst>
                                        <p:cond delay="100"/>
                                      </p:stCondLst>
                                      <p:childTnLst>
                                        <p:animScale>
                                          <p:cBhvr>
                                            <p:cTn id="74" dur="100" fill="hold"/>
                                            <p:tgtEl>
                                              <p:spTgt spid="64"/>
                                            </p:tgtEl>
                                          </p:cBhvr>
                                          <p:by x="110000" y="110000"/>
                                        </p:animScale>
                                      </p:childTnLst>
                                    </p:cTn>
                                  </p:par>
                                  <p:par>
                                    <p:cTn id="75" presetID="6" presetClass="emph" presetSubtype="0" fill="hold" nodeType="withEffect">
                                      <p:stCondLst>
                                        <p:cond delay="200"/>
                                      </p:stCondLst>
                                      <p:childTnLst>
                                        <p:animScale>
                                          <p:cBhvr>
                                            <p:cTn id="76" dur="200" fill="hold"/>
                                            <p:tgtEl>
                                              <p:spTgt spid="64"/>
                                            </p:tgtEl>
                                          </p:cBhvr>
                                          <p:by x="90000" y="90000"/>
                                        </p:animScale>
                                      </p:childTnLst>
                                    </p:cTn>
                                  </p:par>
                                  <p:par>
                                    <p:cTn id="77" presetID="6" presetClass="emph" presetSubtype="0" fill="hold" nodeType="withEffect">
                                      <p:stCondLst>
                                        <p:cond delay="400"/>
                                      </p:stCondLst>
                                      <p:childTnLst>
                                        <p:animScale>
                                          <p:cBhvr>
                                            <p:cTn id="78" dur="100" fill="hold"/>
                                            <p:tgtEl>
                                              <p:spTgt spid="64"/>
                                            </p:tgtEl>
                                          </p:cBhvr>
                                          <p:by x="105000" y="105000"/>
                                        </p:animScale>
                                      </p:childTnLst>
                                    </p:cTn>
                                  </p:par>
                                  <p:par>
                                    <p:cTn id="79" presetID="6" presetClass="emph" presetSubtype="0" fill="hold" nodeType="withEffect">
                                      <p:stCondLst>
                                        <p:cond delay="500"/>
                                      </p:stCondLst>
                                      <p:childTnLst>
                                        <p:animScale>
                                          <p:cBhvr>
                                            <p:cTn id="80" dur="200" fill="hold"/>
                                            <p:tgtEl>
                                              <p:spTgt spid="64"/>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100" fill="hold"/>
                                            <p:tgtEl>
                                              <p:spTgt spid="38"/>
                                            </p:tgtEl>
                                            <p:attrNameLst>
                                              <p:attrName>ppt_w</p:attrName>
                                            </p:attrNameLst>
                                          </p:cBhvr>
                                          <p:tavLst>
                                            <p:tav tm="0">
                                              <p:val>
                                                <p:fltVal val="0"/>
                                              </p:val>
                                            </p:tav>
                                            <p:tav tm="100000">
                                              <p:val>
                                                <p:strVal val="#ppt_w"/>
                                              </p:val>
                                            </p:tav>
                                          </p:tavLst>
                                        </p:anim>
                                        <p:anim calcmode="lin" valueType="num">
                                          <p:cBhvr>
                                            <p:cTn id="85" dur="100" fill="hold"/>
                                            <p:tgtEl>
                                              <p:spTgt spid="38"/>
                                            </p:tgtEl>
                                            <p:attrNameLst>
                                              <p:attrName>ppt_h</p:attrName>
                                            </p:attrNameLst>
                                          </p:cBhvr>
                                          <p:tavLst>
                                            <p:tav tm="0">
                                              <p:val>
                                                <p:fltVal val="0"/>
                                              </p:val>
                                            </p:tav>
                                            <p:tav tm="100000">
                                              <p:val>
                                                <p:strVal val="#ppt_h"/>
                                              </p:val>
                                            </p:tav>
                                          </p:tavLst>
                                        </p:anim>
                                        <p:animEffect transition="in" filter="fade">
                                          <p:cBhvr>
                                            <p:cTn id="86" dur="100"/>
                                            <p:tgtEl>
                                              <p:spTgt spid="38"/>
                                            </p:tgtEl>
                                          </p:cBhvr>
                                        </p:animEffect>
                                      </p:childTnLst>
                                    </p:cTn>
                                  </p:par>
                                  <p:par>
                                    <p:cTn id="87" presetID="6" presetClass="emph" presetSubtype="0" fill="hold" nodeType="withEffect">
                                      <p:stCondLst>
                                        <p:cond delay="100"/>
                                      </p:stCondLst>
                                      <p:childTnLst>
                                        <p:animScale>
                                          <p:cBhvr>
                                            <p:cTn id="88" dur="100" fill="hold"/>
                                            <p:tgtEl>
                                              <p:spTgt spid="38"/>
                                            </p:tgtEl>
                                          </p:cBhvr>
                                          <p:by x="110000" y="110000"/>
                                        </p:animScale>
                                      </p:childTnLst>
                                    </p:cTn>
                                  </p:par>
                                  <p:par>
                                    <p:cTn id="89" presetID="6" presetClass="emph" presetSubtype="0" fill="hold" nodeType="withEffect">
                                      <p:stCondLst>
                                        <p:cond delay="200"/>
                                      </p:stCondLst>
                                      <p:childTnLst>
                                        <p:animScale>
                                          <p:cBhvr>
                                            <p:cTn id="90" dur="200" fill="hold"/>
                                            <p:tgtEl>
                                              <p:spTgt spid="38"/>
                                            </p:tgtEl>
                                          </p:cBhvr>
                                          <p:by x="90000" y="90000"/>
                                        </p:animScale>
                                      </p:childTnLst>
                                    </p:cTn>
                                  </p:par>
                                  <p:par>
                                    <p:cTn id="91" presetID="6" presetClass="emph" presetSubtype="0" fill="hold" nodeType="withEffect">
                                      <p:stCondLst>
                                        <p:cond delay="400"/>
                                      </p:stCondLst>
                                      <p:childTnLst>
                                        <p:animScale>
                                          <p:cBhvr>
                                            <p:cTn id="92" dur="100" fill="hold"/>
                                            <p:tgtEl>
                                              <p:spTgt spid="38"/>
                                            </p:tgtEl>
                                          </p:cBhvr>
                                          <p:by x="105000" y="105000"/>
                                        </p:animScale>
                                      </p:childTnLst>
                                    </p:cTn>
                                  </p:par>
                                  <p:par>
                                    <p:cTn id="93" presetID="6" presetClass="emph" presetSubtype="0" fill="hold" nodeType="withEffect">
                                      <p:stCondLst>
                                        <p:cond delay="500"/>
                                      </p:stCondLst>
                                      <p:childTnLst>
                                        <p:animScale>
                                          <p:cBhvr>
                                            <p:cTn id="94" dur="200" fill="hold"/>
                                            <p:tgtEl>
                                              <p:spTgt spid="38"/>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par>
                                    <p:cTn id="106" presetID="53" presetClass="entr" presetSubtype="16" fill="hold" nodeType="with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500" fill="hold"/>
                                            <p:tgtEl>
                                              <p:spTgt spid="98"/>
                                            </p:tgtEl>
                                            <p:attrNameLst>
                                              <p:attrName>ppt_w</p:attrName>
                                            </p:attrNameLst>
                                          </p:cBhvr>
                                          <p:tavLst>
                                            <p:tav tm="0">
                                              <p:val>
                                                <p:fltVal val="0"/>
                                              </p:val>
                                            </p:tav>
                                            <p:tav tm="100000">
                                              <p:val>
                                                <p:strVal val="#ppt_w"/>
                                              </p:val>
                                            </p:tav>
                                          </p:tavLst>
                                        </p:anim>
                                        <p:anim calcmode="lin" valueType="num">
                                          <p:cBhvr>
                                            <p:cTn id="109" dur="500" fill="hold"/>
                                            <p:tgtEl>
                                              <p:spTgt spid="98"/>
                                            </p:tgtEl>
                                            <p:attrNameLst>
                                              <p:attrName>ppt_h</p:attrName>
                                            </p:attrNameLst>
                                          </p:cBhvr>
                                          <p:tavLst>
                                            <p:tav tm="0">
                                              <p:val>
                                                <p:fltVal val="0"/>
                                              </p:val>
                                            </p:tav>
                                            <p:tav tm="100000">
                                              <p:val>
                                                <p:strVal val="#ppt_h"/>
                                              </p:val>
                                            </p:tav>
                                          </p:tavLst>
                                        </p:anim>
                                        <p:animEffect transition="in" filter="fade">
                                          <p:cBhvr>
                                            <p:cTn id="110" dur="500"/>
                                            <p:tgtEl>
                                              <p:spTgt spid="98"/>
                                            </p:tgtEl>
                                          </p:cBhvr>
                                        </p:animEffect>
                                      </p:childTnLst>
                                    </p:cTn>
                                  </p:par>
                                  <p:par>
                                    <p:cTn id="111" presetID="53" presetClass="entr" presetSubtype="16" fill="hold" nodeType="withEffect">
                                      <p:stCondLst>
                                        <p:cond delay="0"/>
                                      </p:stCondLst>
                                      <p:childTnLst>
                                        <p:set>
                                          <p:cBhvr>
                                            <p:cTn id="112" dur="1" fill="hold">
                                              <p:stCondLst>
                                                <p:cond delay="0"/>
                                              </p:stCondLst>
                                            </p:cTn>
                                            <p:tgtEl>
                                              <p:spTgt spid="108"/>
                                            </p:tgtEl>
                                            <p:attrNameLst>
                                              <p:attrName>style.visibility</p:attrName>
                                            </p:attrNameLst>
                                          </p:cBhvr>
                                          <p:to>
                                            <p:strVal val="visible"/>
                                          </p:to>
                                        </p:set>
                                        <p:anim calcmode="lin" valueType="num">
                                          <p:cBhvr>
                                            <p:cTn id="113" dur="500" fill="hold"/>
                                            <p:tgtEl>
                                              <p:spTgt spid="108"/>
                                            </p:tgtEl>
                                            <p:attrNameLst>
                                              <p:attrName>ppt_w</p:attrName>
                                            </p:attrNameLst>
                                          </p:cBhvr>
                                          <p:tavLst>
                                            <p:tav tm="0">
                                              <p:val>
                                                <p:fltVal val="0"/>
                                              </p:val>
                                            </p:tav>
                                            <p:tav tm="100000">
                                              <p:val>
                                                <p:strVal val="#ppt_w"/>
                                              </p:val>
                                            </p:tav>
                                          </p:tavLst>
                                        </p:anim>
                                        <p:anim calcmode="lin" valueType="num">
                                          <p:cBhvr>
                                            <p:cTn id="114" dur="500" fill="hold"/>
                                            <p:tgtEl>
                                              <p:spTgt spid="108"/>
                                            </p:tgtEl>
                                            <p:attrNameLst>
                                              <p:attrName>ppt_h</p:attrName>
                                            </p:attrNameLst>
                                          </p:cBhvr>
                                          <p:tavLst>
                                            <p:tav tm="0">
                                              <p:val>
                                                <p:fltVal val="0"/>
                                              </p:val>
                                            </p:tav>
                                            <p:tav tm="100000">
                                              <p:val>
                                                <p:strVal val="#ppt_h"/>
                                              </p:val>
                                            </p:tav>
                                          </p:tavLst>
                                        </p:anim>
                                        <p:animEffect transition="in" filter="fade">
                                          <p:cBhvr>
                                            <p:cTn id="115" dur="500"/>
                                            <p:tgtEl>
                                              <p:spTgt spid="108"/>
                                            </p:tgtEl>
                                          </p:cBhvr>
                                        </p:animEffect>
                                      </p:childTnLst>
                                    </p:cTn>
                                  </p:par>
                                  <p:par>
                                    <p:cTn id="116" presetID="53" presetClass="entr" presetSubtype="16" fill="hold" nodeType="withEffect">
                                      <p:stCondLst>
                                        <p:cond delay="0"/>
                                      </p:stCondLst>
                                      <p:childTnLst>
                                        <p:set>
                                          <p:cBhvr>
                                            <p:cTn id="117" dur="1" fill="hold">
                                              <p:stCondLst>
                                                <p:cond delay="0"/>
                                              </p:stCondLst>
                                            </p:cTn>
                                            <p:tgtEl>
                                              <p:spTgt spid="117"/>
                                            </p:tgtEl>
                                            <p:attrNameLst>
                                              <p:attrName>style.visibility</p:attrName>
                                            </p:attrNameLst>
                                          </p:cBhvr>
                                          <p:to>
                                            <p:strVal val="visible"/>
                                          </p:to>
                                        </p:set>
                                        <p:anim calcmode="lin" valueType="num">
                                          <p:cBhvr>
                                            <p:cTn id="118" dur="500" fill="hold"/>
                                            <p:tgtEl>
                                              <p:spTgt spid="117"/>
                                            </p:tgtEl>
                                            <p:attrNameLst>
                                              <p:attrName>ppt_w</p:attrName>
                                            </p:attrNameLst>
                                          </p:cBhvr>
                                          <p:tavLst>
                                            <p:tav tm="0">
                                              <p:val>
                                                <p:fltVal val="0"/>
                                              </p:val>
                                            </p:tav>
                                            <p:tav tm="100000">
                                              <p:val>
                                                <p:strVal val="#ppt_w"/>
                                              </p:val>
                                            </p:tav>
                                          </p:tavLst>
                                        </p:anim>
                                        <p:anim calcmode="lin" valueType="num">
                                          <p:cBhvr>
                                            <p:cTn id="119" dur="500" fill="hold"/>
                                            <p:tgtEl>
                                              <p:spTgt spid="117"/>
                                            </p:tgtEl>
                                            <p:attrNameLst>
                                              <p:attrName>ppt_h</p:attrName>
                                            </p:attrNameLst>
                                          </p:cBhvr>
                                          <p:tavLst>
                                            <p:tav tm="0">
                                              <p:val>
                                                <p:fltVal val="0"/>
                                              </p:val>
                                            </p:tav>
                                            <p:tav tm="100000">
                                              <p:val>
                                                <p:strVal val="#ppt_h"/>
                                              </p:val>
                                            </p:tav>
                                          </p:tavLst>
                                        </p:anim>
                                        <p:animEffect transition="in" filter="fade">
                                          <p:cBhvr>
                                            <p:cTn id="120" dur="500"/>
                                            <p:tgtEl>
                                              <p:spTgt spid="117"/>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randombar(horizontal)">
                                          <p:cBhvr>
                                            <p:cTn id="124" dur="500"/>
                                            <p:tgtEl>
                                              <p:spTgt spid="15"/>
                                            </p:tgtEl>
                                          </p:cBhvr>
                                        </p:animEffect>
                                      </p:childTnLst>
                                    </p:cTn>
                                  </p:par>
                                  <p:par>
                                    <p:cTn id="125" presetID="14" presetClass="entr" presetSubtype="1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randombar(horizontal)">
                                          <p:cBhvr>
                                            <p:cTn id="127" dur="500"/>
                                            <p:tgtEl>
                                              <p:spTgt spid="5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randombar(horizontal)">
                                          <p:cBhvr>
                                            <p:cTn id="130" dur="500"/>
                                            <p:tgtEl>
                                              <p:spTgt spid="28"/>
                                            </p:tgtEl>
                                          </p:cBhvr>
                                        </p:animEffect>
                                      </p:childTnLst>
                                    </p:cTn>
                                  </p:par>
                                  <p:par>
                                    <p:cTn id="131" presetID="14" presetClass="entr" presetSubtype="10" fill="hold" nodeType="with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randombar(horizontal)">
                                          <p:cBhvr>
                                            <p:cTn id="133" dur="500"/>
                                            <p:tgtEl>
                                              <p:spTgt spid="67"/>
                                            </p:tgtEl>
                                          </p:cBhvr>
                                        </p:animEffect>
                                      </p:childTnLst>
                                    </p:cTn>
                                  </p:par>
                                  <p:par>
                                    <p:cTn id="134" presetID="14" presetClass="entr" presetSubtype="10" fill="hold" nodeType="with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randombar(horizontal)">
                                          <p:cBhvr>
                                            <p:cTn id="1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1+#ppt_w/2"/>
                                              </p:val>
                                            </p:tav>
                                            <p:tav tm="100000">
                                              <p:val>
                                                <p:strVal val="#ppt_x"/>
                                              </p:val>
                                            </p:tav>
                                          </p:tavLst>
                                        </p:anim>
                                        <p:anim calcmode="lin" valueType="num">
                                          <p:cBhvr additive="base">
                                            <p:cTn id="8" dur="12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250" fill="hold"/>
                                            <p:tgtEl>
                                              <p:spTgt spid="48"/>
                                            </p:tgtEl>
                                            <p:attrNameLst>
                                              <p:attrName>ppt_x</p:attrName>
                                            </p:attrNameLst>
                                          </p:cBhvr>
                                          <p:tavLst>
                                            <p:tav tm="0">
                                              <p:val>
                                                <p:strVal val="0-#ppt_w/2"/>
                                              </p:val>
                                            </p:tav>
                                            <p:tav tm="100000">
                                              <p:val>
                                                <p:strVal val="#ppt_x"/>
                                              </p:val>
                                            </p:tav>
                                          </p:tavLst>
                                        </p:anim>
                                        <p:anim calcmode="lin" valueType="num">
                                          <p:cBhvr additive="base">
                                            <p:cTn id="12" dur="125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250" fill="hold"/>
                                            <p:tgtEl>
                                              <p:spTgt spid="22"/>
                                            </p:tgtEl>
                                            <p:attrNameLst>
                                              <p:attrName>ppt_x</p:attrName>
                                            </p:attrNameLst>
                                          </p:cBhvr>
                                          <p:tavLst>
                                            <p:tav tm="0">
                                              <p:val>
                                                <p:strVal val="1+#ppt_w/2"/>
                                              </p:val>
                                            </p:tav>
                                            <p:tav tm="100000">
                                              <p:val>
                                                <p:strVal val="#ppt_x"/>
                                              </p:val>
                                            </p:tav>
                                          </p:tavLst>
                                        </p:anim>
                                        <p:anim calcmode="lin" valueType="num">
                                          <p:cBhvr additive="base">
                                            <p:cTn id="16" dur="125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1250" fill="hold"/>
                                            <p:tgtEl>
                                              <p:spTgt spid="61"/>
                                            </p:tgtEl>
                                            <p:attrNameLst>
                                              <p:attrName>ppt_x</p:attrName>
                                            </p:attrNameLst>
                                          </p:cBhvr>
                                          <p:tavLst>
                                            <p:tav tm="0">
                                              <p:val>
                                                <p:strVal val="0-#ppt_w/2"/>
                                              </p:val>
                                            </p:tav>
                                            <p:tav tm="100000">
                                              <p:val>
                                                <p:strVal val="#ppt_x"/>
                                              </p:val>
                                            </p:tav>
                                          </p:tavLst>
                                        </p:anim>
                                        <p:anim calcmode="lin" valueType="num">
                                          <p:cBhvr additive="base">
                                            <p:cTn id="20" dur="1250" fill="hold"/>
                                            <p:tgtEl>
                                              <p:spTgt spid="61"/>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250" fill="hold"/>
                                            <p:tgtEl>
                                              <p:spTgt spid="35"/>
                                            </p:tgtEl>
                                            <p:attrNameLst>
                                              <p:attrName>ppt_x</p:attrName>
                                            </p:attrNameLst>
                                          </p:cBhvr>
                                          <p:tavLst>
                                            <p:tav tm="0">
                                              <p:val>
                                                <p:strVal val="1+#ppt_w/2"/>
                                              </p:val>
                                            </p:tav>
                                            <p:tav tm="100000">
                                              <p:val>
                                                <p:strVal val="#ppt_x"/>
                                              </p:val>
                                            </p:tav>
                                          </p:tavLst>
                                        </p:anim>
                                        <p:anim calcmode="lin" valueType="num">
                                          <p:cBhvr additive="base">
                                            <p:cTn id="24" dur="125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 fill="hold"/>
                                            <p:tgtEl>
                                              <p:spTgt spid="12"/>
                                            </p:tgtEl>
                                            <p:attrNameLst>
                                              <p:attrName>ppt_w</p:attrName>
                                            </p:attrNameLst>
                                          </p:cBhvr>
                                          <p:tavLst>
                                            <p:tav tm="0">
                                              <p:val>
                                                <p:fltVal val="0"/>
                                              </p:val>
                                            </p:tav>
                                            <p:tav tm="100000">
                                              <p:val>
                                                <p:strVal val="#ppt_w"/>
                                              </p:val>
                                            </p:tav>
                                          </p:tavLst>
                                        </p:anim>
                                        <p:anim calcmode="lin" valueType="num">
                                          <p:cBhvr>
                                            <p:cTn id="29" dur="100" fill="hold"/>
                                            <p:tgtEl>
                                              <p:spTgt spid="12"/>
                                            </p:tgtEl>
                                            <p:attrNameLst>
                                              <p:attrName>ppt_h</p:attrName>
                                            </p:attrNameLst>
                                          </p:cBhvr>
                                          <p:tavLst>
                                            <p:tav tm="0">
                                              <p:val>
                                                <p:fltVal val="0"/>
                                              </p:val>
                                            </p:tav>
                                            <p:tav tm="100000">
                                              <p:val>
                                                <p:strVal val="#ppt_h"/>
                                              </p:val>
                                            </p:tav>
                                          </p:tavLst>
                                        </p:anim>
                                        <p:animEffect transition="in" filter="fade">
                                          <p:cBhvr>
                                            <p:cTn id="30" dur="100"/>
                                            <p:tgtEl>
                                              <p:spTgt spid="12"/>
                                            </p:tgtEl>
                                          </p:cBhvr>
                                        </p:animEffect>
                                      </p:childTnLst>
                                    </p:cTn>
                                  </p:par>
                                  <p:par>
                                    <p:cTn id="31" presetID="6" presetClass="emph" presetSubtype="0" fill="hold" nodeType="withEffect">
                                      <p:stCondLst>
                                        <p:cond delay="100"/>
                                      </p:stCondLst>
                                      <p:childTnLst>
                                        <p:animScale>
                                          <p:cBhvr>
                                            <p:cTn id="32" dur="100" fill="hold"/>
                                            <p:tgtEl>
                                              <p:spTgt spid="12"/>
                                            </p:tgtEl>
                                          </p:cBhvr>
                                          <p:by x="110000" y="110000"/>
                                        </p:animScale>
                                      </p:childTnLst>
                                    </p:cTn>
                                  </p:par>
                                  <p:par>
                                    <p:cTn id="33" presetID="6" presetClass="emph" presetSubtype="0" fill="hold" nodeType="withEffect">
                                      <p:stCondLst>
                                        <p:cond delay="200"/>
                                      </p:stCondLst>
                                      <p:childTnLst>
                                        <p:animScale>
                                          <p:cBhvr>
                                            <p:cTn id="34" dur="200" fill="hold"/>
                                            <p:tgtEl>
                                              <p:spTgt spid="12"/>
                                            </p:tgtEl>
                                          </p:cBhvr>
                                          <p:by x="90000" y="90000"/>
                                        </p:animScale>
                                      </p:childTnLst>
                                    </p:cTn>
                                  </p:par>
                                  <p:par>
                                    <p:cTn id="35" presetID="6" presetClass="emph" presetSubtype="0" fill="hold" nodeType="withEffect">
                                      <p:stCondLst>
                                        <p:cond delay="400"/>
                                      </p:stCondLst>
                                      <p:childTnLst>
                                        <p:animScale>
                                          <p:cBhvr>
                                            <p:cTn id="36" dur="100" fill="hold"/>
                                            <p:tgtEl>
                                              <p:spTgt spid="12"/>
                                            </p:tgtEl>
                                          </p:cBhvr>
                                          <p:by x="105000" y="105000"/>
                                        </p:animScale>
                                      </p:childTnLst>
                                    </p:cTn>
                                  </p:par>
                                  <p:par>
                                    <p:cTn id="37" presetID="6" presetClass="emph" presetSubtype="0" fill="hold" nodeType="withEffect">
                                      <p:stCondLst>
                                        <p:cond delay="500"/>
                                      </p:stCondLst>
                                      <p:childTnLst>
                                        <p:animScale>
                                          <p:cBhvr>
                                            <p:cTn id="38" dur="200" fill="hold"/>
                                            <p:tgtEl>
                                              <p:spTgt spid="12"/>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100" fill="hold"/>
                                            <p:tgtEl>
                                              <p:spTgt spid="51"/>
                                            </p:tgtEl>
                                            <p:attrNameLst>
                                              <p:attrName>ppt_w</p:attrName>
                                            </p:attrNameLst>
                                          </p:cBhvr>
                                          <p:tavLst>
                                            <p:tav tm="0">
                                              <p:val>
                                                <p:fltVal val="0"/>
                                              </p:val>
                                            </p:tav>
                                            <p:tav tm="100000">
                                              <p:val>
                                                <p:strVal val="#ppt_w"/>
                                              </p:val>
                                            </p:tav>
                                          </p:tavLst>
                                        </p:anim>
                                        <p:anim calcmode="lin" valueType="num">
                                          <p:cBhvr>
                                            <p:cTn id="43" dur="100" fill="hold"/>
                                            <p:tgtEl>
                                              <p:spTgt spid="51"/>
                                            </p:tgtEl>
                                            <p:attrNameLst>
                                              <p:attrName>ppt_h</p:attrName>
                                            </p:attrNameLst>
                                          </p:cBhvr>
                                          <p:tavLst>
                                            <p:tav tm="0">
                                              <p:val>
                                                <p:fltVal val="0"/>
                                              </p:val>
                                            </p:tav>
                                            <p:tav tm="100000">
                                              <p:val>
                                                <p:strVal val="#ppt_h"/>
                                              </p:val>
                                            </p:tav>
                                          </p:tavLst>
                                        </p:anim>
                                        <p:animEffect transition="in" filter="fade">
                                          <p:cBhvr>
                                            <p:cTn id="44" dur="100"/>
                                            <p:tgtEl>
                                              <p:spTgt spid="51"/>
                                            </p:tgtEl>
                                          </p:cBhvr>
                                        </p:animEffect>
                                      </p:childTnLst>
                                    </p:cTn>
                                  </p:par>
                                  <p:par>
                                    <p:cTn id="45" presetID="6" presetClass="emph" presetSubtype="0" fill="hold" nodeType="withEffect">
                                      <p:stCondLst>
                                        <p:cond delay="100"/>
                                      </p:stCondLst>
                                      <p:childTnLst>
                                        <p:animScale>
                                          <p:cBhvr>
                                            <p:cTn id="46" dur="100" fill="hold"/>
                                            <p:tgtEl>
                                              <p:spTgt spid="51"/>
                                            </p:tgtEl>
                                          </p:cBhvr>
                                          <p:by x="110000" y="110000"/>
                                        </p:animScale>
                                      </p:childTnLst>
                                    </p:cTn>
                                  </p:par>
                                  <p:par>
                                    <p:cTn id="47" presetID="6" presetClass="emph" presetSubtype="0" fill="hold" nodeType="withEffect">
                                      <p:stCondLst>
                                        <p:cond delay="200"/>
                                      </p:stCondLst>
                                      <p:childTnLst>
                                        <p:animScale>
                                          <p:cBhvr>
                                            <p:cTn id="48" dur="200" fill="hold"/>
                                            <p:tgtEl>
                                              <p:spTgt spid="51"/>
                                            </p:tgtEl>
                                          </p:cBhvr>
                                          <p:by x="90000" y="90000"/>
                                        </p:animScale>
                                      </p:childTnLst>
                                    </p:cTn>
                                  </p:par>
                                  <p:par>
                                    <p:cTn id="49" presetID="6" presetClass="emph" presetSubtype="0" fill="hold" nodeType="withEffect">
                                      <p:stCondLst>
                                        <p:cond delay="400"/>
                                      </p:stCondLst>
                                      <p:childTnLst>
                                        <p:animScale>
                                          <p:cBhvr>
                                            <p:cTn id="50" dur="100" fill="hold"/>
                                            <p:tgtEl>
                                              <p:spTgt spid="51"/>
                                            </p:tgtEl>
                                          </p:cBhvr>
                                          <p:by x="105000" y="105000"/>
                                        </p:animScale>
                                      </p:childTnLst>
                                    </p:cTn>
                                  </p:par>
                                  <p:par>
                                    <p:cTn id="51" presetID="6" presetClass="emph" presetSubtype="0" fill="hold" nodeType="withEffect">
                                      <p:stCondLst>
                                        <p:cond delay="500"/>
                                      </p:stCondLst>
                                      <p:childTnLst>
                                        <p:animScale>
                                          <p:cBhvr>
                                            <p:cTn id="52" dur="200" fill="hold"/>
                                            <p:tgtEl>
                                              <p:spTgt spid="51"/>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 fill="hold"/>
                                            <p:tgtEl>
                                              <p:spTgt spid="25"/>
                                            </p:tgtEl>
                                            <p:attrNameLst>
                                              <p:attrName>ppt_w</p:attrName>
                                            </p:attrNameLst>
                                          </p:cBhvr>
                                          <p:tavLst>
                                            <p:tav tm="0">
                                              <p:val>
                                                <p:fltVal val="0"/>
                                              </p:val>
                                            </p:tav>
                                            <p:tav tm="100000">
                                              <p:val>
                                                <p:strVal val="#ppt_w"/>
                                              </p:val>
                                            </p:tav>
                                          </p:tavLst>
                                        </p:anim>
                                        <p:anim calcmode="lin" valueType="num">
                                          <p:cBhvr>
                                            <p:cTn id="57" dur="100" fill="hold"/>
                                            <p:tgtEl>
                                              <p:spTgt spid="25"/>
                                            </p:tgtEl>
                                            <p:attrNameLst>
                                              <p:attrName>ppt_h</p:attrName>
                                            </p:attrNameLst>
                                          </p:cBhvr>
                                          <p:tavLst>
                                            <p:tav tm="0">
                                              <p:val>
                                                <p:fltVal val="0"/>
                                              </p:val>
                                            </p:tav>
                                            <p:tav tm="100000">
                                              <p:val>
                                                <p:strVal val="#ppt_h"/>
                                              </p:val>
                                            </p:tav>
                                          </p:tavLst>
                                        </p:anim>
                                        <p:animEffect transition="in" filter="fade">
                                          <p:cBhvr>
                                            <p:cTn id="58" dur="100"/>
                                            <p:tgtEl>
                                              <p:spTgt spid="25"/>
                                            </p:tgtEl>
                                          </p:cBhvr>
                                        </p:animEffect>
                                      </p:childTnLst>
                                    </p:cTn>
                                  </p:par>
                                  <p:par>
                                    <p:cTn id="59" presetID="6" presetClass="emph" presetSubtype="0" fill="hold" nodeType="withEffect">
                                      <p:stCondLst>
                                        <p:cond delay="100"/>
                                      </p:stCondLst>
                                      <p:childTnLst>
                                        <p:animScale>
                                          <p:cBhvr>
                                            <p:cTn id="60" dur="100" fill="hold"/>
                                            <p:tgtEl>
                                              <p:spTgt spid="25"/>
                                            </p:tgtEl>
                                          </p:cBhvr>
                                          <p:by x="110000" y="110000"/>
                                        </p:animScale>
                                      </p:childTnLst>
                                    </p:cTn>
                                  </p:par>
                                  <p:par>
                                    <p:cTn id="61" presetID="6" presetClass="emph" presetSubtype="0" fill="hold" nodeType="withEffect">
                                      <p:stCondLst>
                                        <p:cond delay="200"/>
                                      </p:stCondLst>
                                      <p:childTnLst>
                                        <p:animScale>
                                          <p:cBhvr>
                                            <p:cTn id="62" dur="200" fill="hold"/>
                                            <p:tgtEl>
                                              <p:spTgt spid="25"/>
                                            </p:tgtEl>
                                          </p:cBhvr>
                                          <p:by x="90000" y="90000"/>
                                        </p:animScale>
                                      </p:childTnLst>
                                    </p:cTn>
                                  </p:par>
                                  <p:par>
                                    <p:cTn id="63" presetID="6" presetClass="emph" presetSubtype="0" fill="hold" nodeType="withEffect">
                                      <p:stCondLst>
                                        <p:cond delay="400"/>
                                      </p:stCondLst>
                                      <p:childTnLst>
                                        <p:animScale>
                                          <p:cBhvr>
                                            <p:cTn id="64" dur="100" fill="hold"/>
                                            <p:tgtEl>
                                              <p:spTgt spid="25"/>
                                            </p:tgtEl>
                                          </p:cBhvr>
                                          <p:by x="105000" y="105000"/>
                                        </p:animScale>
                                      </p:childTnLst>
                                    </p:cTn>
                                  </p:par>
                                  <p:par>
                                    <p:cTn id="65" presetID="6" presetClass="emph" presetSubtype="0" fill="hold" nodeType="withEffect">
                                      <p:stCondLst>
                                        <p:cond delay="500"/>
                                      </p:stCondLst>
                                      <p:childTnLst>
                                        <p:animScale>
                                          <p:cBhvr>
                                            <p:cTn id="66" dur="200" fill="hold"/>
                                            <p:tgtEl>
                                              <p:spTgt spid="25"/>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p:cTn id="70" dur="100" fill="hold"/>
                                            <p:tgtEl>
                                              <p:spTgt spid="64"/>
                                            </p:tgtEl>
                                            <p:attrNameLst>
                                              <p:attrName>ppt_w</p:attrName>
                                            </p:attrNameLst>
                                          </p:cBhvr>
                                          <p:tavLst>
                                            <p:tav tm="0">
                                              <p:val>
                                                <p:fltVal val="0"/>
                                              </p:val>
                                            </p:tav>
                                            <p:tav tm="100000">
                                              <p:val>
                                                <p:strVal val="#ppt_w"/>
                                              </p:val>
                                            </p:tav>
                                          </p:tavLst>
                                        </p:anim>
                                        <p:anim calcmode="lin" valueType="num">
                                          <p:cBhvr>
                                            <p:cTn id="71" dur="100" fill="hold"/>
                                            <p:tgtEl>
                                              <p:spTgt spid="64"/>
                                            </p:tgtEl>
                                            <p:attrNameLst>
                                              <p:attrName>ppt_h</p:attrName>
                                            </p:attrNameLst>
                                          </p:cBhvr>
                                          <p:tavLst>
                                            <p:tav tm="0">
                                              <p:val>
                                                <p:fltVal val="0"/>
                                              </p:val>
                                            </p:tav>
                                            <p:tav tm="100000">
                                              <p:val>
                                                <p:strVal val="#ppt_h"/>
                                              </p:val>
                                            </p:tav>
                                          </p:tavLst>
                                        </p:anim>
                                        <p:animEffect transition="in" filter="fade">
                                          <p:cBhvr>
                                            <p:cTn id="72" dur="100"/>
                                            <p:tgtEl>
                                              <p:spTgt spid="64"/>
                                            </p:tgtEl>
                                          </p:cBhvr>
                                        </p:animEffect>
                                      </p:childTnLst>
                                    </p:cTn>
                                  </p:par>
                                  <p:par>
                                    <p:cTn id="73" presetID="6" presetClass="emph" presetSubtype="0" fill="hold" nodeType="withEffect">
                                      <p:stCondLst>
                                        <p:cond delay="100"/>
                                      </p:stCondLst>
                                      <p:childTnLst>
                                        <p:animScale>
                                          <p:cBhvr>
                                            <p:cTn id="74" dur="100" fill="hold"/>
                                            <p:tgtEl>
                                              <p:spTgt spid="64"/>
                                            </p:tgtEl>
                                          </p:cBhvr>
                                          <p:by x="110000" y="110000"/>
                                        </p:animScale>
                                      </p:childTnLst>
                                    </p:cTn>
                                  </p:par>
                                  <p:par>
                                    <p:cTn id="75" presetID="6" presetClass="emph" presetSubtype="0" fill="hold" nodeType="withEffect">
                                      <p:stCondLst>
                                        <p:cond delay="200"/>
                                      </p:stCondLst>
                                      <p:childTnLst>
                                        <p:animScale>
                                          <p:cBhvr>
                                            <p:cTn id="76" dur="200" fill="hold"/>
                                            <p:tgtEl>
                                              <p:spTgt spid="64"/>
                                            </p:tgtEl>
                                          </p:cBhvr>
                                          <p:by x="90000" y="90000"/>
                                        </p:animScale>
                                      </p:childTnLst>
                                    </p:cTn>
                                  </p:par>
                                  <p:par>
                                    <p:cTn id="77" presetID="6" presetClass="emph" presetSubtype="0" fill="hold" nodeType="withEffect">
                                      <p:stCondLst>
                                        <p:cond delay="400"/>
                                      </p:stCondLst>
                                      <p:childTnLst>
                                        <p:animScale>
                                          <p:cBhvr>
                                            <p:cTn id="78" dur="100" fill="hold"/>
                                            <p:tgtEl>
                                              <p:spTgt spid="64"/>
                                            </p:tgtEl>
                                          </p:cBhvr>
                                          <p:by x="105000" y="105000"/>
                                        </p:animScale>
                                      </p:childTnLst>
                                    </p:cTn>
                                  </p:par>
                                  <p:par>
                                    <p:cTn id="79" presetID="6" presetClass="emph" presetSubtype="0" fill="hold" nodeType="withEffect">
                                      <p:stCondLst>
                                        <p:cond delay="500"/>
                                      </p:stCondLst>
                                      <p:childTnLst>
                                        <p:animScale>
                                          <p:cBhvr>
                                            <p:cTn id="80" dur="200" fill="hold"/>
                                            <p:tgtEl>
                                              <p:spTgt spid="64"/>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100" fill="hold"/>
                                            <p:tgtEl>
                                              <p:spTgt spid="38"/>
                                            </p:tgtEl>
                                            <p:attrNameLst>
                                              <p:attrName>ppt_w</p:attrName>
                                            </p:attrNameLst>
                                          </p:cBhvr>
                                          <p:tavLst>
                                            <p:tav tm="0">
                                              <p:val>
                                                <p:fltVal val="0"/>
                                              </p:val>
                                            </p:tav>
                                            <p:tav tm="100000">
                                              <p:val>
                                                <p:strVal val="#ppt_w"/>
                                              </p:val>
                                            </p:tav>
                                          </p:tavLst>
                                        </p:anim>
                                        <p:anim calcmode="lin" valueType="num">
                                          <p:cBhvr>
                                            <p:cTn id="85" dur="100" fill="hold"/>
                                            <p:tgtEl>
                                              <p:spTgt spid="38"/>
                                            </p:tgtEl>
                                            <p:attrNameLst>
                                              <p:attrName>ppt_h</p:attrName>
                                            </p:attrNameLst>
                                          </p:cBhvr>
                                          <p:tavLst>
                                            <p:tav tm="0">
                                              <p:val>
                                                <p:fltVal val="0"/>
                                              </p:val>
                                            </p:tav>
                                            <p:tav tm="100000">
                                              <p:val>
                                                <p:strVal val="#ppt_h"/>
                                              </p:val>
                                            </p:tav>
                                          </p:tavLst>
                                        </p:anim>
                                        <p:animEffect transition="in" filter="fade">
                                          <p:cBhvr>
                                            <p:cTn id="86" dur="100"/>
                                            <p:tgtEl>
                                              <p:spTgt spid="38"/>
                                            </p:tgtEl>
                                          </p:cBhvr>
                                        </p:animEffect>
                                      </p:childTnLst>
                                    </p:cTn>
                                  </p:par>
                                  <p:par>
                                    <p:cTn id="87" presetID="6" presetClass="emph" presetSubtype="0" fill="hold" nodeType="withEffect">
                                      <p:stCondLst>
                                        <p:cond delay="100"/>
                                      </p:stCondLst>
                                      <p:childTnLst>
                                        <p:animScale>
                                          <p:cBhvr>
                                            <p:cTn id="88" dur="100" fill="hold"/>
                                            <p:tgtEl>
                                              <p:spTgt spid="38"/>
                                            </p:tgtEl>
                                          </p:cBhvr>
                                          <p:by x="110000" y="110000"/>
                                        </p:animScale>
                                      </p:childTnLst>
                                    </p:cTn>
                                  </p:par>
                                  <p:par>
                                    <p:cTn id="89" presetID="6" presetClass="emph" presetSubtype="0" fill="hold" nodeType="withEffect">
                                      <p:stCondLst>
                                        <p:cond delay="200"/>
                                      </p:stCondLst>
                                      <p:childTnLst>
                                        <p:animScale>
                                          <p:cBhvr>
                                            <p:cTn id="90" dur="200" fill="hold"/>
                                            <p:tgtEl>
                                              <p:spTgt spid="38"/>
                                            </p:tgtEl>
                                          </p:cBhvr>
                                          <p:by x="90000" y="90000"/>
                                        </p:animScale>
                                      </p:childTnLst>
                                    </p:cTn>
                                  </p:par>
                                  <p:par>
                                    <p:cTn id="91" presetID="6" presetClass="emph" presetSubtype="0" fill="hold" nodeType="withEffect">
                                      <p:stCondLst>
                                        <p:cond delay="400"/>
                                      </p:stCondLst>
                                      <p:childTnLst>
                                        <p:animScale>
                                          <p:cBhvr>
                                            <p:cTn id="92" dur="100" fill="hold"/>
                                            <p:tgtEl>
                                              <p:spTgt spid="38"/>
                                            </p:tgtEl>
                                          </p:cBhvr>
                                          <p:by x="105000" y="105000"/>
                                        </p:animScale>
                                      </p:childTnLst>
                                    </p:cTn>
                                  </p:par>
                                  <p:par>
                                    <p:cTn id="93" presetID="6" presetClass="emph" presetSubtype="0" fill="hold" nodeType="withEffect">
                                      <p:stCondLst>
                                        <p:cond delay="500"/>
                                      </p:stCondLst>
                                      <p:childTnLst>
                                        <p:animScale>
                                          <p:cBhvr>
                                            <p:cTn id="94" dur="200" fill="hold"/>
                                            <p:tgtEl>
                                              <p:spTgt spid="38"/>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par>
                                    <p:cTn id="106" presetID="53" presetClass="entr" presetSubtype="16" fill="hold" nodeType="with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500" fill="hold"/>
                                            <p:tgtEl>
                                              <p:spTgt spid="98"/>
                                            </p:tgtEl>
                                            <p:attrNameLst>
                                              <p:attrName>ppt_w</p:attrName>
                                            </p:attrNameLst>
                                          </p:cBhvr>
                                          <p:tavLst>
                                            <p:tav tm="0">
                                              <p:val>
                                                <p:fltVal val="0"/>
                                              </p:val>
                                            </p:tav>
                                            <p:tav tm="100000">
                                              <p:val>
                                                <p:strVal val="#ppt_w"/>
                                              </p:val>
                                            </p:tav>
                                          </p:tavLst>
                                        </p:anim>
                                        <p:anim calcmode="lin" valueType="num">
                                          <p:cBhvr>
                                            <p:cTn id="109" dur="500" fill="hold"/>
                                            <p:tgtEl>
                                              <p:spTgt spid="98"/>
                                            </p:tgtEl>
                                            <p:attrNameLst>
                                              <p:attrName>ppt_h</p:attrName>
                                            </p:attrNameLst>
                                          </p:cBhvr>
                                          <p:tavLst>
                                            <p:tav tm="0">
                                              <p:val>
                                                <p:fltVal val="0"/>
                                              </p:val>
                                            </p:tav>
                                            <p:tav tm="100000">
                                              <p:val>
                                                <p:strVal val="#ppt_h"/>
                                              </p:val>
                                            </p:tav>
                                          </p:tavLst>
                                        </p:anim>
                                        <p:animEffect transition="in" filter="fade">
                                          <p:cBhvr>
                                            <p:cTn id="110" dur="500"/>
                                            <p:tgtEl>
                                              <p:spTgt spid="98"/>
                                            </p:tgtEl>
                                          </p:cBhvr>
                                        </p:animEffect>
                                      </p:childTnLst>
                                    </p:cTn>
                                  </p:par>
                                  <p:par>
                                    <p:cTn id="111" presetID="53" presetClass="entr" presetSubtype="16" fill="hold" nodeType="withEffect">
                                      <p:stCondLst>
                                        <p:cond delay="0"/>
                                      </p:stCondLst>
                                      <p:childTnLst>
                                        <p:set>
                                          <p:cBhvr>
                                            <p:cTn id="112" dur="1" fill="hold">
                                              <p:stCondLst>
                                                <p:cond delay="0"/>
                                              </p:stCondLst>
                                            </p:cTn>
                                            <p:tgtEl>
                                              <p:spTgt spid="108"/>
                                            </p:tgtEl>
                                            <p:attrNameLst>
                                              <p:attrName>style.visibility</p:attrName>
                                            </p:attrNameLst>
                                          </p:cBhvr>
                                          <p:to>
                                            <p:strVal val="visible"/>
                                          </p:to>
                                        </p:set>
                                        <p:anim calcmode="lin" valueType="num">
                                          <p:cBhvr>
                                            <p:cTn id="113" dur="500" fill="hold"/>
                                            <p:tgtEl>
                                              <p:spTgt spid="108"/>
                                            </p:tgtEl>
                                            <p:attrNameLst>
                                              <p:attrName>ppt_w</p:attrName>
                                            </p:attrNameLst>
                                          </p:cBhvr>
                                          <p:tavLst>
                                            <p:tav tm="0">
                                              <p:val>
                                                <p:fltVal val="0"/>
                                              </p:val>
                                            </p:tav>
                                            <p:tav tm="100000">
                                              <p:val>
                                                <p:strVal val="#ppt_w"/>
                                              </p:val>
                                            </p:tav>
                                          </p:tavLst>
                                        </p:anim>
                                        <p:anim calcmode="lin" valueType="num">
                                          <p:cBhvr>
                                            <p:cTn id="114" dur="500" fill="hold"/>
                                            <p:tgtEl>
                                              <p:spTgt spid="108"/>
                                            </p:tgtEl>
                                            <p:attrNameLst>
                                              <p:attrName>ppt_h</p:attrName>
                                            </p:attrNameLst>
                                          </p:cBhvr>
                                          <p:tavLst>
                                            <p:tav tm="0">
                                              <p:val>
                                                <p:fltVal val="0"/>
                                              </p:val>
                                            </p:tav>
                                            <p:tav tm="100000">
                                              <p:val>
                                                <p:strVal val="#ppt_h"/>
                                              </p:val>
                                            </p:tav>
                                          </p:tavLst>
                                        </p:anim>
                                        <p:animEffect transition="in" filter="fade">
                                          <p:cBhvr>
                                            <p:cTn id="115" dur="500"/>
                                            <p:tgtEl>
                                              <p:spTgt spid="108"/>
                                            </p:tgtEl>
                                          </p:cBhvr>
                                        </p:animEffect>
                                      </p:childTnLst>
                                    </p:cTn>
                                  </p:par>
                                  <p:par>
                                    <p:cTn id="116" presetID="53" presetClass="entr" presetSubtype="16" fill="hold" nodeType="withEffect">
                                      <p:stCondLst>
                                        <p:cond delay="0"/>
                                      </p:stCondLst>
                                      <p:childTnLst>
                                        <p:set>
                                          <p:cBhvr>
                                            <p:cTn id="117" dur="1" fill="hold">
                                              <p:stCondLst>
                                                <p:cond delay="0"/>
                                              </p:stCondLst>
                                            </p:cTn>
                                            <p:tgtEl>
                                              <p:spTgt spid="117"/>
                                            </p:tgtEl>
                                            <p:attrNameLst>
                                              <p:attrName>style.visibility</p:attrName>
                                            </p:attrNameLst>
                                          </p:cBhvr>
                                          <p:to>
                                            <p:strVal val="visible"/>
                                          </p:to>
                                        </p:set>
                                        <p:anim calcmode="lin" valueType="num">
                                          <p:cBhvr>
                                            <p:cTn id="118" dur="500" fill="hold"/>
                                            <p:tgtEl>
                                              <p:spTgt spid="117"/>
                                            </p:tgtEl>
                                            <p:attrNameLst>
                                              <p:attrName>ppt_w</p:attrName>
                                            </p:attrNameLst>
                                          </p:cBhvr>
                                          <p:tavLst>
                                            <p:tav tm="0">
                                              <p:val>
                                                <p:fltVal val="0"/>
                                              </p:val>
                                            </p:tav>
                                            <p:tav tm="100000">
                                              <p:val>
                                                <p:strVal val="#ppt_w"/>
                                              </p:val>
                                            </p:tav>
                                          </p:tavLst>
                                        </p:anim>
                                        <p:anim calcmode="lin" valueType="num">
                                          <p:cBhvr>
                                            <p:cTn id="119" dur="500" fill="hold"/>
                                            <p:tgtEl>
                                              <p:spTgt spid="117"/>
                                            </p:tgtEl>
                                            <p:attrNameLst>
                                              <p:attrName>ppt_h</p:attrName>
                                            </p:attrNameLst>
                                          </p:cBhvr>
                                          <p:tavLst>
                                            <p:tav tm="0">
                                              <p:val>
                                                <p:fltVal val="0"/>
                                              </p:val>
                                            </p:tav>
                                            <p:tav tm="100000">
                                              <p:val>
                                                <p:strVal val="#ppt_h"/>
                                              </p:val>
                                            </p:tav>
                                          </p:tavLst>
                                        </p:anim>
                                        <p:animEffect transition="in" filter="fade">
                                          <p:cBhvr>
                                            <p:cTn id="120" dur="500"/>
                                            <p:tgtEl>
                                              <p:spTgt spid="117"/>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randombar(horizontal)">
                                          <p:cBhvr>
                                            <p:cTn id="124" dur="500"/>
                                            <p:tgtEl>
                                              <p:spTgt spid="15"/>
                                            </p:tgtEl>
                                          </p:cBhvr>
                                        </p:animEffect>
                                      </p:childTnLst>
                                    </p:cTn>
                                  </p:par>
                                  <p:par>
                                    <p:cTn id="125" presetID="14" presetClass="entr" presetSubtype="1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randombar(horizontal)">
                                          <p:cBhvr>
                                            <p:cTn id="127" dur="500"/>
                                            <p:tgtEl>
                                              <p:spTgt spid="5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randombar(horizontal)">
                                          <p:cBhvr>
                                            <p:cTn id="130" dur="500"/>
                                            <p:tgtEl>
                                              <p:spTgt spid="28"/>
                                            </p:tgtEl>
                                          </p:cBhvr>
                                        </p:animEffect>
                                      </p:childTnLst>
                                    </p:cTn>
                                  </p:par>
                                  <p:par>
                                    <p:cTn id="131" presetID="14" presetClass="entr" presetSubtype="10" fill="hold" nodeType="with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randombar(horizontal)">
                                          <p:cBhvr>
                                            <p:cTn id="133" dur="500"/>
                                            <p:tgtEl>
                                              <p:spTgt spid="67"/>
                                            </p:tgtEl>
                                          </p:cBhvr>
                                        </p:animEffect>
                                      </p:childTnLst>
                                    </p:cTn>
                                  </p:par>
                                  <p:par>
                                    <p:cTn id="134" presetID="14" presetClass="entr" presetSubtype="10" fill="hold" nodeType="with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randombar(horizontal)">
                                          <p:cBhvr>
                                            <p:cTn id="1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25796" y="409239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873251" y="195731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2" y="1834852"/>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smtClean="0"/>
              <a:t>单击添加标题</a:t>
            </a:r>
            <a:endParaRPr lang="zh-CN" altLang="en-US" sz="4500" kern="0" dirty="0"/>
          </a:p>
        </p:txBody>
      </p:sp>
      <p:sp>
        <p:nvSpPr>
          <p:cNvPr id="21" name="Freeform 13"/>
          <p:cNvSpPr>
            <a:spLocks noEditPoints="1"/>
          </p:cNvSpPr>
          <p:nvPr/>
        </p:nvSpPr>
        <p:spPr bwMode="auto">
          <a:xfrm rot="20485079">
            <a:off x="1344362" y="2045383"/>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Tree>
    <p:extLst>
      <p:ext uri="{BB962C8B-B14F-4D97-AF65-F5344CB8AC3E}">
        <p14:creationId xmlns:p14="http://schemas.microsoft.com/office/powerpoint/2010/main" val="157739309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9" name="图片 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3474592"/>
            <a:ext cx="516158" cy="89279"/>
          </a:xfrm>
          <a:prstGeom prst="rect">
            <a:avLst/>
          </a:prstGeom>
        </p:spPr>
      </p:pic>
      <p:pic>
        <p:nvPicPr>
          <p:cNvPr id="10" name="图片 9"/>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2732026"/>
            <a:ext cx="516158" cy="89279"/>
          </a:xfrm>
          <a:prstGeom prst="rect">
            <a:avLst/>
          </a:prstGeom>
        </p:spPr>
      </p:pic>
      <p:pic>
        <p:nvPicPr>
          <p:cNvPr id="11" name="图片 1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1999500"/>
            <a:ext cx="516158" cy="89279"/>
          </a:xfrm>
          <a:prstGeom prst="rect">
            <a:avLst/>
          </a:prstGeom>
        </p:spPr>
      </p:pic>
      <p:pic>
        <p:nvPicPr>
          <p:cNvPr id="12" name="图片 11"/>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5400000">
            <a:off x="2718374" y="2706272"/>
            <a:ext cx="3156774" cy="211302"/>
          </a:xfrm>
          <a:prstGeom prst="rect">
            <a:avLst/>
          </a:prstGeom>
        </p:spPr>
      </p:pic>
      <p:grpSp>
        <p:nvGrpSpPr>
          <p:cNvPr id="13" name="Group 887"/>
          <p:cNvGrpSpPr>
            <a:grpSpLocks noChangeAspect="1"/>
          </p:cNvGrpSpPr>
          <p:nvPr/>
        </p:nvGrpSpPr>
        <p:grpSpPr bwMode="auto">
          <a:xfrm>
            <a:off x="4019646" y="3709864"/>
            <a:ext cx="200051" cy="248843"/>
            <a:chOff x="5971" y="2553"/>
            <a:chExt cx="246" cy="306"/>
          </a:xfrm>
          <a:solidFill>
            <a:srgbClr val="9055A8"/>
          </a:solidFill>
          <a:effectLst>
            <a:reflection blurRad="6350" stA="50000" endA="300" endPos="40000" dir="5400000" sy="-100000" algn="bl" rotWithShape="0"/>
          </a:effectLst>
        </p:grpSpPr>
        <p:sp>
          <p:nvSpPr>
            <p:cNvPr id="14"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16" name="Group 893"/>
          <p:cNvGrpSpPr>
            <a:grpSpLocks noChangeAspect="1"/>
          </p:cNvGrpSpPr>
          <p:nvPr/>
        </p:nvGrpSpPr>
        <p:grpSpPr bwMode="auto">
          <a:xfrm>
            <a:off x="4011108" y="3066275"/>
            <a:ext cx="217129" cy="216315"/>
            <a:chOff x="6356" y="2576"/>
            <a:chExt cx="267" cy="266"/>
          </a:xfrm>
          <a:solidFill>
            <a:srgbClr val="E87071"/>
          </a:solidFill>
          <a:effectLst>
            <a:reflection blurRad="6350" stA="50000" endA="300" endPos="40000" dir="5400000" sy="-100000" algn="bl" rotWithShape="0"/>
          </a:effectLst>
        </p:grpSpPr>
        <p:sp>
          <p:nvSpPr>
            <p:cNvPr id="17"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8"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1"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2"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23" name="Freeform 905"/>
          <p:cNvSpPr>
            <a:spLocks/>
          </p:cNvSpPr>
          <p:nvPr/>
        </p:nvSpPr>
        <p:spPr bwMode="auto">
          <a:xfrm>
            <a:off x="4040506" y="2255003"/>
            <a:ext cx="158333" cy="306315"/>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rgbClr val="01ACBE"/>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nvGrpSpPr>
          <p:cNvPr id="24" name="Group 909"/>
          <p:cNvGrpSpPr>
            <a:grpSpLocks noChangeAspect="1"/>
          </p:cNvGrpSpPr>
          <p:nvPr/>
        </p:nvGrpSpPr>
        <p:grpSpPr bwMode="auto">
          <a:xfrm>
            <a:off x="4011922" y="1620943"/>
            <a:ext cx="215501" cy="183786"/>
            <a:chOff x="6090" y="1175"/>
            <a:chExt cx="265" cy="226"/>
          </a:xfrm>
          <a:solidFill>
            <a:srgbClr val="FFB850"/>
          </a:solidFill>
          <a:effectLst>
            <a:reflection blurRad="6350" stA="50000" endA="300" endPos="40000" dir="5400000" sy="-100000" algn="bl" rotWithShape="0"/>
          </a:effectLst>
        </p:grpSpPr>
        <p:sp>
          <p:nvSpPr>
            <p:cNvPr id="25"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6"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7"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8"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29" name="组合 28"/>
          <p:cNvGrpSpPr/>
          <p:nvPr/>
        </p:nvGrpSpPr>
        <p:grpSpPr>
          <a:xfrm>
            <a:off x="4281376" y="1443791"/>
            <a:ext cx="3433874" cy="673816"/>
            <a:chOff x="3724283" y="5209973"/>
            <a:chExt cx="4578499" cy="898422"/>
          </a:xfrm>
        </p:grpSpPr>
        <p:grpSp>
          <p:nvGrpSpPr>
            <p:cNvPr id="30" name="组合 29"/>
            <p:cNvGrpSpPr/>
            <p:nvPr/>
          </p:nvGrpSpPr>
          <p:grpSpPr>
            <a:xfrm>
              <a:off x="3724283" y="5209973"/>
              <a:ext cx="1000117" cy="791931"/>
              <a:chOff x="3629024" y="5343323"/>
              <a:chExt cx="1000117" cy="791931"/>
            </a:xfrm>
          </p:grpSpPr>
          <p:sp>
            <p:nvSpPr>
              <p:cNvPr id="34" name="文本框 33"/>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FCB64F"/>
                    </a:solidFill>
                    <a:latin typeface="Impact" panose="020B0806030902050204" pitchFamily="34" charset="0"/>
                  </a:rPr>
                  <a:t>01</a:t>
                </a:r>
                <a:endParaRPr lang="zh-CN" altLang="en-US" sz="2700" dirty="0">
                  <a:solidFill>
                    <a:srgbClr val="FCB64F"/>
                  </a:solidFill>
                  <a:latin typeface="Impact" panose="020B0806030902050204" pitchFamily="34" charset="0"/>
                </a:endParaRPr>
              </a:p>
            </p:txBody>
          </p:sp>
          <p:sp>
            <p:nvSpPr>
              <p:cNvPr id="35" name="文本框 34"/>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FDB851"/>
                    </a:solidFill>
                    <a:latin typeface="LiHei Pro" panose="020B0500000000000000" pitchFamily="34" charset="-122"/>
                    <a:ea typeface="LiHei Pro" panose="020B0500000000000000" pitchFamily="34" charset="-122"/>
                  </a:rPr>
                  <a:t>DATA</a:t>
                </a:r>
                <a:endParaRPr lang="zh-CN" altLang="en-US" sz="1200" dirty="0">
                  <a:solidFill>
                    <a:srgbClr val="FDB851"/>
                  </a:solidFill>
                  <a:latin typeface="LiHei Pro" panose="020B0500000000000000" pitchFamily="34" charset="-122"/>
                  <a:ea typeface="LiHei Pro" panose="020B0500000000000000" pitchFamily="34" charset="-122"/>
                </a:endParaRPr>
              </a:p>
            </p:txBody>
          </p:sp>
        </p:grpSp>
        <p:grpSp>
          <p:nvGrpSpPr>
            <p:cNvPr id="31" name="组合 30"/>
            <p:cNvGrpSpPr/>
            <p:nvPr/>
          </p:nvGrpSpPr>
          <p:grpSpPr>
            <a:xfrm>
              <a:off x="4425156" y="5230036"/>
              <a:ext cx="3877626" cy="878359"/>
              <a:chOff x="4528221" y="5170149"/>
              <a:chExt cx="3877626" cy="878359"/>
            </a:xfrm>
          </p:grpSpPr>
          <p:sp>
            <p:nvSpPr>
              <p:cNvPr id="32" name="文本框 31"/>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3" name="文本框 32"/>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4281376" y="2147097"/>
            <a:ext cx="3433874" cy="673816"/>
            <a:chOff x="3724283" y="5209973"/>
            <a:chExt cx="4578499" cy="898422"/>
          </a:xfrm>
        </p:grpSpPr>
        <p:grpSp>
          <p:nvGrpSpPr>
            <p:cNvPr id="37" name="组合 36"/>
            <p:cNvGrpSpPr/>
            <p:nvPr/>
          </p:nvGrpSpPr>
          <p:grpSpPr>
            <a:xfrm>
              <a:off x="3724283" y="5209973"/>
              <a:ext cx="1000117" cy="791931"/>
              <a:chOff x="3629024" y="5343323"/>
              <a:chExt cx="1000117" cy="791931"/>
            </a:xfrm>
          </p:grpSpPr>
          <p:sp>
            <p:nvSpPr>
              <p:cNvPr id="41" name="文本框 40"/>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02</a:t>
                </a:r>
                <a:endParaRPr lang="zh-CN" altLang="en-US" sz="2700" dirty="0">
                  <a:solidFill>
                    <a:srgbClr val="01ACBE"/>
                  </a:solidFill>
                  <a:latin typeface="Impact" panose="020B0806030902050204" pitchFamily="34" charset="0"/>
                </a:endParaRPr>
              </a:p>
            </p:txBody>
          </p:sp>
          <p:sp>
            <p:nvSpPr>
              <p:cNvPr id="42" name="文本框 41"/>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01ACBE"/>
                    </a:solidFill>
                    <a:latin typeface="LiHei Pro" panose="020B0500000000000000" pitchFamily="34" charset="-122"/>
                    <a:ea typeface="LiHei Pro" panose="020B0500000000000000" pitchFamily="34" charset="-122"/>
                  </a:rPr>
                  <a:t>DATA</a:t>
                </a:r>
                <a:endParaRPr lang="zh-CN" altLang="en-US" sz="1200" dirty="0">
                  <a:solidFill>
                    <a:srgbClr val="01ACBE"/>
                  </a:solidFill>
                  <a:latin typeface="LiHei Pro" panose="020B0500000000000000" pitchFamily="34" charset="-122"/>
                  <a:ea typeface="LiHei Pro" panose="020B0500000000000000" pitchFamily="34" charset="-122"/>
                </a:endParaRPr>
              </a:p>
            </p:txBody>
          </p:sp>
        </p:grpSp>
        <p:grpSp>
          <p:nvGrpSpPr>
            <p:cNvPr id="38" name="组合 37"/>
            <p:cNvGrpSpPr/>
            <p:nvPr/>
          </p:nvGrpSpPr>
          <p:grpSpPr>
            <a:xfrm>
              <a:off x="4425156" y="5230036"/>
              <a:ext cx="3877626" cy="878359"/>
              <a:chOff x="4528221" y="5170149"/>
              <a:chExt cx="3877626" cy="878359"/>
            </a:xfrm>
          </p:grpSpPr>
          <p:sp>
            <p:nvSpPr>
              <p:cNvPr id="39" name="文本框 38"/>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43" name="组合 42"/>
          <p:cNvGrpSpPr/>
          <p:nvPr/>
        </p:nvGrpSpPr>
        <p:grpSpPr>
          <a:xfrm>
            <a:off x="4281376" y="2884478"/>
            <a:ext cx="3433874" cy="673816"/>
            <a:chOff x="3724283" y="5209973"/>
            <a:chExt cx="4578499" cy="898422"/>
          </a:xfrm>
        </p:grpSpPr>
        <p:grpSp>
          <p:nvGrpSpPr>
            <p:cNvPr id="44" name="组合 43"/>
            <p:cNvGrpSpPr/>
            <p:nvPr/>
          </p:nvGrpSpPr>
          <p:grpSpPr>
            <a:xfrm>
              <a:off x="3724283" y="5209973"/>
              <a:ext cx="1000117" cy="791931"/>
              <a:chOff x="3629024" y="5343323"/>
              <a:chExt cx="1000117" cy="791931"/>
            </a:xfrm>
          </p:grpSpPr>
          <p:sp>
            <p:nvSpPr>
              <p:cNvPr id="48" name="文本框 47"/>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03</a:t>
                </a:r>
                <a:endParaRPr lang="zh-CN" altLang="en-US" sz="2700" dirty="0">
                  <a:solidFill>
                    <a:srgbClr val="E87071"/>
                  </a:solidFill>
                  <a:latin typeface="Impact" panose="020B0806030902050204" pitchFamily="34" charset="0"/>
                </a:endParaRPr>
              </a:p>
            </p:txBody>
          </p:sp>
          <p:sp>
            <p:nvSpPr>
              <p:cNvPr id="49" name="文本框 48"/>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E87071"/>
                    </a:solidFill>
                    <a:latin typeface="LiHei Pro" panose="020B0500000000000000" pitchFamily="34" charset="-122"/>
                    <a:ea typeface="LiHei Pro" panose="020B0500000000000000" pitchFamily="34" charset="-122"/>
                  </a:rPr>
                  <a:t>DATA</a:t>
                </a:r>
                <a:endParaRPr lang="zh-CN" altLang="en-US" sz="1200" dirty="0">
                  <a:solidFill>
                    <a:srgbClr val="E87071"/>
                  </a:solidFill>
                  <a:latin typeface="LiHei Pro" panose="020B0500000000000000" pitchFamily="34" charset="-122"/>
                  <a:ea typeface="LiHei Pro" panose="020B0500000000000000" pitchFamily="34" charset="-122"/>
                </a:endParaRPr>
              </a:p>
            </p:txBody>
          </p:sp>
        </p:grpSp>
        <p:grpSp>
          <p:nvGrpSpPr>
            <p:cNvPr id="45" name="组合 44"/>
            <p:cNvGrpSpPr/>
            <p:nvPr/>
          </p:nvGrpSpPr>
          <p:grpSpPr>
            <a:xfrm>
              <a:off x="4425156" y="5230036"/>
              <a:ext cx="3877626" cy="878359"/>
              <a:chOff x="4528221" y="5170149"/>
              <a:chExt cx="3877626" cy="878359"/>
            </a:xfrm>
          </p:grpSpPr>
          <p:sp>
            <p:nvSpPr>
              <p:cNvPr id="46" name="文本框 45"/>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7" name="文本框 46"/>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50" name="组合 49"/>
          <p:cNvGrpSpPr/>
          <p:nvPr/>
        </p:nvGrpSpPr>
        <p:grpSpPr>
          <a:xfrm>
            <a:off x="4281376" y="3576817"/>
            <a:ext cx="3433874" cy="673816"/>
            <a:chOff x="3724283" y="5209973"/>
            <a:chExt cx="4578499" cy="898422"/>
          </a:xfrm>
        </p:grpSpPr>
        <p:grpSp>
          <p:nvGrpSpPr>
            <p:cNvPr id="51" name="组合 50"/>
            <p:cNvGrpSpPr/>
            <p:nvPr/>
          </p:nvGrpSpPr>
          <p:grpSpPr>
            <a:xfrm>
              <a:off x="3724283" y="5209973"/>
              <a:ext cx="1000117" cy="791931"/>
              <a:chOff x="3629024" y="5343323"/>
              <a:chExt cx="1000117" cy="791931"/>
            </a:xfrm>
          </p:grpSpPr>
          <p:sp>
            <p:nvSpPr>
              <p:cNvPr id="55" name="文本框 54"/>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9055A8"/>
                    </a:solidFill>
                    <a:latin typeface="Impact" panose="020B0806030902050204" pitchFamily="34" charset="0"/>
                  </a:rPr>
                  <a:t>04</a:t>
                </a:r>
                <a:endParaRPr lang="zh-CN" altLang="en-US" sz="2700" dirty="0">
                  <a:solidFill>
                    <a:srgbClr val="9055A8"/>
                  </a:solidFill>
                  <a:latin typeface="Impact" panose="020B0806030902050204" pitchFamily="34" charset="0"/>
                </a:endParaRPr>
              </a:p>
            </p:txBody>
          </p:sp>
          <p:sp>
            <p:nvSpPr>
              <p:cNvPr id="56" name="文本框 55"/>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9055A8"/>
                    </a:solidFill>
                    <a:latin typeface="LiHei Pro" panose="020B0500000000000000" pitchFamily="34" charset="-122"/>
                    <a:ea typeface="LiHei Pro" panose="020B0500000000000000" pitchFamily="34" charset="-122"/>
                  </a:rPr>
                  <a:t>DATA</a:t>
                </a:r>
                <a:endParaRPr lang="zh-CN" altLang="en-US" sz="1200" dirty="0">
                  <a:solidFill>
                    <a:srgbClr val="9055A8"/>
                  </a:solidFill>
                  <a:latin typeface="LiHei Pro" panose="020B0500000000000000" pitchFamily="34" charset="-122"/>
                  <a:ea typeface="LiHei Pro" panose="020B0500000000000000" pitchFamily="34" charset="-122"/>
                </a:endParaRPr>
              </a:p>
            </p:txBody>
          </p:sp>
        </p:grpSp>
        <p:grpSp>
          <p:nvGrpSpPr>
            <p:cNvPr id="52" name="组合 51"/>
            <p:cNvGrpSpPr/>
            <p:nvPr/>
          </p:nvGrpSpPr>
          <p:grpSpPr>
            <a:xfrm>
              <a:off x="4425156" y="5230036"/>
              <a:ext cx="3877626" cy="878359"/>
              <a:chOff x="4528221" y="5170149"/>
              <a:chExt cx="3877626" cy="878359"/>
            </a:xfrm>
          </p:grpSpPr>
          <p:sp>
            <p:nvSpPr>
              <p:cNvPr id="53" name="文本框 52"/>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1054867" y="1198180"/>
            <a:ext cx="2374997" cy="3441968"/>
            <a:chOff x="1406490" y="1597574"/>
            <a:chExt cx="3166662" cy="4589290"/>
          </a:xfrm>
        </p:grpSpPr>
        <p:grpSp>
          <p:nvGrpSpPr>
            <p:cNvPr id="58" name="组合 57"/>
            <p:cNvGrpSpPr/>
            <p:nvPr/>
          </p:nvGrpSpPr>
          <p:grpSpPr>
            <a:xfrm>
              <a:off x="1681283" y="2104179"/>
              <a:ext cx="1528936" cy="1528936"/>
              <a:chOff x="5444044" y="1830654"/>
              <a:chExt cx="1850013" cy="1850013"/>
            </a:xfrm>
          </p:grpSpPr>
          <p:sp>
            <p:nvSpPr>
              <p:cNvPr id="268" name="椭圆 267"/>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9" name="椭圆 268"/>
              <p:cNvSpPr/>
              <p:nvPr/>
            </p:nvSpPr>
            <p:spPr>
              <a:xfrm>
                <a:off x="5576188" y="1962798"/>
                <a:ext cx="1585725" cy="1585725"/>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0" name="椭圆 269"/>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1" name="椭圆 270"/>
              <p:cNvSpPr/>
              <p:nvPr/>
            </p:nvSpPr>
            <p:spPr>
              <a:xfrm>
                <a:off x="5861139" y="2247749"/>
                <a:ext cx="1015823" cy="101582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2" name="椭圆 271"/>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3" name="椭圆 272"/>
              <p:cNvSpPr/>
              <p:nvPr/>
            </p:nvSpPr>
            <p:spPr>
              <a:xfrm>
                <a:off x="6171523" y="2558133"/>
                <a:ext cx="395054" cy="395054"/>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9" name="椭圆 58"/>
            <p:cNvSpPr/>
            <p:nvPr/>
          </p:nvSpPr>
          <p:spPr>
            <a:xfrm>
              <a:off x="2587142" y="4955909"/>
              <a:ext cx="715463" cy="53528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同侧圆角矩形 59"/>
            <p:cNvSpPr/>
            <p:nvPr/>
          </p:nvSpPr>
          <p:spPr>
            <a:xfrm flipV="1">
              <a:off x="2310191" y="4410819"/>
              <a:ext cx="1324380" cy="823926"/>
            </a:xfrm>
            <a:prstGeom prst="round2SameRect">
              <a:avLst>
                <a:gd name="adj1" fmla="val 33228"/>
                <a:gd name="adj2" fmla="val 0"/>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圆角矩形 60"/>
            <p:cNvSpPr/>
            <p:nvPr/>
          </p:nvSpPr>
          <p:spPr>
            <a:xfrm>
              <a:off x="2258664" y="4340053"/>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圆角矩形 61"/>
            <p:cNvSpPr/>
            <p:nvPr/>
          </p:nvSpPr>
          <p:spPr>
            <a:xfrm>
              <a:off x="2258664" y="4618194"/>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圆角矩形 62"/>
            <p:cNvSpPr/>
            <p:nvPr/>
          </p:nvSpPr>
          <p:spPr>
            <a:xfrm>
              <a:off x="2258664" y="4896334"/>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任意多边形 63"/>
            <p:cNvSpPr/>
            <p:nvPr/>
          </p:nvSpPr>
          <p:spPr>
            <a:xfrm rot="540000">
              <a:off x="3625000" y="1856867"/>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任意多边形 64"/>
            <p:cNvSpPr/>
            <p:nvPr/>
          </p:nvSpPr>
          <p:spPr>
            <a:xfrm rot="19117182">
              <a:off x="1975947" y="196170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任意多边形 65"/>
            <p:cNvSpPr/>
            <p:nvPr/>
          </p:nvSpPr>
          <p:spPr>
            <a:xfrm>
              <a:off x="1877371" y="2122643"/>
              <a:ext cx="143491" cy="13511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任意多边形 66"/>
            <p:cNvSpPr/>
            <p:nvPr/>
          </p:nvSpPr>
          <p:spPr>
            <a:xfrm rot="540000">
              <a:off x="4112416" y="2873504"/>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任意多边形 67"/>
            <p:cNvSpPr/>
            <p:nvPr/>
          </p:nvSpPr>
          <p:spPr>
            <a:xfrm rot="20304764">
              <a:off x="1762307" y="341562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任意多边形 68"/>
            <p:cNvSpPr/>
            <p:nvPr/>
          </p:nvSpPr>
          <p:spPr>
            <a:xfrm rot="19776369">
              <a:off x="3402769" y="407392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任意多边形 69"/>
            <p:cNvSpPr/>
            <p:nvPr/>
          </p:nvSpPr>
          <p:spPr>
            <a:xfrm rot="21147409">
              <a:off x="2309340" y="4136057"/>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任意多边形 70"/>
            <p:cNvSpPr/>
            <p:nvPr/>
          </p:nvSpPr>
          <p:spPr>
            <a:xfrm rot="21300000">
              <a:off x="3304050" y="2101340"/>
              <a:ext cx="487828" cy="498032"/>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72" name="组合 71"/>
            <p:cNvGrpSpPr/>
            <p:nvPr/>
          </p:nvGrpSpPr>
          <p:grpSpPr>
            <a:xfrm>
              <a:off x="2179184" y="1799561"/>
              <a:ext cx="308809" cy="308809"/>
              <a:chOff x="3404393" y="1190304"/>
              <a:chExt cx="1066092" cy="1066091"/>
            </a:xfrm>
          </p:grpSpPr>
          <p:sp>
            <p:nvSpPr>
              <p:cNvPr id="253" name="矩形 252"/>
              <p:cNvSpPr/>
              <p:nvPr/>
            </p:nvSpPr>
            <p:spPr>
              <a:xfrm>
                <a:off x="3870396" y="11903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4" name="矩形 253"/>
              <p:cNvSpPr/>
              <p:nvPr/>
            </p:nvSpPr>
            <p:spPr>
              <a:xfrm rot="1800000">
                <a:off x="41180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5" name="矩形 254"/>
              <p:cNvSpPr/>
              <p:nvPr/>
            </p:nvSpPr>
            <p:spPr>
              <a:xfrm rot="3600000">
                <a:off x="4299338"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6" name="矩形 255"/>
              <p:cNvSpPr/>
              <p:nvPr/>
            </p:nvSpPr>
            <p:spPr>
              <a:xfrm rot="5400000">
                <a:off x="43656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7" name="矩形 256"/>
              <p:cNvSpPr/>
              <p:nvPr/>
            </p:nvSpPr>
            <p:spPr>
              <a:xfrm rot="7200000">
                <a:off x="4299338"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8" name="矩形 257"/>
              <p:cNvSpPr/>
              <p:nvPr/>
            </p:nvSpPr>
            <p:spPr>
              <a:xfrm rot="9000000">
                <a:off x="41180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9" name="矩形 258"/>
              <p:cNvSpPr/>
              <p:nvPr/>
            </p:nvSpPr>
            <p:spPr>
              <a:xfrm rot="10800000">
                <a:off x="3870396" y="2180903"/>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0" name="矩形 259"/>
              <p:cNvSpPr/>
              <p:nvPr/>
            </p:nvSpPr>
            <p:spPr>
              <a:xfrm rot="12600000">
                <a:off x="36227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1" name="矩形 260"/>
              <p:cNvSpPr/>
              <p:nvPr/>
            </p:nvSpPr>
            <p:spPr>
              <a:xfrm rot="14400000">
                <a:off x="3441453"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2" name="矩形 261"/>
              <p:cNvSpPr/>
              <p:nvPr/>
            </p:nvSpPr>
            <p:spPr>
              <a:xfrm rot="16200000">
                <a:off x="33750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3" name="矩形 262"/>
              <p:cNvSpPr/>
              <p:nvPr/>
            </p:nvSpPr>
            <p:spPr>
              <a:xfrm rot="18000000">
                <a:off x="3441453"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4" name="矩形 263"/>
              <p:cNvSpPr/>
              <p:nvPr/>
            </p:nvSpPr>
            <p:spPr>
              <a:xfrm rot="19800000">
                <a:off x="36227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5" name="任意多边形 26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6" name="任意多边形 265"/>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7" name="任意多边形 266"/>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3" name="组合 72"/>
            <p:cNvGrpSpPr/>
            <p:nvPr/>
          </p:nvGrpSpPr>
          <p:grpSpPr>
            <a:xfrm>
              <a:off x="2771431" y="3552222"/>
              <a:ext cx="695729" cy="695728"/>
              <a:chOff x="5889363" y="3101297"/>
              <a:chExt cx="841832" cy="841831"/>
            </a:xfrm>
          </p:grpSpPr>
          <p:sp>
            <p:nvSpPr>
              <p:cNvPr id="251" name="任意多边形 250"/>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noFill/>
              <a:ln w="19050">
                <a:solidFill>
                  <a:srgbClr val="9055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52" name="椭圆 251"/>
              <p:cNvSpPr/>
              <p:nvPr/>
            </p:nvSpPr>
            <p:spPr>
              <a:xfrm>
                <a:off x="6033461" y="3247646"/>
                <a:ext cx="546936" cy="546936"/>
              </a:xfrm>
              <a:prstGeom prst="ellipse">
                <a:avLst/>
              </a:prstGeom>
              <a:noFill/>
              <a:ln w="19050">
                <a:solidFill>
                  <a:srgbClr val="E870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4" name="组合 73"/>
            <p:cNvGrpSpPr/>
            <p:nvPr/>
          </p:nvGrpSpPr>
          <p:grpSpPr>
            <a:xfrm>
              <a:off x="3391140" y="2916014"/>
              <a:ext cx="797622" cy="789724"/>
              <a:chOff x="7839570" y="2453897"/>
              <a:chExt cx="373659" cy="373659"/>
            </a:xfrm>
            <a:solidFill>
              <a:srgbClr val="01ACBE"/>
            </a:solidFill>
          </p:grpSpPr>
          <p:sp>
            <p:nvSpPr>
              <p:cNvPr id="237" name="矩形 236"/>
              <p:cNvSpPr/>
              <p:nvPr/>
            </p:nvSpPr>
            <p:spPr>
              <a:xfrm>
                <a:off x="8002901" y="24538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矩形 237"/>
              <p:cNvSpPr/>
              <p:nvPr/>
            </p:nvSpPr>
            <p:spPr>
              <a:xfrm rot="1800000">
                <a:off x="8089701" y="2477155"/>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9" name="矩形 238"/>
              <p:cNvSpPr/>
              <p:nvPr/>
            </p:nvSpPr>
            <p:spPr>
              <a:xfrm rot="3600000">
                <a:off x="8153243" y="25406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0" name="矩形 239"/>
              <p:cNvSpPr/>
              <p:nvPr/>
            </p:nvSpPr>
            <p:spPr>
              <a:xfrm rot="5400000">
                <a:off x="8176501" y="26274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1" name="矩形 240"/>
              <p:cNvSpPr/>
              <p:nvPr/>
            </p:nvSpPr>
            <p:spPr>
              <a:xfrm rot="7200000">
                <a:off x="8153243" y="27142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2" name="矩形 241"/>
              <p:cNvSpPr/>
              <p:nvPr/>
            </p:nvSpPr>
            <p:spPr>
              <a:xfrm rot="9000000">
                <a:off x="8089701" y="2777839"/>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3" name="矩形 242"/>
              <p:cNvSpPr/>
              <p:nvPr/>
            </p:nvSpPr>
            <p:spPr>
              <a:xfrm rot="10800000">
                <a:off x="8002901" y="2801096"/>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4" name="矩形 243"/>
              <p:cNvSpPr/>
              <p:nvPr/>
            </p:nvSpPr>
            <p:spPr>
              <a:xfrm rot="12600000">
                <a:off x="7916101" y="2777839"/>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5" name="矩形 244"/>
              <p:cNvSpPr/>
              <p:nvPr/>
            </p:nvSpPr>
            <p:spPr>
              <a:xfrm rot="14400000">
                <a:off x="7852559" y="27142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6" name="矩形 245"/>
              <p:cNvSpPr/>
              <p:nvPr/>
            </p:nvSpPr>
            <p:spPr>
              <a:xfrm rot="16200000">
                <a:off x="7829302" y="26274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7" name="矩形 246"/>
              <p:cNvSpPr/>
              <p:nvPr/>
            </p:nvSpPr>
            <p:spPr>
              <a:xfrm rot="18000000">
                <a:off x="7852559" y="25406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8" name="矩形 247"/>
              <p:cNvSpPr/>
              <p:nvPr/>
            </p:nvSpPr>
            <p:spPr>
              <a:xfrm rot="19800000">
                <a:off x="7916101" y="2477155"/>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9" name="任意多边形 248"/>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0" name="任意多边形 249"/>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5" name="组合 74"/>
            <p:cNvGrpSpPr/>
            <p:nvPr/>
          </p:nvGrpSpPr>
          <p:grpSpPr>
            <a:xfrm>
              <a:off x="2557362" y="4052319"/>
              <a:ext cx="255214" cy="255214"/>
              <a:chOff x="3404393" y="1190304"/>
              <a:chExt cx="1066092" cy="1066091"/>
            </a:xfrm>
          </p:grpSpPr>
          <p:sp>
            <p:nvSpPr>
              <p:cNvPr id="222" name="矩形 221"/>
              <p:cNvSpPr/>
              <p:nvPr/>
            </p:nvSpPr>
            <p:spPr>
              <a:xfrm>
                <a:off x="3870396" y="11903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3" name="矩形 222"/>
              <p:cNvSpPr/>
              <p:nvPr/>
            </p:nvSpPr>
            <p:spPr>
              <a:xfrm rot="1800000">
                <a:off x="4118046" y="1256661"/>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4" name="矩形 223"/>
              <p:cNvSpPr/>
              <p:nvPr/>
            </p:nvSpPr>
            <p:spPr>
              <a:xfrm rot="3600000">
                <a:off x="4299338" y="14379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5" name="矩形 224"/>
              <p:cNvSpPr/>
              <p:nvPr/>
            </p:nvSpPr>
            <p:spPr>
              <a:xfrm rot="5400000">
                <a:off x="4365696" y="16856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矩形 225"/>
              <p:cNvSpPr/>
              <p:nvPr/>
            </p:nvSpPr>
            <p:spPr>
              <a:xfrm rot="7200000">
                <a:off x="4299338" y="19332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7" name="矩形 226"/>
              <p:cNvSpPr/>
              <p:nvPr/>
            </p:nvSpPr>
            <p:spPr>
              <a:xfrm rot="9000000">
                <a:off x="4118046" y="2114546"/>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8" name="矩形 227"/>
              <p:cNvSpPr/>
              <p:nvPr/>
            </p:nvSpPr>
            <p:spPr>
              <a:xfrm rot="10800000">
                <a:off x="3870396" y="2180903"/>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9" name="矩形 228"/>
              <p:cNvSpPr/>
              <p:nvPr/>
            </p:nvSpPr>
            <p:spPr>
              <a:xfrm rot="12600000">
                <a:off x="3622746" y="2114546"/>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矩形 229"/>
              <p:cNvSpPr/>
              <p:nvPr/>
            </p:nvSpPr>
            <p:spPr>
              <a:xfrm rot="14400000">
                <a:off x="3441453" y="19332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1" name="矩形 230"/>
              <p:cNvSpPr/>
              <p:nvPr/>
            </p:nvSpPr>
            <p:spPr>
              <a:xfrm rot="16200000">
                <a:off x="3375096" y="16856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矩形 231"/>
              <p:cNvSpPr/>
              <p:nvPr/>
            </p:nvSpPr>
            <p:spPr>
              <a:xfrm rot="18000000">
                <a:off x="3441453" y="14379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矩形 232"/>
              <p:cNvSpPr/>
              <p:nvPr/>
            </p:nvSpPr>
            <p:spPr>
              <a:xfrm rot="19800000">
                <a:off x="3622746" y="1256661"/>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任意多边形 233"/>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5" name="任意多边形 234"/>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6" name="任意多边形 235"/>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组合 75"/>
            <p:cNvGrpSpPr/>
            <p:nvPr/>
          </p:nvGrpSpPr>
          <p:grpSpPr>
            <a:xfrm>
              <a:off x="2208494" y="3672470"/>
              <a:ext cx="450237" cy="454740"/>
              <a:chOff x="3404393" y="1190304"/>
              <a:chExt cx="1066092" cy="1066091"/>
            </a:xfrm>
            <a:solidFill>
              <a:srgbClr val="E87071"/>
            </a:solidFill>
          </p:grpSpPr>
          <p:sp>
            <p:nvSpPr>
              <p:cNvPr id="209" name="矩形 208"/>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0" name="矩形 209"/>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1" name="矩形 210"/>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2" name="矩形 211"/>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矩形 212"/>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矩形 213"/>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5" name="矩形 214"/>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6" name="矩形 215"/>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矩形 216"/>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8" name="矩形 217"/>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9" name="矩形 218"/>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矩形 219"/>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任意多边形 22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7" name="组合 76"/>
            <p:cNvGrpSpPr/>
            <p:nvPr/>
          </p:nvGrpSpPr>
          <p:grpSpPr>
            <a:xfrm>
              <a:off x="3533814" y="3731059"/>
              <a:ext cx="279561" cy="282358"/>
              <a:chOff x="3404393" y="1190304"/>
              <a:chExt cx="1066092" cy="1066091"/>
            </a:xfrm>
            <a:solidFill>
              <a:srgbClr val="FFB850"/>
            </a:solidFill>
          </p:grpSpPr>
          <p:sp>
            <p:nvSpPr>
              <p:cNvPr id="196" name="矩形 195"/>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7" name="矩形 196"/>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矩形 197"/>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9" name="矩形 198"/>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0" name="矩形 199"/>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1" name="矩形 200"/>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2" name="矩形 201"/>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3" name="矩形 202"/>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矩形 203"/>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矩形 204"/>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6" name="矩形 205"/>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7" name="矩形 206"/>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任意多边形 207"/>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8" name="组合 77"/>
            <p:cNvGrpSpPr/>
            <p:nvPr/>
          </p:nvGrpSpPr>
          <p:grpSpPr>
            <a:xfrm>
              <a:off x="3086438" y="3228396"/>
              <a:ext cx="308809" cy="308809"/>
              <a:chOff x="3404393" y="1190304"/>
              <a:chExt cx="1066092" cy="1066091"/>
            </a:xfrm>
          </p:grpSpPr>
          <p:sp>
            <p:nvSpPr>
              <p:cNvPr id="181" name="矩形 180"/>
              <p:cNvSpPr/>
              <p:nvPr/>
            </p:nvSpPr>
            <p:spPr>
              <a:xfrm>
                <a:off x="3870396" y="11903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2" name="矩形 181"/>
              <p:cNvSpPr/>
              <p:nvPr/>
            </p:nvSpPr>
            <p:spPr>
              <a:xfrm rot="1800000">
                <a:off x="4118046" y="1256661"/>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3" name="矩形 182"/>
              <p:cNvSpPr/>
              <p:nvPr/>
            </p:nvSpPr>
            <p:spPr>
              <a:xfrm rot="3600000">
                <a:off x="4299338" y="14379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4" name="矩形 183"/>
              <p:cNvSpPr/>
              <p:nvPr/>
            </p:nvSpPr>
            <p:spPr>
              <a:xfrm rot="5400000">
                <a:off x="4365696" y="16856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5" name="矩形 184"/>
              <p:cNvSpPr/>
              <p:nvPr/>
            </p:nvSpPr>
            <p:spPr>
              <a:xfrm rot="7200000">
                <a:off x="4299338" y="19332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6" name="矩形 185"/>
              <p:cNvSpPr/>
              <p:nvPr/>
            </p:nvSpPr>
            <p:spPr>
              <a:xfrm rot="9000000">
                <a:off x="4118046" y="2114546"/>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7" name="矩形 186"/>
              <p:cNvSpPr/>
              <p:nvPr/>
            </p:nvSpPr>
            <p:spPr>
              <a:xfrm rot="10800000">
                <a:off x="3870396" y="2180903"/>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8" name="矩形 187"/>
              <p:cNvSpPr/>
              <p:nvPr/>
            </p:nvSpPr>
            <p:spPr>
              <a:xfrm rot="12600000">
                <a:off x="3622746" y="2114546"/>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矩形 188"/>
              <p:cNvSpPr/>
              <p:nvPr/>
            </p:nvSpPr>
            <p:spPr>
              <a:xfrm rot="14400000">
                <a:off x="3441453" y="19332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矩形 189"/>
              <p:cNvSpPr/>
              <p:nvPr/>
            </p:nvSpPr>
            <p:spPr>
              <a:xfrm rot="16200000">
                <a:off x="3375096" y="16856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矩形 190"/>
              <p:cNvSpPr/>
              <p:nvPr/>
            </p:nvSpPr>
            <p:spPr>
              <a:xfrm rot="18000000">
                <a:off x="3441453" y="14379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矩形 191"/>
              <p:cNvSpPr/>
              <p:nvPr/>
            </p:nvSpPr>
            <p:spPr>
              <a:xfrm rot="19800000">
                <a:off x="3622746" y="1256661"/>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3" name="任意多边形 19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4" name="任意多边形 19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5" name="任意多边形 194"/>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9" name="组合 78"/>
            <p:cNvGrpSpPr/>
            <p:nvPr/>
          </p:nvGrpSpPr>
          <p:grpSpPr>
            <a:xfrm>
              <a:off x="2961186" y="2038289"/>
              <a:ext cx="354036" cy="350532"/>
              <a:chOff x="3404393" y="1190304"/>
              <a:chExt cx="1066092" cy="1066091"/>
            </a:xfrm>
            <a:solidFill>
              <a:srgbClr val="FFB850"/>
            </a:solidFill>
          </p:grpSpPr>
          <p:sp>
            <p:nvSpPr>
              <p:cNvPr id="168" name="矩形 167"/>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9" name="矩形 168"/>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0" name="矩形 169"/>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矩形 170"/>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矩形 171"/>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3" name="矩形 172"/>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矩形 173"/>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矩形 174"/>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矩形 175"/>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矩形 176"/>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8" name="矩形 177"/>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9" name="矩形 178"/>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任意多边形 179"/>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0" name="组合 79"/>
            <p:cNvGrpSpPr/>
            <p:nvPr/>
          </p:nvGrpSpPr>
          <p:grpSpPr>
            <a:xfrm>
              <a:off x="3204117" y="2536210"/>
              <a:ext cx="207959" cy="205899"/>
              <a:chOff x="3404393" y="1190304"/>
              <a:chExt cx="1066092" cy="1066091"/>
            </a:xfrm>
            <a:solidFill>
              <a:srgbClr val="9055A8"/>
            </a:solidFill>
          </p:grpSpPr>
          <p:sp>
            <p:nvSpPr>
              <p:cNvPr id="155" name="矩形 154"/>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矩形 155"/>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矩形 156"/>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矩形 157"/>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矩形 158"/>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矩形 159"/>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矩形 160"/>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2" name="矩形 161"/>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3" name="矩形 162"/>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4" name="矩形 163"/>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矩形 164"/>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6" name="矩形 165"/>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任意多边形 166"/>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1" name="组合 80"/>
            <p:cNvGrpSpPr/>
            <p:nvPr/>
          </p:nvGrpSpPr>
          <p:grpSpPr>
            <a:xfrm>
              <a:off x="3774308" y="2068724"/>
              <a:ext cx="276793" cy="274052"/>
              <a:chOff x="3404393" y="1190304"/>
              <a:chExt cx="1066092" cy="1066091"/>
            </a:xfrm>
            <a:solidFill>
              <a:srgbClr val="FFB850"/>
            </a:solidFill>
          </p:grpSpPr>
          <p:sp>
            <p:nvSpPr>
              <p:cNvPr id="142" name="矩形 141"/>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矩形 142"/>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矩形 143"/>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矩形 144"/>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6" name="矩形 145"/>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矩形 146"/>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矩形 147"/>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9" name="矩形 148"/>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0" name="矩形 149"/>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矩形 150"/>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矩形 151"/>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矩形 152"/>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4" name="任意多边形 153"/>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2" name="组合 81"/>
            <p:cNvGrpSpPr/>
            <p:nvPr/>
          </p:nvGrpSpPr>
          <p:grpSpPr>
            <a:xfrm>
              <a:off x="1925477" y="3573642"/>
              <a:ext cx="251630" cy="249138"/>
              <a:chOff x="3404393" y="1190304"/>
              <a:chExt cx="1066092" cy="1066091"/>
            </a:xfrm>
            <a:solidFill>
              <a:srgbClr val="9055A8"/>
            </a:solidFill>
          </p:grpSpPr>
          <p:sp>
            <p:nvSpPr>
              <p:cNvPr id="129" name="矩形 128"/>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矩形 129"/>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矩形 130"/>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2" name="矩形 131"/>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矩形 132"/>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矩形 133"/>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矩形 134"/>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矩形 135"/>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矩形 136"/>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8" name="矩形 137"/>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矩形 138"/>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矩形 139"/>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任意多边形 14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3" name="组合 82"/>
            <p:cNvGrpSpPr/>
            <p:nvPr/>
          </p:nvGrpSpPr>
          <p:grpSpPr>
            <a:xfrm>
              <a:off x="3156187" y="1664050"/>
              <a:ext cx="443219" cy="430186"/>
              <a:chOff x="3404393" y="1190304"/>
              <a:chExt cx="1066092" cy="1066091"/>
            </a:xfrm>
            <a:solidFill>
              <a:srgbClr val="9055A8"/>
            </a:solidFill>
          </p:grpSpPr>
          <p:sp>
            <p:nvSpPr>
              <p:cNvPr id="116" name="矩形 115"/>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矩形 116"/>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矩形 117"/>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矩形 118"/>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矩形 119"/>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矩形 120"/>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矩形 121"/>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矩形 122"/>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矩形 123"/>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矩形 124"/>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6" name="矩形 125"/>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矩形 126"/>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任意多边形 12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4" name="组合 83"/>
            <p:cNvGrpSpPr/>
            <p:nvPr/>
          </p:nvGrpSpPr>
          <p:grpSpPr>
            <a:xfrm>
              <a:off x="3750521" y="2329759"/>
              <a:ext cx="547075" cy="547075"/>
              <a:chOff x="3404393" y="1190304"/>
              <a:chExt cx="1066092" cy="1066091"/>
            </a:xfrm>
          </p:grpSpPr>
          <p:sp>
            <p:nvSpPr>
              <p:cNvPr id="101" name="矩形 100"/>
              <p:cNvSpPr/>
              <p:nvPr/>
            </p:nvSpPr>
            <p:spPr>
              <a:xfrm>
                <a:off x="3870396" y="11903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矩形 101"/>
              <p:cNvSpPr/>
              <p:nvPr/>
            </p:nvSpPr>
            <p:spPr>
              <a:xfrm rot="1800000">
                <a:off x="41180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矩形 102"/>
              <p:cNvSpPr/>
              <p:nvPr/>
            </p:nvSpPr>
            <p:spPr>
              <a:xfrm rot="3600000">
                <a:off x="4299338"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矩形 103"/>
              <p:cNvSpPr/>
              <p:nvPr/>
            </p:nvSpPr>
            <p:spPr>
              <a:xfrm rot="5400000">
                <a:off x="43656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 name="矩形 104"/>
              <p:cNvSpPr/>
              <p:nvPr/>
            </p:nvSpPr>
            <p:spPr>
              <a:xfrm rot="7200000">
                <a:off x="4299338"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矩形 105"/>
              <p:cNvSpPr/>
              <p:nvPr/>
            </p:nvSpPr>
            <p:spPr>
              <a:xfrm rot="9000000">
                <a:off x="41180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矩形 106"/>
              <p:cNvSpPr/>
              <p:nvPr/>
            </p:nvSpPr>
            <p:spPr>
              <a:xfrm rot="10800000">
                <a:off x="3870396" y="2180903"/>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8" name="矩形 107"/>
              <p:cNvSpPr/>
              <p:nvPr/>
            </p:nvSpPr>
            <p:spPr>
              <a:xfrm rot="12600000">
                <a:off x="36227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9" name="矩形 108"/>
              <p:cNvSpPr/>
              <p:nvPr/>
            </p:nvSpPr>
            <p:spPr>
              <a:xfrm rot="14400000">
                <a:off x="3441453"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矩形 109"/>
              <p:cNvSpPr/>
              <p:nvPr/>
            </p:nvSpPr>
            <p:spPr>
              <a:xfrm rot="16200000">
                <a:off x="33750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矩形 110"/>
              <p:cNvSpPr/>
              <p:nvPr/>
            </p:nvSpPr>
            <p:spPr>
              <a:xfrm rot="18000000">
                <a:off x="3441453"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矩形 111"/>
              <p:cNvSpPr/>
              <p:nvPr/>
            </p:nvSpPr>
            <p:spPr>
              <a:xfrm rot="19800000">
                <a:off x="36227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任意多边形 11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任意多边形 11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5" name="任意多边形 11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5" name="任意多边形 84"/>
            <p:cNvSpPr/>
            <p:nvPr/>
          </p:nvSpPr>
          <p:spPr>
            <a:xfrm>
              <a:off x="2415490" y="2752648"/>
              <a:ext cx="1270608" cy="264533"/>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E24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6" name="组合 85"/>
            <p:cNvGrpSpPr/>
            <p:nvPr/>
          </p:nvGrpSpPr>
          <p:grpSpPr>
            <a:xfrm>
              <a:off x="2571000" y="1597574"/>
              <a:ext cx="518344" cy="513214"/>
              <a:chOff x="3404393" y="1190304"/>
              <a:chExt cx="1066092" cy="1066091"/>
            </a:xfrm>
            <a:solidFill>
              <a:srgbClr val="01ACBE"/>
            </a:solidFill>
          </p:grpSpPr>
          <p:sp>
            <p:nvSpPr>
              <p:cNvPr id="88" name="矩形 87"/>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矩形 89"/>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矩形 95"/>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 name="矩形 96"/>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矩形 97"/>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矩形 98"/>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任意多边形 99"/>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7" name="椭圆 86"/>
            <p:cNvSpPr/>
            <p:nvPr/>
          </p:nvSpPr>
          <p:spPr>
            <a:xfrm>
              <a:off x="1406490" y="57001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23754259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900" decel="100000" fill="hold"/>
                                        <p:tgtEl>
                                          <p:spTgt spid="5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42"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outHorizontal)">
                                      <p:cBhvr>
                                        <p:cTn id="14" dur="500"/>
                                        <p:tgtEl>
                                          <p:spTgt spid="12"/>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500"/>
                                        <p:tgtEl>
                                          <p:spTgt spid="11"/>
                                        </p:tgtEl>
                                      </p:cBhvr>
                                    </p:animEffect>
                                  </p:childTnLst>
                                </p:cTn>
                              </p:par>
                              <p:par>
                                <p:cTn id="19" presetID="22" presetClass="entr" presetSubtype="2"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right)">
                                      <p:cBhvr>
                                        <p:cTn id="21" dur="500"/>
                                        <p:tgtEl>
                                          <p:spTgt spid="10"/>
                                        </p:tgtEl>
                                      </p:cBhvr>
                                    </p:animEffect>
                                  </p:childTnLst>
                                </p:cTn>
                              </p:par>
                              <p:par>
                                <p:cTn id="22" presetID="22" presetClass="entr" presetSubtype="2"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22" presetClass="entr" presetSubtype="8"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500"/>
                                        <p:tgtEl>
                                          <p:spTgt spid="29"/>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236013" y="1145279"/>
            <a:ext cx="1996140" cy="1783805"/>
            <a:chOff x="6981351" y="1527039"/>
            <a:chExt cx="2661520" cy="2378406"/>
          </a:xfrm>
        </p:grpSpPr>
        <p:sp>
          <p:nvSpPr>
            <p:cNvPr id="10" name="平行四边形 9"/>
            <p:cNvSpPr/>
            <p:nvPr/>
          </p:nvSpPr>
          <p:spPr>
            <a:xfrm>
              <a:off x="6981351" y="3329860"/>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607165">
              <a:off x="8140633" y="1527039"/>
              <a:ext cx="1502238" cy="2378406"/>
            </a:xfrm>
            <a:custGeom>
              <a:avLst/>
              <a:gdLst>
                <a:gd name="connsiteX0" fmla="*/ 1072154 w 1502238"/>
                <a:gd name="connsiteY0" fmla="*/ 0 h 2378406"/>
                <a:gd name="connsiteX1" fmla="*/ 1502238 w 1502238"/>
                <a:gd name="connsiteY1" fmla="*/ 359868 h 2378406"/>
                <a:gd name="connsiteX2" fmla="*/ 1249979 w 1502238"/>
                <a:gd name="connsiteY2" fmla="*/ 358397 h 2378406"/>
                <a:gd name="connsiteX3" fmla="*/ 570687 w 1502238"/>
                <a:gd name="connsiteY3" fmla="*/ 2378406 h 2378406"/>
                <a:gd name="connsiteX4" fmla="*/ 0 w 1502238"/>
                <a:gd name="connsiteY4" fmla="*/ 2378406 h 2378406"/>
                <a:gd name="connsiteX5" fmla="*/ 680409 w 1502238"/>
                <a:gd name="connsiteY5" fmla="*/ 355075 h 2378406"/>
                <a:gd name="connsiteX6" fmla="*/ 413470 w 1502238"/>
                <a:gd name="connsiteY6" fmla="*/ 353518 h 2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238" h="2378406">
                  <a:moveTo>
                    <a:pt x="1072154" y="0"/>
                  </a:moveTo>
                  <a:lnTo>
                    <a:pt x="1502238" y="359868"/>
                  </a:lnTo>
                  <a:lnTo>
                    <a:pt x="1249979" y="358397"/>
                  </a:lnTo>
                  <a:lnTo>
                    <a:pt x="570687" y="2378406"/>
                  </a:lnTo>
                  <a:lnTo>
                    <a:pt x="0" y="2378406"/>
                  </a:lnTo>
                  <a:lnTo>
                    <a:pt x="680409" y="355075"/>
                  </a:lnTo>
                  <a:lnTo>
                    <a:pt x="413470" y="353518"/>
                  </a:lnTo>
                  <a:close/>
                </a:path>
              </a:pathLst>
            </a:custGeom>
            <a:gradFill>
              <a:gsLst>
                <a:gs pos="0">
                  <a:srgbClr val="ED9393"/>
                </a:gs>
                <a:gs pos="100000">
                  <a:srgbClr val="E34F4F"/>
                </a:gs>
              </a:gsLst>
              <a:lin ang="5400000" scaled="1"/>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 name="平行四边形 11"/>
          <p:cNvSpPr/>
          <p:nvPr/>
        </p:nvSpPr>
        <p:spPr>
          <a:xfrm rot="607165">
            <a:off x="5597648" y="2819288"/>
            <a:ext cx="785566" cy="111727"/>
          </a:xfrm>
          <a:prstGeom prst="parallelogram">
            <a:avLst>
              <a:gd name="adj" fmla="val 291380"/>
            </a:avLst>
          </a:prstGeom>
          <a:gradFill>
            <a:gsLst>
              <a:gs pos="0">
                <a:srgbClr val="ED9393"/>
              </a:gs>
              <a:gs pos="100000">
                <a:srgbClr val="E34F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平行四边形 12"/>
          <p:cNvSpPr/>
          <p:nvPr/>
        </p:nvSpPr>
        <p:spPr>
          <a:xfrm rot="607165" flipH="1">
            <a:off x="5489396" y="1840530"/>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274917" y="1836168"/>
            <a:ext cx="1745257" cy="1375428"/>
            <a:chOff x="5699889" y="2448224"/>
            <a:chExt cx="2327009" cy="1833904"/>
          </a:xfrm>
        </p:grpSpPr>
        <p:sp>
          <p:nvSpPr>
            <p:cNvPr id="15" name="平行四边形 14"/>
            <p:cNvSpPr/>
            <p:nvPr/>
          </p:nvSpPr>
          <p:spPr>
            <a:xfrm rot="607165">
              <a:off x="5699889" y="3714421"/>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平行四边形 15"/>
            <p:cNvSpPr/>
            <p:nvPr/>
          </p:nvSpPr>
          <p:spPr>
            <a:xfrm rot="607165">
              <a:off x="6305707" y="2448224"/>
              <a:ext cx="1164306" cy="1675442"/>
            </a:xfrm>
            <a:prstGeom prst="parallelogram">
              <a:avLst>
                <a:gd name="adj" fmla="val 48332"/>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平行四边形 16"/>
          <p:cNvSpPr/>
          <p:nvPr/>
        </p:nvSpPr>
        <p:spPr>
          <a:xfrm rot="607165">
            <a:off x="5262205" y="1801108"/>
            <a:ext cx="777204" cy="111727"/>
          </a:xfrm>
          <a:prstGeom prst="parallelogram">
            <a:avLst>
              <a:gd name="adj" fmla="val 288183"/>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平行四边形 17"/>
          <p:cNvSpPr/>
          <p:nvPr/>
        </p:nvSpPr>
        <p:spPr>
          <a:xfrm rot="607165">
            <a:off x="4282750" y="3015565"/>
            <a:ext cx="785566" cy="111727"/>
          </a:xfrm>
          <a:prstGeom prst="parallelogram">
            <a:avLst>
              <a:gd name="adj" fmla="val 291380"/>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平行四边形 18"/>
          <p:cNvSpPr/>
          <p:nvPr/>
        </p:nvSpPr>
        <p:spPr>
          <a:xfrm rot="607165" flipH="1">
            <a:off x="4174497" y="2036807"/>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组合 19"/>
          <p:cNvGrpSpPr/>
          <p:nvPr/>
        </p:nvGrpSpPr>
        <p:grpSpPr>
          <a:xfrm>
            <a:off x="2946826" y="2032446"/>
            <a:ext cx="1758554" cy="1374260"/>
            <a:chOff x="3929101" y="2709927"/>
            <a:chExt cx="2344738" cy="1832347"/>
          </a:xfrm>
        </p:grpSpPr>
        <p:sp>
          <p:nvSpPr>
            <p:cNvPr id="21" name="平行四边形 20"/>
            <p:cNvSpPr/>
            <p:nvPr/>
          </p:nvSpPr>
          <p:spPr>
            <a:xfrm rot="607165">
              <a:off x="3929101" y="3974567"/>
              <a:ext cx="2344738"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平行四边形 21"/>
            <p:cNvSpPr/>
            <p:nvPr/>
          </p:nvSpPr>
          <p:spPr>
            <a:xfrm rot="607165">
              <a:off x="4552509" y="2709927"/>
              <a:ext cx="1164306" cy="1675442"/>
            </a:xfrm>
            <a:prstGeom prst="parallelogram">
              <a:avLst>
                <a:gd name="adj" fmla="val 48332"/>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平行四边形 22"/>
          <p:cNvSpPr/>
          <p:nvPr/>
        </p:nvSpPr>
        <p:spPr>
          <a:xfrm rot="607165">
            <a:off x="3947306" y="1997385"/>
            <a:ext cx="777204" cy="111727"/>
          </a:xfrm>
          <a:prstGeom prst="parallelogram">
            <a:avLst>
              <a:gd name="adj" fmla="val 288183"/>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平行四边形 23"/>
          <p:cNvSpPr/>
          <p:nvPr/>
        </p:nvSpPr>
        <p:spPr>
          <a:xfrm rot="607165">
            <a:off x="2963921" y="3211869"/>
            <a:ext cx="785566" cy="111727"/>
          </a:xfrm>
          <a:prstGeom prst="parallelogram">
            <a:avLst>
              <a:gd name="adj" fmla="val 291380"/>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平行四边形 24"/>
          <p:cNvSpPr/>
          <p:nvPr/>
        </p:nvSpPr>
        <p:spPr>
          <a:xfrm rot="607165" flipH="1">
            <a:off x="2861194" y="2229259"/>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 name="组合 25"/>
          <p:cNvGrpSpPr/>
          <p:nvPr/>
        </p:nvGrpSpPr>
        <p:grpSpPr>
          <a:xfrm>
            <a:off x="1627036" y="2228750"/>
            <a:ext cx="1758554" cy="1385112"/>
            <a:chOff x="2169381" y="2971666"/>
            <a:chExt cx="2344738" cy="1846816"/>
          </a:xfrm>
        </p:grpSpPr>
        <p:sp>
          <p:nvSpPr>
            <p:cNvPr id="27" name="平行四边形 26"/>
            <p:cNvSpPr/>
            <p:nvPr/>
          </p:nvSpPr>
          <p:spPr>
            <a:xfrm rot="607165">
              <a:off x="2169381" y="4236193"/>
              <a:ext cx="2344738" cy="582289"/>
            </a:xfrm>
            <a:prstGeom prst="parallelogram">
              <a:avLst>
                <a:gd name="adj" fmla="val 297550"/>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平行四边形 27"/>
            <p:cNvSpPr/>
            <p:nvPr/>
          </p:nvSpPr>
          <p:spPr>
            <a:xfrm rot="607165">
              <a:off x="2794071" y="2971666"/>
              <a:ext cx="1164306" cy="1675442"/>
            </a:xfrm>
            <a:prstGeom prst="parallelogram">
              <a:avLst>
                <a:gd name="adj" fmla="val 48332"/>
              </a:avLst>
            </a:prstGeom>
            <a:gradFill>
              <a:gsLst>
                <a:gs pos="0">
                  <a:srgbClr val="01D3E9"/>
                </a:gs>
                <a:gs pos="100000">
                  <a:srgbClr val="01AC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9" name="平行四边形 28"/>
          <p:cNvSpPr/>
          <p:nvPr/>
        </p:nvSpPr>
        <p:spPr>
          <a:xfrm rot="607165">
            <a:off x="2628478" y="2193690"/>
            <a:ext cx="777204" cy="111727"/>
          </a:xfrm>
          <a:prstGeom prst="parallelogram">
            <a:avLst>
              <a:gd name="adj" fmla="val 288183"/>
            </a:avLst>
          </a:prstGeom>
          <a:gradFill>
            <a:gsLst>
              <a:gs pos="0">
                <a:srgbClr val="01D3E9"/>
              </a:gs>
              <a:gs pos="100000">
                <a:srgbClr val="01AC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rot="5400000">
            <a:off x="1596694" y="4008928"/>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文本框 139"/>
          <p:cNvSpPr txBox="1"/>
          <p:nvPr/>
        </p:nvSpPr>
        <p:spPr>
          <a:xfrm>
            <a:off x="2168008" y="3625710"/>
            <a:ext cx="750088"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01</a:t>
            </a:r>
            <a:endParaRPr lang="zh-CN" altLang="en-US" sz="2100" dirty="0">
              <a:solidFill>
                <a:srgbClr val="01ACBE"/>
              </a:solidFill>
              <a:latin typeface="Impact" panose="020B0806030902050204" pitchFamily="34" charset="0"/>
            </a:endParaRPr>
          </a:p>
        </p:txBody>
      </p:sp>
      <p:sp>
        <p:nvSpPr>
          <p:cNvPr id="32" name="任意多边形 31"/>
          <p:cNvSpPr/>
          <p:nvPr/>
        </p:nvSpPr>
        <p:spPr>
          <a:xfrm rot="5400000">
            <a:off x="3344353" y="3664902"/>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文本框 159"/>
          <p:cNvSpPr txBox="1"/>
          <p:nvPr/>
        </p:nvSpPr>
        <p:spPr>
          <a:xfrm>
            <a:off x="3915668" y="3281683"/>
            <a:ext cx="750088"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02</a:t>
            </a:r>
            <a:endParaRPr lang="zh-CN" altLang="en-US" sz="2100" dirty="0">
              <a:solidFill>
                <a:srgbClr val="FFB850"/>
              </a:solidFill>
              <a:latin typeface="Impact" panose="020B0806030902050204" pitchFamily="34" charset="0"/>
            </a:endParaRPr>
          </a:p>
        </p:txBody>
      </p:sp>
      <p:sp>
        <p:nvSpPr>
          <p:cNvPr id="34" name="任意多边形 33"/>
          <p:cNvSpPr/>
          <p:nvPr/>
        </p:nvSpPr>
        <p:spPr>
          <a:xfrm rot="5400000">
            <a:off x="5102293" y="3299573"/>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文本框 168"/>
          <p:cNvSpPr txBox="1"/>
          <p:nvPr/>
        </p:nvSpPr>
        <p:spPr>
          <a:xfrm>
            <a:off x="5673608" y="2916355"/>
            <a:ext cx="750088"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03</a:t>
            </a:r>
            <a:endParaRPr lang="zh-CN" altLang="en-US" sz="2100" dirty="0">
              <a:solidFill>
                <a:srgbClr val="00AF92"/>
              </a:solidFill>
              <a:latin typeface="Impact" panose="020B0806030902050204" pitchFamily="34" charset="0"/>
            </a:endParaRPr>
          </a:p>
        </p:txBody>
      </p:sp>
      <p:sp>
        <p:nvSpPr>
          <p:cNvPr id="36" name="任意多边形 35"/>
          <p:cNvSpPr/>
          <p:nvPr/>
        </p:nvSpPr>
        <p:spPr>
          <a:xfrm rot="5400000">
            <a:off x="6612713" y="2769919"/>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文本框 137"/>
          <p:cNvSpPr txBox="1"/>
          <p:nvPr/>
        </p:nvSpPr>
        <p:spPr>
          <a:xfrm>
            <a:off x="1794754" y="3909970"/>
            <a:ext cx="851681" cy="248209"/>
          </a:xfrm>
          <a:prstGeom prst="rect">
            <a:avLst/>
          </a:prstGeom>
          <a:noFill/>
        </p:spPr>
        <p:txBody>
          <a:bodyPr wrap="square" rtlCol="0">
            <a:spAutoFit/>
          </a:bodyPr>
          <a:lstStyle/>
          <a:p>
            <a:r>
              <a:rPr lang="zh-CN" altLang="en-US" sz="1013" b="1" dirty="0">
                <a:solidFill>
                  <a:srgbClr val="01ACBE"/>
                </a:solidFill>
                <a:latin typeface="+mn-ea"/>
              </a:rPr>
              <a:t>培训计划</a:t>
            </a:r>
          </a:p>
        </p:txBody>
      </p:sp>
      <p:sp>
        <p:nvSpPr>
          <p:cNvPr id="38" name="文本框 161"/>
          <p:cNvSpPr txBox="1"/>
          <p:nvPr/>
        </p:nvSpPr>
        <p:spPr>
          <a:xfrm>
            <a:off x="3542413" y="3565944"/>
            <a:ext cx="851681" cy="248209"/>
          </a:xfrm>
          <a:prstGeom prst="rect">
            <a:avLst/>
          </a:prstGeom>
          <a:noFill/>
        </p:spPr>
        <p:txBody>
          <a:bodyPr wrap="square" rtlCol="0">
            <a:spAutoFit/>
          </a:bodyPr>
          <a:lstStyle/>
          <a:p>
            <a:r>
              <a:rPr lang="zh-CN" altLang="en-US" sz="1013" b="1" dirty="0">
                <a:solidFill>
                  <a:srgbClr val="EB9624"/>
                </a:solidFill>
                <a:latin typeface="+mn-ea"/>
              </a:rPr>
              <a:t>定期交流</a:t>
            </a:r>
          </a:p>
        </p:txBody>
      </p:sp>
      <p:sp>
        <p:nvSpPr>
          <p:cNvPr id="39" name="文本框 170"/>
          <p:cNvSpPr txBox="1"/>
          <p:nvPr/>
        </p:nvSpPr>
        <p:spPr>
          <a:xfrm>
            <a:off x="5300353" y="3200615"/>
            <a:ext cx="851681" cy="248209"/>
          </a:xfrm>
          <a:prstGeom prst="rect">
            <a:avLst/>
          </a:prstGeom>
          <a:noFill/>
        </p:spPr>
        <p:txBody>
          <a:bodyPr wrap="square" rtlCol="0">
            <a:spAutoFit/>
          </a:bodyPr>
          <a:lstStyle/>
          <a:p>
            <a:r>
              <a:rPr lang="zh-CN" altLang="en-US" sz="1013" b="1" dirty="0">
                <a:solidFill>
                  <a:srgbClr val="00B050"/>
                </a:solidFill>
                <a:latin typeface="+mn-ea"/>
              </a:rPr>
              <a:t>拓展训练</a:t>
            </a:r>
          </a:p>
        </p:txBody>
      </p:sp>
      <p:sp>
        <p:nvSpPr>
          <p:cNvPr id="40" name="文本框 179"/>
          <p:cNvSpPr txBox="1"/>
          <p:nvPr/>
        </p:nvSpPr>
        <p:spPr>
          <a:xfrm>
            <a:off x="6701918" y="2670961"/>
            <a:ext cx="1095681" cy="248209"/>
          </a:xfrm>
          <a:prstGeom prst="rect">
            <a:avLst/>
          </a:prstGeom>
          <a:noFill/>
        </p:spPr>
        <p:txBody>
          <a:bodyPr wrap="square" rtlCol="0">
            <a:spAutoFit/>
          </a:bodyPr>
          <a:lstStyle/>
          <a:p>
            <a:r>
              <a:rPr lang="zh-CN" altLang="en-US" sz="1013" b="1" dirty="0">
                <a:solidFill>
                  <a:srgbClr val="FF7171"/>
                </a:solidFill>
                <a:latin typeface="+mn-ea"/>
              </a:rPr>
              <a:t>提高行动力</a:t>
            </a:r>
          </a:p>
        </p:txBody>
      </p:sp>
      <p:sp>
        <p:nvSpPr>
          <p:cNvPr id="41" name="文本框 177"/>
          <p:cNvSpPr txBox="1"/>
          <p:nvPr/>
        </p:nvSpPr>
        <p:spPr>
          <a:xfrm>
            <a:off x="7184028" y="2386701"/>
            <a:ext cx="750088"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04</a:t>
            </a:r>
            <a:endParaRPr lang="zh-CN" altLang="en-US" sz="2100" dirty="0">
              <a:solidFill>
                <a:srgbClr val="E87071"/>
              </a:solidFill>
              <a:latin typeface="Impact" panose="020B0806030902050204" pitchFamily="34" charset="0"/>
            </a:endParaRPr>
          </a:p>
        </p:txBody>
      </p:sp>
      <p:grpSp>
        <p:nvGrpSpPr>
          <p:cNvPr id="42" name="组合 41"/>
          <p:cNvGrpSpPr/>
          <p:nvPr/>
        </p:nvGrpSpPr>
        <p:grpSpPr>
          <a:xfrm>
            <a:off x="7654490" y="2449857"/>
            <a:ext cx="532358" cy="828677"/>
            <a:chOff x="10053587" y="3329976"/>
            <a:chExt cx="709810" cy="1104902"/>
          </a:xfrm>
        </p:grpSpPr>
        <p:sp>
          <p:nvSpPr>
            <p:cNvPr id="43" name="直角三角形 69"/>
            <p:cNvSpPr/>
            <p:nvPr/>
          </p:nvSpPr>
          <p:spPr>
            <a:xfrm flipH="1" flipV="1">
              <a:off x="10053587" y="417083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矩形 43"/>
            <p:cNvSpPr/>
            <p:nvPr/>
          </p:nvSpPr>
          <p:spPr>
            <a:xfrm>
              <a:off x="10145898" y="3722715"/>
              <a:ext cx="483675" cy="462626"/>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45" name="图片 44"/>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9630952" y="3844922"/>
              <a:ext cx="1104902" cy="75010"/>
            </a:xfrm>
            <a:prstGeom prst="rect">
              <a:avLst/>
            </a:prstGeom>
          </p:spPr>
        </p:pic>
        <p:grpSp>
          <p:nvGrpSpPr>
            <p:cNvPr id="46" name="Group 887"/>
            <p:cNvGrpSpPr>
              <a:grpSpLocks noChangeAspect="1"/>
            </p:cNvGrpSpPr>
            <p:nvPr/>
          </p:nvGrpSpPr>
          <p:grpSpPr bwMode="auto">
            <a:xfrm>
              <a:off x="10256303" y="3788132"/>
              <a:ext cx="266734" cy="331791"/>
              <a:chOff x="5971" y="2553"/>
              <a:chExt cx="246" cy="306"/>
            </a:xfrm>
            <a:solidFill>
              <a:schemeClr val="bg1"/>
            </a:solidFill>
            <a:effectLst/>
          </p:grpSpPr>
          <p:sp>
            <p:nvSpPr>
              <p:cNvPr id="47"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8"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49" name="组合 48"/>
          <p:cNvGrpSpPr/>
          <p:nvPr/>
        </p:nvGrpSpPr>
        <p:grpSpPr>
          <a:xfrm>
            <a:off x="6144070" y="2979511"/>
            <a:ext cx="532358" cy="828677"/>
            <a:chOff x="8192094" y="3972681"/>
            <a:chExt cx="709810" cy="1104902"/>
          </a:xfrm>
        </p:grpSpPr>
        <p:sp>
          <p:nvSpPr>
            <p:cNvPr id="50" name="直角三角形 69"/>
            <p:cNvSpPr/>
            <p:nvPr/>
          </p:nvSpPr>
          <p:spPr>
            <a:xfrm flipH="1" flipV="1">
              <a:off x="8192094" y="4813543"/>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矩形 50"/>
            <p:cNvSpPr/>
            <p:nvPr/>
          </p:nvSpPr>
          <p:spPr>
            <a:xfrm>
              <a:off x="8284405" y="4365420"/>
              <a:ext cx="483675" cy="462626"/>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2" name="图片 51"/>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7769459" y="4487627"/>
              <a:ext cx="1104902" cy="75010"/>
            </a:xfrm>
            <a:prstGeom prst="rect">
              <a:avLst/>
            </a:prstGeom>
          </p:spPr>
        </p:pic>
        <p:grpSp>
          <p:nvGrpSpPr>
            <p:cNvPr id="53" name="Group 893"/>
            <p:cNvGrpSpPr>
              <a:grpSpLocks noChangeAspect="1"/>
            </p:cNvGrpSpPr>
            <p:nvPr/>
          </p:nvGrpSpPr>
          <p:grpSpPr bwMode="auto">
            <a:xfrm>
              <a:off x="8388035" y="4457326"/>
              <a:ext cx="289505" cy="288420"/>
              <a:chOff x="6356" y="2576"/>
              <a:chExt cx="267" cy="266"/>
            </a:xfrm>
            <a:solidFill>
              <a:schemeClr val="bg1"/>
            </a:solidFill>
            <a:effectLst/>
          </p:grpSpPr>
          <p:sp>
            <p:nvSpPr>
              <p:cNvPr id="54"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5"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6"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7"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8"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9"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60" name="组合 59"/>
          <p:cNvGrpSpPr/>
          <p:nvPr/>
        </p:nvGrpSpPr>
        <p:grpSpPr>
          <a:xfrm>
            <a:off x="4386130" y="3344839"/>
            <a:ext cx="532358" cy="828677"/>
            <a:chOff x="6368874" y="4599486"/>
            <a:chExt cx="709810" cy="1104902"/>
          </a:xfrm>
        </p:grpSpPr>
        <p:sp>
          <p:nvSpPr>
            <p:cNvPr id="61" name="直角三角形 69"/>
            <p:cNvSpPr/>
            <p:nvPr/>
          </p:nvSpPr>
          <p:spPr>
            <a:xfrm flipH="1" flipV="1">
              <a:off x="6368874" y="544034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矩形 61"/>
            <p:cNvSpPr/>
            <p:nvPr/>
          </p:nvSpPr>
          <p:spPr>
            <a:xfrm>
              <a:off x="6461185" y="4992225"/>
              <a:ext cx="483675" cy="4626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3" name="图片 62"/>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5946239" y="5114432"/>
              <a:ext cx="1104902" cy="75010"/>
            </a:xfrm>
            <a:prstGeom prst="rect">
              <a:avLst/>
            </a:prstGeom>
          </p:spPr>
        </p:pic>
        <p:sp>
          <p:nvSpPr>
            <p:cNvPr id="64" name="Freeform 905"/>
            <p:cNvSpPr>
              <a:spLocks/>
            </p:cNvSpPr>
            <p:nvPr/>
          </p:nvSpPr>
          <p:spPr bwMode="auto">
            <a:xfrm>
              <a:off x="6608228" y="5051377"/>
              <a:ext cx="174472" cy="33753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65" name="组合 64"/>
          <p:cNvGrpSpPr/>
          <p:nvPr/>
        </p:nvGrpSpPr>
        <p:grpSpPr>
          <a:xfrm>
            <a:off x="2638471" y="3688866"/>
            <a:ext cx="532358" cy="828677"/>
            <a:chOff x="4533961" y="5235988"/>
            <a:chExt cx="709810" cy="1104902"/>
          </a:xfrm>
        </p:grpSpPr>
        <p:sp>
          <p:nvSpPr>
            <p:cNvPr id="66" name="直角三角形 69"/>
            <p:cNvSpPr/>
            <p:nvPr/>
          </p:nvSpPr>
          <p:spPr>
            <a:xfrm flipH="1" flipV="1">
              <a:off x="4533961" y="6076850"/>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4626272" y="5628727"/>
              <a:ext cx="483675" cy="4626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8" name="图片 67"/>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4111326" y="5750934"/>
              <a:ext cx="1104902" cy="75010"/>
            </a:xfrm>
            <a:prstGeom prst="rect">
              <a:avLst/>
            </a:prstGeom>
          </p:spPr>
        </p:pic>
        <p:grpSp>
          <p:nvGrpSpPr>
            <p:cNvPr id="69" name="Group 909"/>
            <p:cNvGrpSpPr>
              <a:grpSpLocks noChangeAspect="1"/>
            </p:cNvGrpSpPr>
            <p:nvPr/>
          </p:nvGrpSpPr>
          <p:grpSpPr bwMode="auto">
            <a:xfrm>
              <a:off x="4758258" y="5746671"/>
              <a:ext cx="261214" cy="222771"/>
              <a:chOff x="6090" y="1175"/>
              <a:chExt cx="265" cy="226"/>
            </a:xfrm>
            <a:solidFill>
              <a:schemeClr val="bg1"/>
            </a:solidFill>
            <a:effectLst/>
          </p:grpSpPr>
          <p:sp>
            <p:nvSpPr>
              <p:cNvPr id="7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74" name="组合 73"/>
          <p:cNvGrpSpPr/>
          <p:nvPr/>
        </p:nvGrpSpPr>
        <p:grpSpPr>
          <a:xfrm>
            <a:off x="2838022" y="1991771"/>
            <a:ext cx="315435" cy="278486"/>
            <a:chOff x="10044251" y="4522834"/>
            <a:chExt cx="745082" cy="657806"/>
          </a:xfrm>
          <a:solidFill>
            <a:schemeClr val="bg1">
              <a:lumMod val="50000"/>
            </a:schemeClr>
          </a:solidFill>
          <a:effectLst>
            <a:reflection blurRad="6350" stA="52000" endA="300" endPos="35000" dir="5400000" sy="-100000" algn="bl" rotWithShape="0"/>
          </a:effectLst>
        </p:grpSpPr>
        <p:sp>
          <p:nvSpPr>
            <p:cNvPr id="75"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2" name="组合 81"/>
          <p:cNvGrpSpPr/>
          <p:nvPr/>
        </p:nvGrpSpPr>
        <p:grpSpPr>
          <a:xfrm>
            <a:off x="5497059" y="1563707"/>
            <a:ext cx="307496" cy="278792"/>
            <a:chOff x="10054349" y="2685014"/>
            <a:chExt cx="726328" cy="658528"/>
          </a:xfrm>
          <a:solidFill>
            <a:schemeClr val="bg1">
              <a:lumMod val="50000"/>
            </a:schemeClr>
          </a:solidFill>
          <a:effectLst>
            <a:reflection blurRad="6350" stA="52000" endA="300" endPos="35000" dir="5400000" sy="-100000" algn="bl" rotWithShape="0"/>
          </a:effectLst>
        </p:grpSpPr>
        <p:sp>
          <p:nvSpPr>
            <p:cNvPr id="83"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99" name="组合 98"/>
          <p:cNvGrpSpPr/>
          <p:nvPr/>
        </p:nvGrpSpPr>
        <p:grpSpPr>
          <a:xfrm>
            <a:off x="4150170" y="1757155"/>
            <a:ext cx="312045" cy="352352"/>
            <a:chOff x="1027865" y="1177546"/>
            <a:chExt cx="670069" cy="756622"/>
          </a:xfrm>
          <a:solidFill>
            <a:schemeClr val="bg1">
              <a:lumMod val="50000"/>
            </a:schemeClr>
          </a:solidFill>
          <a:effectLst>
            <a:reflection blurRad="6350" stA="52000" endA="300" endPos="27000" dir="5400000" sy="-100000" algn="bl" rotWithShape="0"/>
          </a:effectLst>
        </p:grpSpPr>
        <p:sp>
          <p:nvSpPr>
            <p:cNvPr id="100"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12" name="TextBox 338"/>
          <p:cNvSpPr txBox="1"/>
          <p:nvPr/>
        </p:nvSpPr>
        <p:spPr>
          <a:xfrm>
            <a:off x="1679221" y="4107567"/>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3" name="TextBox 339"/>
          <p:cNvSpPr txBox="1"/>
          <p:nvPr/>
        </p:nvSpPr>
        <p:spPr>
          <a:xfrm>
            <a:off x="3432474" y="3774499"/>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4" name="TextBox 340"/>
          <p:cNvSpPr txBox="1"/>
          <p:nvPr/>
        </p:nvSpPr>
        <p:spPr>
          <a:xfrm>
            <a:off x="5184945" y="3431521"/>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5" name="TextBox 341"/>
          <p:cNvSpPr txBox="1"/>
          <p:nvPr/>
        </p:nvSpPr>
        <p:spPr>
          <a:xfrm>
            <a:off x="6719865" y="2887622"/>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6" name="TextBox 342"/>
          <p:cNvSpPr txBox="1"/>
          <p:nvPr/>
        </p:nvSpPr>
        <p:spPr>
          <a:xfrm>
            <a:off x="591328" y="1123436"/>
            <a:ext cx="1880980" cy="525144"/>
          </a:xfrm>
          <a:prstGeom prst="rect">
            <a:avLst/>
          </a:prstGeom>
          <a:noFill/>
        </p:spPr>
        <p:txBody>
          <a:bodyPr wrap="square" rtlCol="0">
            <a:spAutoFit/>
          </a:bodyPr>
          <a:lstStyle/>
          <a:p>
            <a:pPr>
              <a:lnSpc>
                <a:spcPct val="150000"/>
              </a:lnSpc>
              <a:defRPr/>
            </a:pPr>
            <a:r>
              <a:rPr lang="zh-CN" altLang="en-US" sz="1875" kern="0" dirty="0">
                <a:solidFill>
                  <a:schemeClr val="tx1">
                    <a:lumMod val="50000"/>
                    <a:lumOff val="50000"/>
                  </a:schemeClr>
                </a:solidFill>
                <a:latin typeface="Arial" pitchFamily="34" charset="0"/>
                <a:ea typeface="微软雅黑" pitchFamily="34" charset="-122"/>
              </a:rPr>
              <a:t>能力的提高</a:t>
            </a:r>
            <a:endParaRPr lang="en-US" altLang="zh-CN" sz="187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11574984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250"/>
                                        <p:tgtEl>
                                          <p:spTgt spid="26"/>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250"/>
                                        <p:tgtEl>
                                          <p:spTgt spid="2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250"/>
                                        <p:tgtEl>
                                          <p:spTgt spid="25"/>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250"/>
                                        <p:tgtEl>
                                          <p:spTgt spid="24"/>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250"/>
                                        <p:tgtEl>
                                          <p:spTgt spid="20"/>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250"/>
                                        <p:tgtEl>
                                          <p:spTgt spid="23"/>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250"/>
                                        <p:tgtEl>
                                          <p:spTgt spid="19"/>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250"/>
                                        <p:tgtEl>
                                          <p:spTgt spid="18"/>
                                        </p:tgtEl>
                                      </p:cBhvr>
                                    </p:animEffect>
                                  </p:childTnLst>
                                </p:cTn>
                              </p:par>
                            </p:childTnLst>
                          </p:cTn>
                        </p:par>
                        <p:par>
                          <p:cTn id="42" fill="hold">
                            <p:stCondLst>
                              <p:cond delay="3000"/>
                            </p:stCondLst>
                            <p:childTnLst>
                              <p:par>
                                <p:cTn id="43" presetID="22" presetClass="entr" presetSubtype="4"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250"/>
                                        <p:tgtEl>
                                          <p:spTgt spid="14"/>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250"/>
                                        <p:tgtEl>
                                          <p:spTgt spid="17"/>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250"/>
                                        <p:tgtEl>
                                          <p:spTgt spid="13"/>
                                        </p:tgtEl>
                                      </p:cBhvr>
                                    </p:animEffect>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250"/>
                                        <p:tgtEl>
                                          <p:spTgt spid="12"/>
                                        </p:tgtEl>
                                      </p:cBhvr>
                                    </p:animEffect>
                                  </p:childTnLst>
                                </p:cTn>
                              </p:par>
                            </p:childTnLst>
                          </p:cTn>
                        </p:par>
                        <p:par>
                          <p:cTn id="58" fill="hold">
                            <p:stCondLst>
                              <p:cond delay="4000"/>
                            </p:stCondLst>
                            <p:childTnLst>
                              <p:par>
                                <p:cTn id="59" presetID="22" presetClass="entr" presetSubtype="4"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down)">
                                      <p:cBhvr>
                                        <p:cTn id="61" dur="250"/>
                                        <p:tgtEl>
                                          <p:spTgt spid="9"/>
                                        </p:tgtEl>
                                      </p:cBhvr>
                                    </p:animEffect>
                                  </p:childTnLst>
                                </p:cTn>
                              </p:par>
                            </p:childTnLst>
                          </p:cTn>
                        </p:par>
                        <p:par>
                          <p:cTn id="62" fill="hold">
                            <p:stCondLst>
                              <p:cond delay="4250"/>
                            </p:stCondLst>
                            <p:childTnLst>
                              <p:par>
                                <p:cTn id="63" presetID="47" presetClass="entr" presetSubtype="0"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fade">
                                      <p:cBhvr>
                                        <p:cTn id="65" dur="1000"/>
                                        <p:tgtEl>
                                          <p:spTgt spid="74"/>
                                        </p:tgtEl>
                                      </p:cBhvr>
                                    </p:animEffect>
                                    <p:anim calcmode="lin" valueType="num">
                                      <p:cBhvr>
                                        <p:cTn id="66" dur="1000" fill="hold"/>
                                        <p:tgtEl>
                                          <p:spTgt spid="74"/>
                                        </p:tgtEl>
                                        <p:attrNameLst>
                                          <p:attrName>ppt_x</p:attrName>
                                        </p:attrNameLst>
                                      </p:cBhvr>
                                      <p:tavLst>
                                        <p:tav tm="0">
                                          <p:val>
                                            <p:strVal val="#ppt_x"/>
                                          </p:val>
                                        </p:tav>
                                        <p:tav tm="100000">
                                          <p:val>
                                            <p:strVal val="#ppt_x"/>
                                          </p:val>
                                        </p:tav>
                                      </p:tavLst>
                                    </p:anim>
                                    <p:anim calcmode="lin" valueType="num">
                                      <p:cBhvr>
                                        <p:cTn id="67" dur="1000" fill="hold"/>
                                        <p:tgtEl>
                                          <p:spTgt spid="74"/>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1000"/>
                                        <p:tgtEl>
                                          <p:spTgt spid="82"/>
                                        </p:tgtEl>
                                      </p:cBhvr>
                                    </p:animEffect>
                                    <p:anim calcmode="lin" valueType="num">
                                      <p:cBhvr>
                                        <p:cTn id="76" dur="1000" fill="hold"/>
                                        <p:tgtEl>
                                          <p:spTgt spid="82"/>
                                        </p:tgtEl>
                                        <p:attrNameLst>
                                          <p:attrName>ppt_x</p:attrName>
                                        </p:attrNameLst>
                                      </p:cBhvr>
                                      <p:tavLst>
                                        <p:tav tm="0">
                                          <p:val>
                                            <p:strVal val="#ppt_x"/>
                                          </p:val>
                                        </p:tav>
                                        <p:tav tm="100000">
                                          <p:val>
                                            <p:strVal val="#ppt_x"/>
                                          </p:val>
                                        </p:tav>
                                      </p:tavLst>
                                    </p:anim>
                                    <p:anim calcmode="lin" valueType="num">
                                      <p:cBhvr>
                                        <p:cTn id="77" dur="1000" fill="hold"/>
                                        <p:tgtEl>
                                          <p:spTgt spid="82"/>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2" presetClass="entr" presetSubtype="0" fill="hold"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1000"/>
                                        <p:tgtEl>
                                          <p:spTgt spid="65"/>
                                        </p:tgtEl>
                                      </p:cBhvr>
                                    </p:animEffect>
                                    <p:anim calcmode="lin" valueType="num">
                                      <p:cBhvr>
                                        <p:cTn id="82" dur="1000" fill="hold"/>
                                        <p:tgtEl>
                                          <p:spTgt spid="65"/>
                                        </p:tgtEl>
                                        <p:attrNameLst>
                                          <p:attrName>ppt_x</p:attrName>
                                        </p:attrNameLst>
                                      </p:cBhvr>
                                      <p:tavLst>
                                        <p:tav tm="0">
                                          <p:val>
                                            <p:strVal val="#ppt_x"/>
                                          </p:val>
                                        </p:tav>
                                        <p:tav tm="100000">
                                          <p:val>
                                            <p:strVal val="#ppt_x"/>
                                          </p:val>
                                        </p:tav>
                                      </p:tavLst>
                                    </p:anim>
                                    <p:anim calcmode="lin" valueType="num">
                                      <p:cBhvr>
                                        <p:cTn id="83" dur="1000" fill="hold"/>
                                        <p:tgtEl>
                                          <p:spTgt spid="6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fade">
                                      <p:cBhvr>
                                        <p:cTn id="91" dur="1000"/>
                                        <p:tgtEl>
                                          <p:spTgt spid="33"/>
                                        </p:tgtEl>
                                      </p:cBhvr>
                                    </p:animEffect>
                                    <p:anim calcmode="lin" valueType="num">
                                      <p:cBhvr>
                                        <p:cTn id="92" dur="1000" fill="hold"/>
                                        <p:tgtEl>
                                          <p:spTgt spid="33"/>
                                        </p:tgtEl>
                                        <p:attrNameLst>
                                          <p:attrName>ppt_x</p:attrName>
                                        </p:attrNameLst>
                                      </p:cBhvr>
                                      <p:tavLst>
                                        <p:tav tm="0">
                                          <p:val>
                                            <p:strVal val="#ppt_x"/>
                                          </p:val>
                                        </p:tav>
                                        <p:tav tm="100000">
                                          <p:val>
                                            <p:strVal val="#ppt_x"/>
                                          </p:val>
                                        </p:tav>
                                      </p:tavLst>
                                    </p:anim>
                                    <p:anim calcmode="lin" valueType="num">
                                      <p:cBhvr>
                                        <p:cTn id="93" dur="1000" fill="hold"/>
                                        <p:tgtEl>
                                          <p:spTgt spid="33"/>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60"/>
                                        </p:tgtEl>
                                        <p:attrNameLst>
                                          <p:attrName>style.visibility</p:attrName>
                                        </p:attrNameLst>
                                      </p:cBhvr>
                                      <p:to>
                                        <p:strVal val="visible"/>
                                      </p:to>
                                    </p:set>
                                    <p:animEffect transition="in" filter="fade">
                                      <p:cBhvr>
                                        <p:cTn id="96" dur="1000"/>
                                        <p:tgtEl>
                                          <p:spTgt spid="60"/>
                                        </p:tgtEl>
                                      </p:cBhvr>
                                    </p:animEffect>
                                    <p:anim calcmode="lin" valueType="num">
                                      <p:cBhvr>
                                        <p:cTn id="97" dur="1000" fill="hold"/>
                                        <p:tgtEl>
                                          <p:spTgt spid="60"/>
                                        </p:tgtEl>
                                        <p:attrNameLst>
                                          <p:attrName>ppt_x</p:attrName>
                                        </p:attrNameLst>
                                      </p:cBhvr>
                                      <p:tavLst>
                                        <p:tav tm="0">
                                          <p:val>
                                            <p:strVal val="#ppt_x"/>
                                          </p:val>
                                        </p:tav>
                                        <p:tav tm="100000">
                                          <p:val>
                                            <p:strVal val="#ppt_x"/>
                                          </p:val>
                                        </p:tav>
                                      </p:tavLst>
                                    </p:anim>
                                    <p:anim calcmode="lin" valueType="num">
                                      <p:cBhvr>
                                        <p:cTn id="98" dur="1000" fill="hold"/>
                                        <p:tgtEl>
                                          <p:spTgt spid="6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1000"/>
                                        <p:tgtEl>
                                          <p:spTgt spid="35"/>
                                        </p:tgtEl>
                                      </p:cBhvr>
                                    </p:animEffect>
                                    <p:anim calcmode="lin" valueType="num">
                                      <p:cBhvr>
                                        <p:cTn id="102" dur="1000" fill="hold"/>
                                        <p:tgtEl>
                                          <p:spTgt spid="35"/>
                                        </p:tgtEl>
                                        <p:attrNameLst>
                                          <p:attrName>ppt_x</p:attrName>
                                        </p:attrNameLst>
                                      </p:cBhvr>
                                      <p:tavLst>
                                        <p:tav tm="0">
                                          <p:val>
                                            <p:strVal val="#ppt_x"/>
                                          </p:val>
                                        </p:tav>
                                        <p:tav tm="100000">
                                          <p:val>
                                            <p:strVal val="#ppt_x"/>
                                          </p:val>
                                        </p:tav>
                                      </p:tavLst>
                                    </p:anim>
                                    <p:anim calcmode="lin" valueType="num">
                                      <p:cBhvr>
                                        <p:cTn id="103" dur="1000" fill="hold"/>
                                        <p:tgtEl>
                                          <p:spTgt spid="35"/>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fade">
                                      <p:cBhvr>
                                        <p:cTn id="106" dur="1000"/>
                                        <p:tgtEl>
                                          <p:spTgt spid="49"/>
                                        </p:tgtEl>
                                      </p:cBhvr>
                                    </p:animEffect>
                                    <p:anim calcmode="lin" valueType="num">
                                      <p:cBhvr>
                                        <p:cTn id="107" dur="1000" fill="hold"/>
                                        <p:tgtEl>
                                          <p:spTgt spid="49"/>
                                        </p:tgtEl>
                                        <p:attrNameLst>
                                          <p:attrName>ppt_x</p:attrName>
                                        </p:attrNameLst>
                                      </p:cBhvr>
                                      <p:tavLst>
                                        <p:tav tm="0">
                                          <p:val>
                                            <p:strVal val="#ppt_x"/>
                                          </p:val>
                                        </p:tav>
                                        <p:tav tm="100000">
                                          <p:val>
                                            <p:strVal val="#ppt_x"/>
                                          </p:val>
                                        </p:tav>
                                      </p:tavLst>
                                    </p:anim>
                                    <p:anim calcmode="lin" valueType="num">
                                      <p:cBhvr>
                                        <p:cTn id="108" dur="1000" fill="hold"/>
                                        <p:tgtEl>
                                          <p:spTgt spid="49"/>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1000"/>
                                        <p:tgtEl>
                                          <p:spTgt spid="41"/>
                                        </p:tgtEl>
                                      </p:cBhvr>
                                    </p:animEffect>
                                    <p:anim calcmode="lin" valueType="num">
                                      <p:cBhvr>
                                        <p:cTn id="112" dur="1000" fill="hold"/>
                                        <p:tgtEl>
                                          <p:spTgt spid="41"/>
                                        </p:tgtEl>
                                        <p:attrNameLst>
                                          <p:attrName>ppt_x</p:attrName>
                                        </p:attrNameLst>
                                      </p:cBhvr>
                                      <p:tavLst>
                                        <p:tav tm="0">
                                          <p:val>
                                            <p:strVal val="#ppt_x"/>
                                          </p:val>
                                        </p:tav>
                                        <p:tav tm="100000">
                                          <p:val>
                                            <p:strVal val="#ppt_x"/>
                                          </p:val>
                                        </p:tav>
                                      </p:tavLst>
                                    </p:anim>
                                    <p:anim calcmode="lin" valueType="num">
                                      <p:cBhvr>
                                        <p:cTn id="113" dur="1000" fill="hold"/>
                                        <p:tgtEl>
                                          <p:spTgt spid="41"/>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childTnLst>
                          </p:cTn>
                        </p:par>
                        <p:par>
                          <p:cTn id="119" fill="hold">
                            <p:stCondLst>
                              <p:cond delay="6250"/>
                            </p:stCondLst>
                            <p:childTnLst>
                              <p:par>
                                <p:cTn id="120" presetID="2" presetClass="entr" presetSubtype="8"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 calcmode="lin" valueType="num">
                                      <p:cBhvr additive="base">
                                        <p:cTn id="122" dur="500" fill="hold"/>
                                        <p:tgtEl>
                                          <p:spTgt spid="30"/>
                                        </p:tgtEl>
                                        <p:attrNameLst>
                                          <p:attrName>ppt_x</p:attrName>
                                        </p:attrNameLst>
                                      </p:cBhvr>
                                      <p:tavLst>
                                        <p:tav tm="0">
                                          <p:val>
                                            <p:strVal val="0-#ppt_w/2"/>
                                          </p:val>
                                        </p:tav>
                                        <p:tav tm="100000">
                                          <p:val>
                                            <p:strVal val="#ppt_x"/>
                                          </p:val>
                                        </p:tav>
                                      </p:tavLst>
                                    </p:anim>
                                    <p:anim calcmode="lin" valueType="num">
                                      <p:cBhvr additive="base">
                                        <p:cTn id="123" dur="500" fill="hold"/>
                                        <p:tgtEl>
                                          <p:spTgt spid="30"/>
                                        </p:tgtEl>
                                        <p:attrNameLst>
                                          <p:attrName>ppt_y</p:attrName>
                                        </p:attrNameLst>
                                      </p:cBhvr>
                                      <p:tavLst>
                                        <p:tav tm="0">
                                          <p:val>
                                            <p:strVal val="#ppt_y"/>
                                          </p:val>
                                        </p:tav>
                                        <p:tav tm="100000">
                                          <p:val>
                                            <p:strVal val="#ppt_y"/>
                                          </p:val>
                                        </p:tav>
                                      </p:tavLst>
                                    </p:anim>
                                  </p:childTnLst>
                                </p:cTn>
                              </p:par>
                            </p:childTnLst>
                          </p:cTn>
                        </p:par>
                        <p:par>
                          <p:cTn id="124" fill="hold">
                            <p:stCondLst>
                              <p:cond delay="6750"/>
                            </p:stCondLst>
                            <p:childTnLst>
                              <p:par>
                                <p:cTn id="125" presetID="2" presetClass="entr" presetSubtype="8" fill="hold" grpId="0" nodeType="afterEffect">
                                  <p:stCondLst>
                                    <p:cond delay="0"/>
                                  </p:stCondLst>
                                  <p:childTnLst>
                                    <p:set>
                                      <p:cBhvr>
                                        <p:cTn id="126" dur="1" fill="hold">
                                          <p:stCondLst>
                                            <p:cond delay="0"/>
                                          </p:stCondLst>
                                        </p:cTn>
                                        <p:tgtEl>
                                          <p:spTgt spid="32"/>
                                        </p:tgtEl>
                                        <p:attrNameLst>
                                          <p:attrName>style.visibility</p:attrName>
                                        </p:attrNameLst>
                                      </p:cBhvr>
                                      <p:to>
                                        <p:strVal val="visible"/>
                                      </p:to>
                                    </p:set>
                                    <p:anim calcmode="lin" valueType="num">
                                      <p:cBhvr additive="base">
                                        <p:cTn id="127" dur="500" fill="hold"/>
                                        <p:tgtEl>
                                          <p:spTgt spid="32"/>
                                        </p:tgtEl>
                                        <p:attrNameLst>
                                          <p:attrName>ppt_x</p:attrName>
                                        </p:attrNameLst>
                                      </p:cBhvr>
                                      <p:tavLst>
                                        <p:tav tm="0">
                                          <p:val>
                                            <p:strVal val="0-#ppt_w/2"/>
                                          </p:val>
                                        </p:tav>
                                        <p:tav tm="100000">
                                          <p:val>
                                            <p:strVal val="#ppt_x"/>
                                          </p:val>
                                        </p:tav>
                                      </p:tavLst>
                                    </p:anim>
                                    <p:anim calcmode="lin" valueType="num">
                                      <p:cBhvr additive="base">
                                        <p:cTn id="128" dur="500" fill="hold"/>
                                        <p:tgtEl>
                                          <p:spTgt spid="32"/>
                                        </p:tgtEl>
                                        <p:attrNameLst>
                                          <p:attrName>ppt_y</p:attrName>
                                        </p:attrNameLst>
                                      </p:cBhvr>
                                      <p:tavLst>
                                        <p:tav tm="0">
                                          <p:val>
                                            <p:strVal val="#ppt_y"/>
                                          </p:val>
                                        </p:tav>
                                        <p:tav tm="100000">
                                          <p:val>
                                            <p:strVal val="#ppt_y"/>
                                          </p:val>
                                        </p:tav>
                                      </p:tavLst>
                                    </p:anim>
                                  </p:childTnLst>
                                </p:cTn>
                              </p:par>
                            </p:childTnLst>
                          </p:cTn>
                        </p:par>
                        <p:par>
                          <p:cTn id="129" fill="hold">
                            <p:stCondLst>
                              <p:cond delay="7250"/>
                            </p:stCondLst>
                            <p:childTnLst>
                              <p:par>
                                <p:cTn id="130" presetID="2" presetClass="entr" presetSubtype="8" fill="hold" grpId="0" nodeType="afterEffect">
                                  <p:stCondLst>
                                    <p:cond delay="0"/>
                                  </p:stCondLst>
                                  <p:childTnLst>
                                    <p:set>
                                      <p:cBhvr>
                                        <p:cTn id="131" dur="1" fill="hold">
                                          <p:stCondLst>
                                            <p:cond delay="0"/>
                                          </p:stCondLst>
                                        </p:cTn>
                                        <p:tgtEl>
                                          <p:spTgt spid="34"/>
                                        </p:tgtEl>
                                        <p:attrNameLst>
                                          <p:attrName>style.visibility</p:attrName>
                                        </p:attrNameLst>
                                      </p:cBhvr>
                                      <p:to>
                                        <p:strVal val="visible"/>
                                      </p:to>
                                    </p:set>
                                    <p:anim calcmode="lin" valueType="num">
                                      <p:cBhvr additive="base">
                                        <p:cTn id="132" dur="500" fill="hold"/>
                                        <p:tgtEl>
                                          <p:spTgt spid="34"/>
                                        </p:tgtEl>
                                        <p:attrNameLst>
                                          <p:attrName>ppt_x</p:attrName>
                                        </p:attrNameLst>
                                      </p:cBhvr>
                                      <p:tavLst>
                                        <p:tav tm="0">
                                          <p:val>
                                            <p:strVal val="0-#ppt_w/2"/>
                                          </p:val>
                                        </p:tav>
                                        <p:tav tm="100000">
                                          <p:val>
                                            <p:strVal val="#ppt_x"/>
                                          </p:val>
                                        </p:tav>
                                      </p:tavLst>
                                    </p:anim>
                                    <p:anim calcmode="lin" valueType="num">
                                      <p:cBhvr additive="base">
                                        <p:cTn id="133" dur="500" fill="hold"/>
                                        <p:tgtEl>
                                          <p:spTgt spid="34"/>
                                        </p:tgtEl>
                                        <p:attrNameLst>
                                          <p:attrName>ppt_y</p:attrName>
                                        </p:attrNameLst>
                                      </p:cBhvr>
                                      <p:tavLst>
                                        <p:tav tm="0">
                                          <p:val>
                                            <p:strVal val="#ppt_y"/>
                                          </p:val>
                                        </p:tav>
                                        <p:tav tm="100000">
                                          <p:val>
                                            <p:strVal val="#ppt_y"/>
                                          </p:val>
                                        </p:tav>
                                      </p:tavLst>
                                    </p:anim>
                                  </p:childTnLst>
                                </p:cTn>
                              </p:par>
                            </p:childTnLst>
                          </p:cTn>
                        </p:par>
                        <p:par>
                          <p:cTn id="134" fill="hold">
                            <p:stCondLst>
                              <p:cond delay="7750"/>
                            </p:stCondLst>
                            <p:childTnLst>
                              <p:par>
                                <p:cTn id="135" presetID="2" presetClass="entr" presetSubtype="8" fill="hold" grpId="0" nodeType="afterEffect">
                                  <p:stCondLst>
                                    <p:cond delay="0"/>
                                  </p:stCondLst>
                                  <p:childTnLst>
                                    <p:set>
                                      <p:cBhvr>
                                        <p:cTn id="136" dur="1" fill="hold">
                                          <p:stCondLst>
                                            <p:cond delay="0"/>
                                          </p:stCondLst>
                                        </p:cTn>
                                        <p:tgtEl>
                                          <p:spTgt spid="36"/>
                                        </p:tgtEl>
                                        <p:attrNameLst>
                                          <p:attrName>style.visibility</p:attrName>
                                        </p:attrNameLst>
                                      </p:cBhvr>
                                      <p:to>
                                        <p:strVal val="visible"/>
                                      </p:to>
                                    </p:set>
                                    <p:anim calcmode="lin" valueType="num">
                                      <p:cBhvr additive="base">
                                        <p:cTn id="137" dur="500" fill="hold"/>
                                        <p:tgtEl>
                                          <p:spTgt spid="36"/>
                                        </p:tgtEl>
                                        <p:attrNameLst>
                                          <p:attrName>ppt_x</p:attrName>
                                        </p:attrNameLst>
                                      </p:cBhvr>
                                      <p:tavLst>
                                        <p:tav tm="0">
                                          <p:val>
                                            <p:strVal val="0-#ppt_w/2"/>
                                          </p:val>
                                        </p:tav>
                                        <p:tav tm="100000">
                                          <p:val>
                                            <p:strVal val="#ppt_x"/>
                                          </p:val>
                                        </p:tav>
                                      </p:tavLst>
                                    </p:anim>
                                    <p:anim calcmode="lin" valueType="num">
                                      <p:cBhvr additive="base">
                                        <p:cTn id="138" dur="500" fill="hold"/>
                                        <p:tgtEl>
                                          <p:spTgt spid="36"/>
                                        </p:tgtEl>
                                        <p:attrNameLst>
                                          <p:attrName>ppt_y</p:attrName>
                                        </p:attrNameLst>
                                      </p:cBhvr>
                                      <p:tavLst>
                                        <p:tav tm="0">
                                          <p:val>
                                            <p:strVal val="#ppt_y"/>
                                          </p:val>
                                        </p:tav>
                                        <p:tav tm="100000">
                                          <p:val>
                                            <p:strVal val="#ppt_y"/>
                                          </p:val>
                                        </p:tav>
                                      </p:tavLst>
                                    </p:anim>
                                  </p:childTnLst>
                                </p:cTn>
                              </p:par>
                            </p:childTnLst>
                          </p:cTn>
                        </p:par>
                        <p:par>
                          <p:cTn id="139" fill="hold">
                            <p:stCondLst>
                              <p:cond delay="8250"/>
                            </p:stCondLst>
                            <p:childTnLst>
                              <p:par>
                                <p:cTn id="140" presetID="22" presetClass="entr" presetSubtype="8" fill="hold" grpId="0" nodeType="after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wipe(left)">
                                      <p:cBhvr>
                                        <p:cTn id="142" dur="500"/>
                                        <p:tgtEl>
                                          <p:spTgt spid="37"/>
                                        </p:tgtEl>
                                      </p:cBhvr>
                                    </p:animEffect>
                                  </p:childTnLst>
                                </p:cTn>
                              </p:par>
                            </p:childTnLst>
                          </p:cTn>
                        </p:par>
                        <p:par>
                          <p:cTn id="143" fill="hold">
                            <p:stCondLst>
                              <p:cond delay="8750"/>
                            </p:stCondLst>
                            <p:childTnLst>
                              <p:par>
                                <p:cTn id="144" presetID="22" presetClass="entr" presetSubtype="8" fill="hold" grpId="0" nodeType="afterEffect">
                                  <p:stCondLst>
                                    <p:cond delay="0"/>
                                  </p:stCondLst>
                                  <p:childTnLst>
                                    <p:set>
                                      <p:cBhvr>
                                        <p:cTn id="145" dur="1" fill="hold">
                                          <p:stCondLst>
                                            <p:cond delay="0"/>
                                          </p:stCondLst>
                                        </p:cTn>
                                        <p:tgtEl>
                                          <p:spTgt spid="38"/>
                                        </p:tgtEl>
                                        <p:attrNameLst>
                                          <p:attrName>style.visibility</p:attrName>
                                        </p:attrNameLst>
                                      </p:cBhvr>
                                      <p:to>
                                        <p:strVal val="visible"/>
                                      </p:to>
                                    </p:set>
                                    <p:animEffect transition="in" filter="wipe(left)">
                                      <p:cBhvr>
                                        <p:cTn id="146" dur="500"/>
                                        <p:tgtEl>
                                          <p:spTgt spid="38"/>
                                        </p:tgtEl>
                                      </p:cBhvr>
                                    </p:animEffect>
                                  </p:childTnLst>
                                </p:cTn>
                              </p:par>
                            </p:childTnLst>
                          </p:cTn>
                        </p:par>
                        <p:par>
                          <p:cTn id="147" fill="hold">
                            <p:stCondLst>
                              <p:cond delay="9250"/>
                            </p:stCondLst>
                            <p:childTnLst>
                              <p:par>
                                <p:cTn id="148" presetID="22" presetClass="entr" presetSubtype="8" fill="hold" grpId="0" nodeType="afterEffect">
                                  <p:stCondLst>
                                    <p:cond delay="0"/>
                                  </p:stCondLst>
                                  <p:childTnLst>
                                    <p:set>
                                      <p:cBhvr>
                                        <p:cTn id="149" dur="1" fill="hold">
                                          <p:stCondLst>
                                            <p:cond delay="0"/>
                                          </p:stCondLst>
                                        </p:cTn>
                                        <p:tgtEl>
                                          <p:spTgt spid="39"/>
                                        </p:tgtEl>
                                        <p:attrNameLst>
                                          <p:attrName>style.visibility</p:attrName>
                                        </p:attrNameLst>
                                      </p:cBhvr>
                                      <p:to>
                                        <p:strVal val="visible"/>
                                      </p:to>
                                    </p:set>
                                    <p:animEffect transition="in" filter="wipe(left)">
                                      <p:cBhvr>
                                        <p:cTn id="150" dur="500"/>
                                        <p:tgtEl>
                                          <p:spTgt spid="39"/>
                                        </p:tgtEl>
                                      </p:cBhvr>
                                    </p:animEffect>
                                  </p:childTnLst>
                                </p:cTn>
                              </p:par>
                            </p:childTnLst>
                          </p:cTn>
                        </p:par>
                        <p:par>
                          <p:cTn id="151" fill="hold">
                            <p:stCondLst>
                              <p:cond delay="9750"/>
                            </p:stCondLst>
                            <p:childTnLst>
                              <p:par>
                                <p:cTn id="152" presetID="22" presetClass="entr" presetSubtype="8" fill="hold" grpId="0" nodeType="afterEffect">
                                  <p:stCondLst>
                                    <p:cond delay="0"/>
                                  </p:stCondLst>
                                  <p:childTnLst>
                                    <p:set>
                                      <p:cBhvr>
                                        <p:cTn id="153" dur="1" fill="hold">
                                          <p:stCondLst>
                                            <p:cond delay="0"/>
                                          </p:stCondLst>
                                        </p:cTn>
                                        <p:tgtEl>
                                          <p:spTgt spid="40"/>
                                        </p:tgtEl>
                                        <p:attrNameLst>
                                          <p:attrName>style.visibility</p:attrName>
                                        </p:attrNameLst>
                                      </p:cBhvr>
                                      <p:to>
                                        <p:strVal val="visible"/>
                                      </p:to>
                                    </p:set>
                                    <p:animEffect transition="in" filter="wipe(left)">
                                      <p:cBhvr>
                                        <p:cTn id="154" dur="500"/>
                                        <p:tgtEl>
                                          <p:spTgt spid="40"/>
                                        </p:tgtEl>
                                      </p:cBhvr>
                                    </p:animEffect>
                                  </p:childTnLst>
                                </p:cTn>
                              </p:par>
                            </p:childTnLst>
                          </p:cTn>
                        </p:par>
                        <p:par>
                          <p:cTn id="155" fill="hold">
                            <p:stCondLst>
                              <p:cond delay="10250"/>
                            </p:stCondLst>
                            <p:childTnLst>
                              <p:par>
                                <p:cTn id="156" presetID="22" presetClass="entr" presetSubtype="8" fill="hold" grpId="0" nodeType="afterEffect">
                                  <p:stCondLst>
                                    <p:cond delay="0"/>
                                  </p:stCondLst>
                                  <p:childTnLst>
                                    <p:set>
                                      <p:cBhvr>
                                        <p:cTn id="157" dur="1" fill="hold">
                                          <p:stCondLst>
                                            <p:cond delay="0"/>
                                          </p:stCondLst>
                                        </p:cTn>
                                        <p:tgtEl>
                                          <p:spTgt spid="112"/>
                                        </p:tgtEl>
                                        <p:attrNameLst>
                                          <p:attrName>style.visibility</p:attrName>
                                        </p:attrNameLst>
                                      </p:cBhvr>
                                      <p:to>
                                        <p:strVal val="visible"/>
                                      </p:to>
                                    </p:set>
                                    <p:animEffect transition="in" filter="wipe(left)">
                                      <p:cBhvr>
                                        <p:cTn id="158" dur="500"/>
                                        <p:tgtEl>
                                          <p:spTgt spid="11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13"/>
                                        </p:tgtEl>
                                        <p:attrNameLst>
                                          <p:attrName>style.visibility</p:attrName>
                                        </p:attrNameLst>
                                      </p:cBhvr>
                                      <p:to>
                                        <p:strVal val="visible"/>
                                      </p:to>
                                    </p:set>
                                    <p:animEffect transition="in" filter="wipe(left)">
                                      <p:cBhvr>
                                        <p:cTn id="161" dur="500"/>
                                        <p:tgtEl>
                                          <p:spTgt spid="113"/>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114"/>
                                        </p:tgtEl>
                                        <p:attrNameLst>
                                          <p:attrName>style.visibility</p:attrName>
                                        </p:attrNameLst>
                                      </p:cBhvr>
                                      <p:to>
                                        <p:strVal val="visible"/>
                                      </p:to>
                                    </p:set>
                                    <p:animEffect transition="in" filter="wipe(left)">
                                      <p:cBhvr>
                                        <p:cTn id="164" dur="500"/>
                                        <p:tgtEl>
                                          <p:spTgt spid="114"/>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15"/>
                                        </p:tgtEl>
                                        <p:attrNameLst>
                                          <p:attrName>style.visibility</p:attrName>
                                        </p:attrNameLst>
                                      </p:cBhvr>
                                      <p:to>
                                        <p:strVal val="visible"/>
                                      </p:to>
                                    </p:set>
                                    <p:animEffect transition="in" filter="wipe(left)">
                                      <p:cBhvr>
                                        <p:cTn id="167"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animBg="1"/>
      <p:bldP spid="18" grpId="0" animBg="1"/>
      <p:bldP spid="19" grpId="0" animBg="1"/>
      <p:bldP spid="23" grpId="0" animBg="1"/>
      <p:bldP spid="24" grpId="0" animBg="1"/>
      <p:bldP spid="25" grpId="0" animBg="1"/>
      <p:bldP spid="29" grpId="0" animBg="1"/>
      <p:bldP spid="30" grpId="0" animBg="1"/>
      <p:bldP spid="31" grpId="0"/>
      <p:bldP spid="32" grpId="0" animBg="1"/>
      <p:bldP spid="33" grpId="0"/>
      <p:bldP spid="34" grpId="0" animBg="1"/>
      <p:bldP spid="35" grpId="0"/>
      <p:bldP spid="36" grpId="0" animBg="1"/>
      <p:bldP spid="37" grpId="0"/>
      <p:bldP spid="38" grpId="0"/>
      <p:bldP spid="39" grpId="0"/>
      <p:bldP spid="40" grpId="0"/>
      <p:bldP spid="41" grpId="0"/>
      <p:bldP spid="112" grpId="0"/>
      <p:bldP spid="113" grpId="0"/>
      <p:bldP spid="114" grpId="0"/>
      <p:bldP spid="115" grpId="0"/>
      <p:bldP spid="1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787211" y="1388713"/>
            <a:ext cx="1702178" cy="3063527"/>
            <a:chOff x="1049615" y="1461092"/>
            <a:chExt cx="2269570" cy="4084703"/>
          </a:xfrm>
        </p:grpSpPr>
        <p:sp>
          <p:nvSpPr>
            <p:cNvPr id="10" name="直角三角形 69"/>
            <p:cNvSpPr/>
            <p:nvPr/>
          </p:nvSpPr>
          <p:spPr>
            <a:xfrm rot="5400000" flipH="1">
              <a:off x="11187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直角三角形 69"/>
            <p:cNvSpPr/>
            <p:nvPr/>
          </p:nvSpPr>
          <p:spPr>
            <a:xfrm flipH="1" flipV="1">
              <a:off x="10496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1381454"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a:off x="1381454" y="1857787"/>
              <a:ext cx="1648460" cy="506658"/>
            </a:xfrm>
            <a:prstGeom prst="rect">
              <a:avLst/>
            </a:prstGeom>
            <a:solidFill>
              <a:srgbClr val="FFB8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1342796" y="1261006"/>
            <a:ext cx="622935" cy="731284"/>
            <a:chOff x="6591300" y="1966752"/>
            <a:chExt cx="830580" cy="975045"/>
          </a:xfrm>
        </p:grpSpPr>
        <p:sp>
          <p:nvSpPr>
            <p:cNvPr id="15" name="任意多边形 14"/>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17" name="组合 16"/>
          <p:cNvGrpSpPr/>
          <p:nvPr/>
        </p:nvGrpSpPr>
        <p:grpSpPr>
          <a:xfrm>
            <a:off x="1124581" y="2829613"/>
            <a:ext cx="1139375" cy="732356"/>
            <a:chOff x="223456" y="2735579"/>
            <a:chExt cx="1519166" cy="976475"/>
          </a:xfrm>
        </p:grpSpPr>
        <p:sp>
          <p:nvSpPr>
            <p:cNvPr id="18" name="文本框 17"/>
            <p:cNvSpPr txBox="1"/>
            <p:nvPr/>
          </p:nvSpPr>
          <p:spPr>
            <a:xfrm>
              <a:off x="223456" y="2735579"/>
              <a:ext cx="1519166"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9" name="文本框 1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0" name="Group 8"/>
          <p:cNvGrpSpPr>
            <a:grpSpLocks noChangeAspect="1"/>
          </p:cNvGrpSpPr>
          <p:nvPr/>
        </p:nvGrpSpPr>
        <p:grpSpPr bwMode="auto">
          <a:xfrm>
            <a:off x="1486760" y="2324202"/>
            <a:ext cx="303080" cy="306353"/>
            <a:chOff x="4313" y="1262"/>
            <a:chExt cx="463" cy="468"/>
          </a:xfrm>
          <a:solidFill>
            <a:srgbClr val="FFB850"/>
          </a:solidFill>
          <a:effectLst/>
        </p:grpSpPr>
        <p:sp>
          <p:nvSpPr>
            <p:cNvPr id="21"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 name="组合 27"/>
          <p:cNvGrpSpPr/>
          <p:nvPr/>
        </p:nvGrpSpPr>
        <p:grpSpPr>
          <a:xfrm>
            <a:off x="2717611" y="1388713"/>
            <a:ext cx="1702178" cy="3063527"/>
            <a:chOff x="3623482" y="1461092"/>
            <a:chExt cx="2269570" cy="4084703"/>
          </a:xfrm>
        </p:grpSpPr>
        <p:sp>
          <p:nvSpPr>
            <p:cNvPr id="29" name="直角三角形 69"/>
            <p:cNvSpPr/>
            <p:nvPr/>
          </p:nvSpPr>
          <p:spPr>
            <a:xfrm rot="5400000" flipH="1">
              <a:off x="3692585"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直角三角形 69"/>
            <p:cNvSpPr/>
            <p:nvPr/>
          </p:nvSpPr>
          <p:spPr>
            <a:xfrm flipH="1" flipV="1">
              <a:off x="3623482"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矩形 30"/>
            <p:cNvSpPr/>
            <p:nvPr/>
          </p:nvSpPr>
          <p:spPr>
            <a:xfrm>
              <a:off x="3955321"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矩形 31"/>
            <p:cNvSpPr/>
            <p:nvPr/>
          </p:nvSpPr>
          <p:spPr>
            <a:xfrm>
              <a:off x="3955321" y="1857787"/>
              <a:ext cx="1648460" cy="506658"/>
            </a:xfrm>
            <a:prstGeom prst="rect">
              <a:avLst/>
            </a:prstGeom>
            <a:solidFill>
              <a:srgbClr val="01A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3" name="组合 32"/>
          <p:cNvGrpSpPr/>
          <p:nvPr/>
        </p:nvGrpSpPr>
        <p:grpSpPr>
          <a:xfrm>
            <a:off x="3273197" y="1261006"/>
            <a:ext cx="622935" cy="731284"/>
            <a:chOff x="6591300" y="1966752"/>
            <a:chExt cx="830580" cy="975045"/>
          </a:xfrm>
        </p:grpSpPr>
        <p:sp>
          <p:nvSpPr>
            <p:cNvPr id="34" name="任意多边形 33"/>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36" name="组合 35"/>
          <p:cNvGrpSpPr/>
          <p:nvPr/>
        </p:nvGrpSpPr>
        <p:grpSpPr>
          <a:xfrm>
            <a:off x="3054981" y="2829613"/>
            <a:ext cx="1139375" cy="732356"/>
            <a:chOff x="223456" y="2735579"/>
            <a:chExt cx="1519166" cy="976475"/>
          </a:xfrm>
        </p:grpSpPr>
        <p:sp>
          <p:nvSpPr>
            <p:cNvPr id="37" name="文本框 36"/>
            <p:cNvSpPr txBox="1"/>
            <p:nvPr/>
          </p:nvSpPr>
          <p:spPr>
            <a:xfrm>
              <a:off x="223456" y="2735579"/>
              <a:ext cx="1519166"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38" name="文本框 37"/>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39" name="组合 38"/>
          <p:cNvGrpSpPr/>
          <p:nvPr/>
        </p:nvGrpSpPr>
        <p:grpSpPr>
          <a:xfrm>
            <a:off x="4648011" y="1388713"/>
            <a:ext cx="1702178" cy="3063527"/>
            <a:chOff x="6197348" y="1461092"/>
            <a:chExt cx="2269570" cy="4084703"/>
          </a:xfrm>
        </p:grpSpPr>
        <p:sp>
          <p:nvSpPr>
            <p:cNvPr id="40" name="直角三角形 69"/>
            <p:cNvSpPr/>
            <p:nvPr/>
          </p:nvSpPr>
          <p:spPr>
            <a:xfrm rot="5400000" flipH="1">
              <a:off x="6266451"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直角三角形 69"/>
            <p:cNvSpPr/>
            <p:nvPr/>
          </p:nvSpPr>
          <p:spPr>
            <a:xfrm flipH="1" flipV="1">
              <a:off x="6197348"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矩形 41"/>
            <p:cNvSpPr/>
            <p:nvPr/>
          </p:nvSpPr>
          <p:spPr>
            <a:xfrm>
              <a:off x="6529187"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矩形 42"/>
            <p:cNvSpPr/>
            <p:nvPr/>
          </p:nvSpPr>
          <p:spPr>
            <a:xfrm>
              <a:off x="6529187" y="1857787"/>
              <a:ext cx="1648460" cy="506658"/>
            </a:xfrm>
            <a:prstGeom prst="rect">
              <a:avLst/>
            </a:prstGeom>
            <a:solidFill>
              <a:srgbClr val="E870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4" name="组合 43"/>
          <p:cNvGrpSpPr/>
          <p:nvPr/>
        </p:nvGrpSpPr>
        <p:grpSpPr>
          <a:xfrm>
            <a:off x="5203596" y="1261006"/>
            <a:ext cx="622935" cy="731284"/>
            <a:chOff x="6591300" y="1966752"/>
            <a:chExt cx="830580" cy="975045"/>
          </a:xfrm>
        </p:grpSpPr>
        <p:sp>
          <p:nvSpPr>
            <p:cNvPr id="45" name="任意多边形 44"/>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任意多边形 45"/>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47" name="组合 46"/>
          <p:cNvGrpSpPr/>
          <p:nvPr/>
        </p:nvGrpSpPr>
        <p:grpSpPr>
          <a:xfrm>
            <a:off x="4985380" y="2829613"/>
            <a:ext cx="1139375" cy="732356"/>
            <a:chOff x="223456" y="2735579"/>
            <a:chExt cx="1519166" cy="976475"/>
          </a:xfrm>
        </p:grpSpPr>
        <p:sp>
          <p:nvSpPr>
            <p:cNvPr id="48" name="文本框 47"/>
            <p:cNvSpPr txBox="1"/>
            <p:nvPr/>
          </p:nvSpPr>
          <p:spPr>
            <a:xfrm>
              <a:off x="223456" y="2735579"/>
              <a:ext cx="1519166"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9" name="文本框 4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50" name="组合 49"/>
          <p:cNvGrpSpPr/>
          <p:nvPr/>
        </p:nvGrpSpPr>
        <p:grpSpPr>
          <a:xfrm>
            <a:off x="6578411" y="1388713"/>
            <a:ext cx="1702178" cy="3063527"/>
            <a:chOff x="8771215" y="1461092"/>
            <a:chExt cx="2269570" cy="4084703"/>
          </a:xfrm>
        </p:grpSpPr>
        <p:sp>
          <p:nvSpPr>
            <p:cNvPr id="51" name="直角三角形 69"/>
            <p:cNvSpPr/>
            <p:nvPr/>
          </p:nvSpPr>
          <p:spPr>
            <a:xfrm rot="5400000" flipH="1">
              <a:off x="88403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直角三角形 69"/>
            <p:cNvSpPr/>
            <p:nvPr/>
          </p:nvSpPr>
          <p:spPr>
            <a:xfrm flipH="1" flipV="1">
              <a:off x="87712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9103054"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53"/>
            <p:cNvSpPr/>
            <p:nvPr/>
          </p:nvSpPr>
          <p:spPr>
            <a:xfrm>
              <a:off x="9103054" y="1857787"/>
              <a:ext cx="1648460" cy="506658"/>
            </a:xfrm>
            <a:prstGeom prst="rect">
              <a:avLst/>
            </a:prstGeom>
            <a:solidFill>
              <a:srgbClr val="663A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5" name="组合 54"/>
          <p:cNvGrpSpPr/>
          <p:nvPr/>
        </p:nvGrpSpPr>
        <p:grpSpPr>
          <a:xfrm>
            <a:off x="7133996" y="1261006"/>
            <a:ext cx="622935" cy="731284"/>
            <a:chOff x="6591300" y="1966752"/>
            <a:chExt cx="830580" cy="975045"/>
          </a:xfrm>
        </p:grpSpPr>
        <p:sp>
          <p:nvSpPr>
            <p:cNvPr id="56" name="任意多边形 55"/>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任意多边形 56"/>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58" name="组合 57"/>
          <p:cNvGrpSpPr/>
          <p:nvPr/>
        </p:nvGrpSpPr>
        <p:grpSpPr>
          <a:xfrm>
            <a:off x="6915781" y="2829613"/>
            <a:ext cx="1139375" cy="732356"/>
            <a:chOff x="223456" y="2735579"/>
            <a:chExt cx="1519166" cy="976475"/>
          </a:xfrm>
        </p:grpSpPr>
        <p:sp>
          <p:nvSpPr>
            <p:cNvPr id="59" name="文本框 58"/>
            <p:cNvSpPr txBox="1"/>
            <p:nvPr/>
          </p:nvSpPr>
          <p:spPr>
            <a:xfrm>
              <a:off x="223456" y="2735579"/>
              <a:ext cx="1519166"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60" name="文本框 59"/>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61" name="组合 60"/>
          <p:cNvGrpSpPr/>
          <p:nvPr/>
        </p:nvGrpSpPr>
        <p:grpSpPr>
          <a:xfrm>
            <a:off x="1100328" y="3647656"/>
            <a:ext cx="1139375" cy="230832"/>
            <a:chOff x="1467104" y="4473010"/>
            <a:chExt cx="1519166" cy="307776"/>
          </a:xfrm>
        </p:grpSpPr>
        <p:sp>
          <p:nvSpPr>
            <p:cNvPr id="62" name="圆角矩形 61"/>
            <p:cNvSpPr/>
            <p:nvPr/>
          </p:nvSpPr>
          <p:spPr>
            <a:xfrm>
              <a:off x="1683053" y="4500368"/>
              <a:ext cx="1096818" cy="222285"/>
            </a:xfrm>
            <a:prstGeom prst="roundRect">
              <a:avLst>
                <a:gd name="adj" fmla="val 50000"/>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文本框 62"/>
            <p:cNvSpPr txBox="1"/>
            <p:nvPr/>
          </p:nvSpPr>
          <p:spPr>
            <a:xfrm>
              <a:off x="1467104"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第一季度</a:t>
              </a:r>
            </a:p>
          </p:txBody>
        </p:sp>
      </p:grpSp>
      <p:grpSp>
        <p:nvGrpSpPr>
          <p:cNvPr id="64" name="组合 63"/>
          <p:cNvGrpSpPr/>
          <p:nvPr/>
        </p:nvGrpSpPr>
        <p:grpSpPr>
          <a:xfrm>
            <a:off x="3034309" y="3647656"/>
            <a:ext cx="1139375" cy="230832"/>
            <a:chOff x="4045746" y="4473010"/>
            <a:chExt cx="1519166" cy="307776"/>
          </a:xfrm>
        </p:grpSpPr>
        <p:sp>
          <p:nvSpPr>
            <p:cNvPr id="65" name="圆角矩形 64"/>
            <p:cNvSpPr/>
            <p:nvPr/>
          </p:nvSpPr>
          <p:spPr>
            <a:xfrm>
              <a:off x="4256920" y="4500368"/>
              <a:ext cx="1096818" cy="222285"/>
            </a:xfrm>
            <a:prstGeom prst="roundRect">
              <a:avLst>
                <a:gd name="adj" fmla="val 50000"/>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文本框 65"/>
            <p:cNvSpPr txBox="1"/>
            <p:nvPr/>
          </p:nvSpPr>
          <p:spPr>
            <a:xfrm>
              <a:off x="4045746"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第二季度</a:t>
              </a:r>
            </a:p>
          </p:txBody>
        </p:sp>
      </p:grpSp>
      <p:grpSp>
        <p:nvGrpSpPr>
          <p:cNvPr id="67" name="组合 66"/>
          <p:cNvGrpSpPr/>
          <p:nvPr/>
        </p:nvGrpSpPr>
        <p:grpSpPr>
          <a:xfrm>
            <a:off x="4976331" y="3647656"/>
            <a:ext cx="1139375" cy="230832"/>
            <a:chOff x="6635108" y="4473010"/>
            <a:chExt cx="1519166" cy="307776"/>
          </a:xfrm>
        </p:grpSpPr>
        <p:sp>
          <p:nvSpPr>
            <p:cNvPr id="68" name="圆角矩形 67"/>
            <p:cNvSpPr/>
            <p:nvPr/>
          </p:nvSpPr>
          <p:spPr>
            <a:xfrm>
              <a:off x="6830786" y="4500368"/>
              <a:ext cx="1096818" cy="222285"/>
            </a:xfrm>
            <a:prstGeom prst="roundRect">
              <a:avLst>
                <a:gd name="adj" fmla="val 50000"/>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文本框 68"/>
            <p:cNvSpPr txBox="1"/>
            <p:nvPr/>
          </p:nvSpPr>
          <p:spPr>
            <a:xfrm>
              <a:off x="6635108"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第三季度</a:t>
              </a:r>
            </a:p>
          </p:txBody>
        </p:sp>
      </p:grpSp>
      <p:grpSp>
        <p:nvGrpSpPr>
          <p:cNvPr id="70" name="组合 69"/>
          <p:cNvGrpSpPr/>
          <p:nvPr/>
        </p:nvGrpSpPr>
        <p:grpSpPr>
          <a:xfrm>
            <a:off x="6875776" y="3647656"/>
            <a:ext cx="1139375" cy="230832"/>
            <a:chOff x="9167701" y="4473010"/>
            <a:chExt cx="1519166" cy="307776"/>
          </a:xfrm>
        </p:grpSpPr>
        <p:sp>
          <p:nvSpPr>
            <p:cNvPr id="71" name="圆角矩形 70"/>
            <p:cNvSpPr/>
            <p:nvPr/>
          </p:nvSpPr>
          <p:spPr>
            <a:xfrm>
              <a:off x="9404653" y="4500368"/>
              <a:ext cx="1096818" cy="222285"/>
            </a:xfrm>
            <a:prstGeom prst="roundRect">
              <a:avLst>
                <a:gd name="adj" fmla="val 50000"/>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2" name="文本框 71"/>
            <p:cNvSpPr txBox="1"/>
            <p:nvPr/>
          </p:nvSpPr>
          <p:spPr>
            <a:xfrm>
              <a:off x="9167701"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第四季度</a:t>
              </a:r>
            </a:p>
          </p:txBody>
        </p:sp>
      </p:grpSp>
      <p:sp>
        <p:nvSpPr>
          <p:cNvPr id="73" name="Freeform 19"/>
          <p:cNvSpPr>
            <a:spLocks/>
          </p:cNvSpPr>
          <p:nvPr/>
        </p:nvSpPr>
        <p:spPr bwMode="auto">
          <a:xfrm>
            <a:off x="7419689" y="2309031"/>
            <a:ext cx="172024" cy="33669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nvGrpSpPr>
          <p:cNvPr id="74" name="Group 22"/>
          <p:cNvGrpSpPr>
            <a:grpSpLocks noChangeAspect="1"/>
          </p:cNvGrpSpPr>
          <p:nvPr/>
        </p:nvGrpSpPr>
        <p:grpSpPr bwMode="auto">
          <a:xfrm>
            <a:off x="3458616" y="2341894"/>
            <a:ext cx="270969" cy="270969"/>
            <a:chOff x="3617" y="1935"/>
            <a:chExt cx="446" cy="446"/>
          </a:xfrm>
          <a:solidFill>
            <a:srgbClr val="01ACBE"/>
          </a:solidFill>
          <a:effectLst/>
        </p:grpSpPr>
        <p:sp>
          <p:nvSpPr>
            <p:cNvPr id="7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7" name="Group 31"/>
          <p:cNvGrpSpPr>
            <a:grpSpLocks noChangeAspect="1"/>
          </p:cNvGrpSpPr>
          <p:nvPr/>
        </p:nvGrpSpPr>
        <p:grpSpPr bwMode="auto">
          <a:xfrm>
            <a:off x="5439629" y="2335516"/>
            <a:ext cx="220542" cy="283727"/>
            <a:chOff x="5177" y="1058"/>
            <a:chExt cx="363" cy="467"/>
          </a:xfrm>
          <a:solidFill>
            <a:srgbClr val="E87071"/>
          </a:solidFill>
          <a:effectLst/>
        </p:grpSpPr>
        <p:sp>
          <p:nvSpPr>
            <p:cNvPr id="78"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69942376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ppt_x"/>
                                          </p:val>
                                        </p:tav>
                                        <p:tav tm="100000">
                                          <p:val>
                                            <p:strVal val="#ppt_x"/>
                                          </p:val>
                                        </p:tav>
                                      </p:tavLst>
                                    </p:anim>
                                    <p:anim calcmode="lin" valueType="num">
                                      <p:cBhvr additive="base">
                                        <p:cTn id="17" dur="500" fill="hold"/>
                                        <p:tgtEl>
                                          <p:spTgt spid="28"/>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ppt_x"/>
                                          </p:val>
                                        </p:tav>
                                        <p:tav tm="100000">
                                          <p:val>
                                            <p:strVal val="#ppt_x"/>
                                          </p:val>
                                        </p:tav>
                                      </p:tavLst>
                                    </p:anim>
                                    <p:anim calcmode="lin" valueType="num">
                                      <p:cBhvr additive="base">
                                        <p:cTn id="35" dur="500" fill="hold"/>
                                        <p:tgtEl>
                                          <p:spTgt spid="55"/>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ppt_x"/>
                                          </p:val>
                                        </p:tav>
                                        <p:tav tm="100000">
                                          <p:val>
                                            <p:strVal val="#ppt_x"/>
                                          </p:val>
                                        </p:tav>
                                      </p:tavLst>
                                    </p:anim>
                                    <p:anim calcmode="lin" valueType="num">
                                      <p:cBhvr additive="base">
                                        <p:cTn id="39" dur="500" fill="hold"/>
                                        <p:tgtEl>
                                          <p:spTgt spid="50"/>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barn(outVertical)">
                                      <p:cBhvr>
                                        <p:cTn id="43" dur="500"/>
                                        <p:tgtEl>
                                          <p:spTgt spid="61"/>
                                        </p:tgtEl>
                                      </p:cBhvr>
                                    </p:animEffect>
                                  </p:childTnLst>
                                </p:cTn>
                              </p:par>
                              <p:par>
                                <p:cTn id="44" presetID="16" presetClass="entr" presetSubtype="37" fill="hold"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barn(outVertical)">
                                      <p:cBhvr>
                                        <p:cTn id="46" dur="500"/>
                                        <p:tgtEl>
                                          <p:spTgt spid="64"/>
                                        </p:tgtEl>
                                      </p:cBhvr>
                                    </p:animEffect>
                                  </p:childTnLst>
                                </p:cTn>
                              </p:par>
                              <p:par>
                                <p:cTn id="47" presetID="16" presetClass="entr" presetSubtype="37" fill="hold" nodeType="with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barn(outVertical)">
                                      <p:cBhvr>
                                        <p:cTn id="49" dur="500"/>
                                        <p:tgtEl>
                                          <p:spTgt spid="67"/>
                                        </p:tgtEl>
                                      </p:cBhvr>
                                    </p:animEffect>
                                  </p:childTnLst>
                                </p:cTn>
                              </p:par>
                              <p:par>
                                <p:cTn id="50" presetID="16" presetClass="entr" presetSubtype="37"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barn(outVertical)">
                                      <p:cBhvr>
                                        <p:cTn id="52" dur="500"/>
                                        <p:tgtEl>
                                          <p:spTgt spid="70"/>
                                        </p:tgtEl>
                                      </p:cBhvr>
                                    </p:animEffect>
                                  </p:childTnLst>
                                </p:cTn>
                              </p:par>
                            </p:childTnLst>
                          </p:cTn>
                        </p:par>
                        <p:par>
                          <p:cTn id="53" fill="hold">
                            <p:stCondLst>
                              <p:cond delay="2500"/>
                            </p:stCondLst>
                            <p:childTnLst>
                              <p:par>
                                <p:cTn id="54" presetID="14" presetClass="entr" presetSubtype="1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randombar(horizontal)">
                                      <p:cBhvr>
                                        <p:cTn id="56" dur="500"/>
                                        <p:tgtEl>
                                          <p:spTgt spid="20"/>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randombar(horizontal)">
                                      <p:cBhvr>
                                        <p:cTn id="59" dur="500"/>
                                        <p:tgtEl>
                                          <p:spTgt spid="73"/>
                                        </p:tgtEl>
                                      </p:cBhvr>
                                    </p:animEffect>
                                  </p:childTnLst>
                                </p:cTn>
                              </p:par>
                              <p:par>
                                <p:cTn id="60" presetID="14" presetClass="entr" presetSubtype="1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randombar(horizontal)">
                                      <p:cBhvr>
                                        <p:cTn id="62" dur="500"/>
                                        <p:tgtEl>
                                          <p:spTgt spid="74"/>
                                        </p:tgtEl>
                                      </p:cBhvr>
                                    </p:animEffect>
                                  </p:childTnLst>
                                </p:cTn>
                              </p:par>
                              <p:par>
                                <p:cTn id="63" presetID="14" presetClass="entr" presetSubtype="10"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randombar(horizontal)">
                                      <p:cBhvr>
                                        <p:cTn id="65" dur="500"/>
                                        <p:tgtEl>
                                          <p:spTgt spid="77"/>
                                        </p:tgtEl>
                                      </p:cBhvr>
                                    </p:animEffect>
                                  </p:childTnLst>
                                </p:cTn>
                              </p:par>
                            </p:childTnLst>
                          </p:cTn>
                        </p:par>
                        <p:par>
                          <p:cTn id="66" fill="hold">
                            <p:stCondLst>
                              <p:cond delay="3000"/>
                            </p:stCondLst>
                            <p:childTnLst>
                              <p:par>
                                <p:cTn id="67" presetID="22" presetClass="entr" presetSubtype="4" fill="hold"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500"/>
                                        <p:tgtEl>
                                          <p:spTgt spid="17"/>
                                        </p:tgtEl>
                                      </p:cBhvr>
                                    </p:animEffect>
                                  </p:childTnLst>
                                </p:cTn>
                              </p:par>
                              <p:par>
                                <p:cTn id="70" presetID="22" presetClass="entr" presetSubtype="4"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par>
                                <p:cTn id="73" presetID="22" presetClass="entr" presetSubtype="4" fill="hold"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down)">
                                      <p:cBhvr>
                                        <p:cTn id="75" dur="500"/>
                                        <p:tgtEl>
                                          <p:spTgt spid="47"/>
                                        </p:tgtEl>
                                      </p:cBhvr>
                                    </p:animEffect>
                                  </p:childTnLst>
                                </p:cTn>
                              </p:par>
                              <p:par>
                                <p:cTn id="76" presetID="22" presetClass="entr" presetSubtype="4" fill="hold"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down)">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 name="组合 265"/>
          <p:cNvGrpSpPr>
            <a:grpSpLocks noChangeAspect="1"/>
          </p:cNvGrpSpPr>
          <p:nvPr/>
        </p:nvGrpSpPr>
        <p:grpSpPr>
          <a:xfrm>
            <a:off x="1109237" y="1027297"/>
            <a:ext cx="320418" cy="351679"/>
            <a:chOff x="5115661" y="2074341"/>
            <a:chExt cx="234595" cy="257483"/>
          </a:xfrm>
          <a:solidFill>
            <a:srgbClr val="7B25A1"/>
          </a:solidFill>
        </p:grpSpPr>
        <p:sp>
          <p:nvSpPr>
            <p:cNvPr id="267"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8"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9"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270"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71" name="Rectangle 9"/>
          <p:cNvSpPr>
            <a:spLocks noChangeArrowheads="1"/>
          </p:cNvSpPr>
          <p:nvPr/>
        </p:nvSpPr>
        <p:spPr bwMode="auto">
          <a:xfrm>
            <a:off x="1733841" y="426711"/>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2" name="Rectangle 10"/>
          <p:cNvSpPr>
            <a:spLocks noChangeArrowheads="1"/>
          </p:cNvSpPr>
          <p:nvPr/>
        </p:nvSpPr>
        <p:spPr bwMode="auto">
          <a:xfrm>
            <a:off x="1733841" y="426711"/>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3" name="Freeform 11"/>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4" name="Freeform 12"/>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5" name="Freeform 13"/>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6" name="Freeform 14"/>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7" name="Rectangle 15"/>
          <p:cNvSpPr>
            <a:spLocks noChangeArrowheads="1"/>
          </p:cNvSpPr>
          <p:nvPr/>
        </p:nvSpPr>
        <p:spPr bwMode="auto">
          <a:xfrm>
            <a:off x="1511952" y="812901"/>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8" name="Rectangle 16"/>
          <p:cNvSpPr>
            <a:spLocks noChangeArrowheads="1"/>
          </p:cNvSpPr>
          <p:nvPr/>
        </p:nvSpPr>
        <p:spPr bwMode="auto">
          <a:xfrm>
            <a:off x="1511952"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9" name="Rectangle 17"/>
          <p:cNvSpPr>
            <a:spLocks noChangeArrowheads="1"/>
          </p:cNvSpPr>
          <p:nvPr/>
        </p:nvSpPr>
        <p:spPr bwMode="auto">
          <a:xfrm>
            <a:off x="1733841" y="812901"/>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0" name="Rectangle 18"/>
          <p:cNvSpPr>
            <a:spLocks noChangeArrowheads="1"/>
          </p:cNvSpPr>
          <p:nvPr/>
        </p:nvSpPr>
        <p:spPr bwMode="auto">
          <a:xfrm>
            <a:off x="1733841"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1" name="Rectangle 19"/>
          <p:cNvSpPr>
            <a:spLocks noChangeArrowheads="1"/>
          </p:cNvSpPr>
          <p:nvPr/>
        </p:nvSpPr>
        <p:spPr bwMode="auto">
          <a:xfrm>
            <a:off x="1955729" y="812901"/>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2" name="Rectangle 20"/>
          <p:cNvSpPr>
            <a:spLocks noChangeArrowheads="1"/>
          </p:cNvSpPr>
          <p:nvPr/>
        </p:nvSpPr>
        <p:spPr bwMode="auto">
          <a:xfrm>
            <a:off x="1955729" y="812901"/>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3" name="Rectangle 21"/>
          <p:cNvSpPr>
            <a:spLocks noChangeArrowheads="1"/>
          </p:cNvSpPr>
          <p:nvPr/>
        </p:nvSpPr>
        <p:spPr bwMode="auto">
          <a:xfrm>
            <a:off x="2334721" y="906060"/>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284" name="Rectangle 22"/>
          <p:cNvSpPr>
            <a:spLocks noChangeArrowheads="1"/>
          </p:cNvSpPr>
          <p:nvPr/>
        </p:nvSpPr>
        <p:spPr bwMode="auto">
          <a:xfrm>
            <a:off x="2387651" y="906060"/>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5" name="Freeform 23"/>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6" name="Freeform 24"/>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7" name="Freeform 25"/>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8" name="Freeform 26"/>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9" name="Freeform 27"/>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0" name="Freeform 28"/>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1" name="Freeform 29"/>
          <p:cNvSpPr/>
          <p:nvPr/>
        </p:nvSpPr>
        <p:spPr bwMode="auto">
          <a:xfrm>
            <a:off x="1955729"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2" name="Freeform 30"/>
          <p:cNvSpPr/>
          <p:nvPr/>
        </p:nvSpPr>
        <p:spPr bwMode="auto">
          <a:xfrm>
            <a:off x="1879532"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3" name="Freeform 31"/>
          <p:cNvSpPr/>
          <p:nvPr/>
        </p:nvSpPr>
        <p:spPr bwMode="auto">
          <a:xfrm>
            <a:off x="233454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294" name="Freeform 32"/>
          <p:cNvSpPr/>
          <p:nvPr/>
        </p:nvSpPr>
        <p:spPr bwMode="auto">
          <a:xfrm>
            <a:off x="238765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295" name="组合 294"/>
          <p:cNvGrpSpPr>
            <a:grpSpLocks noChangeAspect="1"/>
          </p:cNvGrpSpPr>
          <p:nvPr/>
        </p:nvGrpSpPr>
        <p:grpSpPr>
          <a:xfrm>
            <a:off x="1088978" y="2818527"/>
            <a:ext cx="360933" cy="351679"/>
            <a:chOff x="5256799" y="4239109"/>
            <a:chExt cx="223152" cy="217430"/>
          </a:xfrm>
          <a:solidFill>
            <a:srgbClr val="01ACBE"/>
          </a:solidFill>
        </p:grpSpPr>
        <p:sp>
          <p:nvSpPr>
            <p:cNvPr id="296"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97"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98" name="Rectangle 42"/>
          <p:cNvSpPr>
            <a:spLocks noChangeArrowheads="1"/>
          </p:cNvSpPr>
          <p:nvPr/>
        </p:nvSpPr>
        <p:spPr bwMode="auto">
          <a:xfrm>
            <a:off x="1569542" y="1195703"/>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99" name="Rectangle 43"/>
          <p:cNvSpPr>
            <a:spLocks noChangeArrowheads="1"/>
          </p:cNvSpPr>
          <p:nvPr/>
        </p:nvSpPr>
        <p:spPr bwMode="auto">
          <a:xfrm>
            <a:off x="1791431" y="1195703"/>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0" name="Rectangle 44"/>
          <p:cNvSpPr>
            <a:spLocks noChangeArrowheads="1"/>
          </p:cNvSpPr>
          <p:nvPr/>
        </p:nvSpPr>
        <p:spPr bwMode="auto">
          <a:xfrm>
            <a:off x="2013320" y="1195703"/>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1" name="Rectangle 45"/>
          <p:cNvSpPr>
            <a:spLocks noChangeArrowheads="1"/>
          </p:cNvSpPr>
          <p:nvPr/>
        </p:nvSpPr>
        <p:spPr bwMode="auto">
          <a:xfrm>
            <a:off x="1782961"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2" name="Rectangle 46"/>
          <p:cNvSpPr>
            <a:spLocks noChangeArrowheads="1"/>
          </p:cNvSpPr>
          <p:nvPr/>
        </p:nvSpPr>
        <p:spPr bwMode="auto">
          <a:xfrm>
            <a:off x="1782961"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3" name="Rectangle 47"/>
          <p:cNvSpPr>
            <a:spLocks noChangeArrowheads="1"/>
          </p:cNvSpPr>
          <p:nvPr/>
        </p:nvSpPr>
        <p:spPr bwMode="auto">
          <a:xfrm>
            <a:off x="1572929" y="1453165"/>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304" name="Rectangle 48"/>
          <p:cNvSpPr>
            <a:spLocks noChangeArrowheads="1"/>
          </p:cNvSpPr>
          <p:nvPr/>
        </p:nvSpPr>
        <p:spPr bwMode="auto">
          <a:xfrm>
            <a:off x="1572929" y="1453165"/>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5" name="Rectangle 49"/>
          <p:cNvSpPr>
            <a:spLocks noChangeArrowheads="1"/>
          </p:cNvSpPr>
          <p:nvPr/>
        </p:nvSpPr>
        <p:spPr bwMode="auto">
          <a:xfrm>
            <a:off x="2004851" y="1453164"/>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06" name="Rectangle 50"/>
          <p:cNvSpPr>
            <a:spLocks noChangeArrowheads="1"/>
          </p:cNvSpPr>
          <p:nvPr/>
        </p:nvSpPr>
        <p:spPr bwMode="auto">
          <a:xfrm>
            <a:off x="2004851" y="1453164"/>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7" name="Rectangle 51"/>
          <p:cNvSpPr>
            <a:spLocks noChangeArrowheads="1"/>
          </p:cNvSpPr>
          <p:nvPr/>
        </p:nvSpPr>
        <p:spPr bwMode="auto">
          <a:xfrm>
            <a:off x="2221659"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8" name="Rectangle 52"/>
          <p:cNvSpPr>
            <a:spLocks noChangeArrowheads="1"/>
          </p:cNvSpPr>
          <p:nvPr/>
        </p:nvSpPr>
        <p:spPr bwMode="auto">
          <a:xfrm>
            <a:off x="2221659"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9" name="Rectangle 53"/>
          <p:cNvSpPr>
            <a:spLocks noChangeArrowheads="1"/>
          </p:cNvSpPr>
          <p:nvPr/>
        </p:nvSpPr>
        <p:spPr bwMode="auto">
          <a:xfrm>
            <a:off x="1782961"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0" name="Rectangle 54"/>
          <p:cNvSpPr>
            <a:spLocks noChangeArrowheads="1"/>
          </p:cNvSpPr>
          <p:nvPr/>
        </p:nvSpPr>
        <p:spPr bwMode="auto">
          <a:xfrm>
            <a:off x="1782961"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1" name="Rectangle 55"/>
          <p:cNvSpPr>
            <a:spLocks noChangeArrowheads="1"/>
          </p:cNvSpPr>
          <p:nvPr/>
        </p:nvSpPr>
        <p:spPr bwMode="auto">
          <a:xfrm>
            <a:off x="2004851" y="168183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12" name="Rectangle 56"/>
          <p:cNvSpPr>
            <a:spLocks noChangeArrowheads="1"/>
          </p:cNvSpPr>
          <p:nvPr/>
        </p:nvSpPr>
        <p:spPr bwMode="auto">
          <a:xfrm>
            <a:off x="2004851" y="168183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3" name="Rectangle 57"/>
          <p:cNvSpPr>
            <a:spLocks noChangeArrowheads="1"/>
          </p:cNvSpPr>
          <p:nvPr/>
        </p:nvSpPr>
        <p:spPr bwMode="auto">
          <a:xfrm>
            <a:off x="2221659"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4" name="Rectangle 58"/>
          <p:cNvSpPr>
            <a:spLocks noChangeArrowheads="1"/>
          </p:cNvSpPr>
          <p:nvPr/>
        </p:nvSpPr>
        <p:spPr bwMode="auto">
          <a:xfrm>
            <a:off x="2221659"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5" name="Rectangle 59"/>
          <p:cNvSpPr>
            <a:spLocks noChangeArrowheads="1"/>
          </p:cNvSpPr>
          <p:nvPr/>
        </p:nvSpPr>
        <p:spPr bwMode="auto">
          <a:xfrm>
            <a:off x="1569542"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6" name="Rectangle 60"/>
          <p:cNvSpPr>
            <a:spLocks noChangeArrowheads="1"/>
          </p:cNvSpPr>
          <p:nvPr/>
        </p:nvSpPr>
        <p:spPr bwMode="auto">
          <a:xfrm>
            <a:off x="1569542"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7" name="Rectangle 61"/>
          <p:cNvSpPr>
            <a:spLocks noChangeArrowheads="1"/>
          </p:cNvSpPr>
          <p:nvPr/>
        </p:nvSpPr>
        <p:spPr bwMode="auto">
          <a:xfrm>
            <a:off x="1791431"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8" name="Rectangle 62"/>
          <p:cNvSpPr>
            <a:spLocks noChangeArrowheads="1"/>
          </p:cNvSpPr>
          <p:nvPr/>
        </p:nvSpPr>
        <p:spPr bwMode="auto">
          <a:xfrm>
            <a:off x="1791431"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9" name="Rectangle 63"/>
          <p:cNvSpPr>
            <a:spLocks noChangeArrowheads="1"/>
          </p:cNvSpPr>
          <p:nvPr/>
        </p:nvSpPr>
        <p:spPr bwMode="auto">
          <a:xfrm>
            <a:off x="2013320" y="1942677"/>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20" name="Rectangle 64"/>
          <p:cNvSpPr>
            <a:spLocks noChangeArrowheads="1"/>
          </p:cNvSpPr>
          <p:nvPr/>
        </p:nvSpPr>
        <p:spPr bwMode="auto">
          <a:xfrm>
            <a:off x="2013320" y="1942677"/>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1" name="Rectangle 65"/>
          <p:cNvSpPr>
            <a:spLocks noChangeArrowheads="1"/>
          </p:cNvSpPr>
          <p:nvPr/>
        </p:nvSpPr>
        <p:spPr bwMode="auto">
          <a:xfrm>
            <a:off x="1347653" y="2198444"/>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2" name="Rectangle 66"/>
          <p:cNvSpPr>
            <a:spLocks noChangeArrowheads="1"/>
          </p:cNvSpPr>
          <p:nvPr/>
        </p:nvSpPr>
        <p:spPr bwMode="auto">
          <a:xfrm>
            <a:off x="1347653" y="2198444"/>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3" name="Rectangle 67"/>
          <p:cNvSpPr>
            <a:spLocks noChangeArrowheads="1"/>
          </p:cNvSpPr>
          <p:nvPr/>
        </p:nvSpPr>
        <p:spPr bwMode="auto">
          <a:xfrm>
            <a:off x="1566154" y="2198444"/>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324" name="Rectangle 68"/>
          <p:cNvSpPr>
            <a:spLocks noChangeArrowheads="1"/>
          </p:cNvSpPr>
          <p:nvPr/>
        </p:nvSpPr>
        <p:spPr bwMode="auto">
          <a:xfrm>
            <a:off x="1566154" y="2198444"/>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5" name="Rectangle 69"/>
          <p:cNvSpPr>
            <a:spLocks noChangeArrowheads="1"/>
          </p:cNvSpPr>
          <p:nvPr/>
        </p:nvSpPr>
        <p:spPr bwMode="auto">
          <a:xfrm>
            <a:off x="1786349" y="2198444"/>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26" name="Rectangle 70"/>
          <p:cNvSpPr>
            <a:spLocks noChangeArrowheads="1"/>
          </p:cNvSpPr>
          <p:nvPr/>
        </p:nvSpPr>
        <p:spPr bwMode="auto">
          <a:xfrm>
            <a:off x="1786349" y="219844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7" name="Rectangle 71"/>
          <p:cNvSpPr>
            <a:spLocks noChangeArrowheads="1"/>
          </p:cNvSpPr>
          <p:nvPr/>
        </p:nvSpPr>
        <p:spPr bwMode="auto">
          <a:xfrm>
            <a:off x="1347653" y="2427109"/>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8" name="Rectangle 72"/>
          <p:cNvSpPr>
            <a:spLocks noChangeArrowheads="1"/>
          </p:cNvSpPr>
          <p:nvPr/>
        </p:nvSpPr>
        <p:spPr bwMode="auto">
          <a:xfrm>
            <a:off x="1347653" y="2427109"/>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9" name="Rectangle 73"/>
          <p:cNvSpPr>
            <a:spLocks noChangeArrowheads="1"/>
          </p:cNvSpPr>
          <p:nvPr/>
        </p:nvSpPr>
        <p:spPr bwMode="auto">
          <a:xfrm>
            <a:off x="1566154" y="2427109"/>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30" name="Rectangle 74"/>
          <p:cNvSpPr>
            <a:spLocks noChangeArrowheads="1"/>
          </p:cNvSpPr>
          <p:nvPr/>
        </p:nvSpPr>
        <p:spPr bwMode="auto">
          <a:xfrm>
            <a:off x="1566154" y="2427109"/>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1" name="Rectangle 75"/>
          <p:cNvSpPr>
            <a:spLocks noChangeArrowheads="1"/>
          </p:cNvSpPr>
          <p:nvPr/>
        </p:nvSpPr>
        <p:spPr bwMode="auto">
          <a:xfrm>
            <a:off x="1786349" y="2427109"/>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332" name="Rectangle 76"/>
          <p:cNvSpPr>
            <a:spLocks noChangeArrowheads="1"/>
          </p:cNvSpPr>
          <p:nvPr/>
        </p:nvSpPr>
        <p:spPr bwMode="auto">
          <a:xfrm>
            <a:off x="1786349" y="2427109"/>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3" name="Rectangle 77"/>
          <p:cNvSpPr>
            <a:spLocks noChangeArrowheads="1"/>
          </p:cNvSpPr>
          <p:nvPr/>
        </p:nvSpPr>
        <p:spPr bwMode="auto">
          <a:xfrm>
            <a:off x="1569542" y="2689650"/>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34" name="Rectangle 78"/>
          <p:cNvSpPr>
            <a:spLocks noChangeArrowheads="1"/>
          </p:cNvSpPr>
          <p:nvPr/>
        </p:nvSpPr>
        <p:spPr bwMode="auto">
          <a:xfrm>
            <a:off x="1569542"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5" name="Rectangle 79"/>
          <p:cNvSpPr>
            <a:spLocks noChangeArrowheads="1"/>
          </p:cNvSpPr>
          <p:nvPr/>
        </p:nvSpPr>
        <p:spPr bwMode="auto">
          <a:xfrm>
            <a:off x="1791431" y="2689650"/>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6" name="Rectangle 80"/>
          <p:cNvSpPr>
            <a:spLocks noChangeArrowheads="1"/>
          </p:cNvSpPr>
          <p:nvPr/>
        </p:nvSpPr>
        <p:spPr bwMode="auto">
          <a:xfrm>
            <a:off x="1791431"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7" name="Rectangle 81"/>
          <p:cNvSpPr>
            <a:spLocks noChangeArrowheads="1"/>
          </p:cNvSpPr>
          <p:nvPr/>
        </p:nvSpPr>
        <p:spPr bwMode="auto">
          <a:xfrm>
            <a:off x="2013320" y="2689650"/>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38" name="Rectangle 82"/>
          <p:cNvSpPr>
            <a:spLocks noChangeArrowheads="1"/>
          </p:cNvSpPr>
          <p:nvPr/>
        </p:nvSpPr>
        <p:spPr bwMode="auto">
          <a:xfrm>
            <a:off x="2013320" y="2689650"/>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9" name="Rectangle 83"/>
          <p:cNvSpPr>
            <a:spLocks noChangeArrowheads="1"/>
          </p:cNvSpPr>
          <p:nvPr/>
        </p:nvSpPr>
        <p:spPr bwMode="auto">
          <a:xfrm>
            <a:off x="1569542" y="2945417"/>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0" name="Rectangle 84"/>
          <p:cNvSpPr>
            <a:spLocks noChangeArrowheads="1"/>
          </p:cNvSpPr>
          <p:nvPr/>
        </p:nvSpPr>
        <p:spPr bwMode="auto">
          <a:xfrm>
            <a:off x="1569542"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1" name="Rectangle 85"/>
          <p:cNvSpPr>
            <a:spLocks noChangeArrowheads="1"/>
          </p:cNvSpPr>
          <p:nvPr/>
        </p:nvSpPr>
        <p:spPr bwMode="auto">
          <a:xfrm>
            <a:off x="1791431" y="2945417"/>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2" name="Rectangle 86"/>
          <p:cNvSpPr>
            <a:spLocks noChangeArrowheads="1"/>
          </p:cNvSpPr>
          <p:nvPr/>
        </p:nvSpPr>
        <p:spPr bwMode="auto">
          <a:xfrm>
            <a:off x="1791431"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3" name="Rectangle 87"/>
          <p:cNvSpPr>
            <a:spLocks noChangeArrowheads="1"/>
          </p:cNvSpPr>
          <p:nvPr/>
        </p:nvSpPr>
        <p:spPr bwMode="auto">
          <a:xfrm>
            <a:off x="2013320" y="2945417"/>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4" name="Rectangle 88"/>
          <p:cNvSpPr>
            <a:spLocks noChangeArrowheads="1"/>
          </p:cNvSpPr>
          <p:nvPr/>
        </p:nvSpPr>
        <p:spPr bwMode="auto">
          <a:xfrm>
            <a:off x="2013320" y="294541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5" name="Rectangle 89"/>
          <p:cNvSpPr>
            <a:spLocks noChangeArrowheads="1"/>
          </p:cNvSpPr>
          <p:nvPr/>
        </p:nvSpPr>
        <p:spPr bwMode="auto">
          <a:xfrm>
            <a:off x="1569542" y="317408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6" name="Rectangle 90"/>
          <p:cNvSpPr>
            <a:spLocks noChangeArrowheads="1"/>
          </p:cNvSpPr>
          <p:nvPr/>
        </p:nvSpPr>
        <p:spPr bwMode="auto">
          <a:xfrm>
            <a:off x="1569542"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7" name="Rectangle 91"/>
          <p:cNvSpPr>
            <a:spLocks noChangeArrowheads="1"/>
          </p:cNvSpPr>
          <p:nvPr/>
        </p:nvSpPr>
        <p:spPr bwMode="auto">
          <a:xfrm>
            <a:off x="1791431" y="317408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8" name="Rectangle 92"/>
          <p:cNvSpPr>
            <a:spLocks noChangeArrowheads="1"/>
          </p:cNvSpPr>
          <p:nvPr/>
        </p:nvSpPr>
        <p:spPr bwMode="auto">
          <a:xfrm>
            <a:off x="1791431"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9" name="Rectangle 93"/>
          <p:cNvSpPr>
            <a:spLocks noChangeArrowheads="1"/>
          </p:cNvSpPr>
          <p:nvPr/>
        </p:nvSpPr>
        <p:spPr bwMode="auto">
          <a:xfrm>
            <a:off x="2013320" y="317408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50" name="Rectangle 94"/>
          <p:cNvSpPr>
            <a:spLocks noChangeArrowheads="1"/>
          </p:cNvSpPr>
          <p:nvPr/>
        </p:nvSpPr>
        <p:spPr bwMode="auto">
          <a:xfrm>
            <a:off x="2013320" y="317408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1" name="Rectangle 95"/>
          <p:cNvSpPr>
            <a:spLocks noChangeArrowheads="1"/>
          </p:cNvSpPr>
          <p:nvPr/>
        </p:nvSpPr>
        <p:spPr bwMode="auto">
          <a:xfrm>
            <a:off x="1569542" y="3434931"/>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2" name="Rectangle 96"/>
          <p:cNvSpPr>
            <a:spLocks noChangeArrowheads="1"/>
          </p:cNvSpPr>
          <p:nvPr/>
        </p:nvSpPr>
        <p:spPr bwMode="auto">
          <a:xfrm>
            <a:off x="1569542"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3" name="Rectangle 97"/>
          <p:cNvSpPr>
            <a:spLocks noChangeArrowheads="1"/>
          </p:cNvSpPr>
          <p:nvPr/>
        </p:nvSpPr>
        <p:spPr bwMode="auto">
          <a:xfrm>
            <a:off x="1791431" y="3434931"/>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54" name="Rectangle 98"/>
          <p:cNvSpPr>
            <a:spLocks noChangeArrowheads="1"/>
          </p:cNvSpPr>
          <p:nvPr/>
        </p:nvSpPr>
        <p:spPr bwMode="auto">
          <a:xfrm>
            <a:off x="1791431"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5" name="Rectangle 99"/>
          <p:cNvSpPr>
            <a:spLocks noChangeArrowheads="1"/>
          </p:cNvSpPr>
          <p:nvPr/>
        </p:nvSpPr>
        <p:spPr bwMode="auto">
          <a:xfrm>
            <a:off x="2013320" y="3434931"/>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6" name="Rectangle 100"/>
          <p:cNvSpPr>
            <a:spLocks noChangeArrowheads="1"/>
          </p:cNvSpPr>
          <p:nvPr/>
        </p:nvSpPr>
        <p:spPr bwMode="auto">
          <a:xfrm>
            <a:off x="2013320" y="343493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7" name="Rectangle 101"/>
          <p:cNvSpPr>
            <a:spLocks noChangeArrowheads="1"/>
          </p:cNvSpPr>
          <p:nvPr/>
        </p:nvSpPr>
        <p:spPr bwMode="auto">
          <a:xfrm>
            <a:off x="1569542" y="3692391"/>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58" name="Rectangle 102"/>
          <p:cNvSpPr>
            <a:spLocks noChangeArrowheads="1"/>
          </p:cNvSpPr>
          <p:nvPr/>
        </p:nvSpPr>
        <p:spPr bwMode="auto">
          <a:xfrm>
            <a:off x="1569542"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9" name="Rectangle 103"/>
          <p:cNvSpPr>
            <a:spLocks noChangeArrowheads="1"/>
          </p:cNvSpPr>
          <p:nvPr/>
        </p:nvSpPr>
        <p:spPr bwMode="auto">
          <a:xfrm>
            <a:off x="1791431" y="3692391"/>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0" name="Rectangle 104"/>
          <p:cNvSpPr>
            <a:spLocks noChangeArrowheads="1"/>
          </p:cNvSpPr>
          <p:nvPr/>
        </p:nvSpPr>
        <p:spPr bwMode="auto">
          <a:xfrm>
            <a:off x="1791431"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1" name="Rectangle 105"/>
          <p:cNvSpPr>
            <a:spLocks noChangeArrowheads="1"/>
          </p:cNvSpPr>
          <p:nvPr/>
        </p:nvSpPr>
        <p:spPr bwMode="auto">
          <a:xfrm>
            <a:off x="2013320" y="3692391"/>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2" name="Rectangle 106"/>
          <p:cNvSpPr>
            <a:spLocks noChangeArrowheads="1"/>
          </p:cNvSpPr>
          <p:nvPr/>
        </p:nvSpPr>
        <p:spPr bwMode="auto">
          <a:xfrm>
            <a:off x="2013320" y="369239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3" name="Rectangle 107"/>
          <p:cNvSpPr>
            <a:spLocks noChangeArrowheads="1"/>
          </p:cNvSpPr>
          <p:nvPr/>
        </p:nvSpPr>
        <p:spPr bwMode="auto">
          <a:xfrm>
            <a:off x="1569542"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4" name="Rectangle 108"/>
          <p:cNvSpPr>
            <a:spLocks noChangeArrowheads="1"/>
          </p:cNvSpPr>
          <p:nvPr/>
        </p:nvSpPr>
        <p:spPr bwMode="auto">
          <a:xfrm>
            <a:off x="1569542"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5" name="Rectangle 109"/>
          <p:cNvSpPr>
            <a:spLocks noChangeArrowheads="1"/>
          </p:cNvSpPr>
          <p:nvPr/>
        </p:nvSpPr>
        <p:spPr bwMode="auto">
          <a:xfrm>
            <a:off x="1791431"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6" name="Rectangle 110"/>
          <p:cNvSpPr>
            <a:spLocks noChangeArrowheads="1"/>
          </p:cNvSpPr>
          <p:nvPr/>
        </p:nvSpPr>
        <p:spPr bwMode="auto">
          <a:xfrm>
            <a:off x="1791431"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7" name="Rectangle 111"/>
          <p:cNvSpPr>
            <a:spLocks noChangeArrowheads="1"/>
          </p:cNvSpPr>
          <p:nvPr/>
        </p:nvSpPr>
        <p:spPr bwMode="auto">
          <a:xfrm>
            <a:off x="2013320" y="3921056"/>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8" name="Rectangle 112"/>
          <p:cNvSpPr>
            <a:spLocks noChangeArrowheads="1"/>
          </p:cNvSpPr>
          <p:nvPr/>
        </p:nvSpPr>
        <p:spPr bwMode="auto">
          <a:xfrm>
            <a:off x="2013320" y="392105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9" name="Freeform 113"/>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370" name="Freeform 114"/>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1" name="Rectangle 115"/>
          <p:cNvSpPr>
            <a:spLocks noChangeArrowheads="1"/>
          </p:cNvSpPr>
          <p:nvPr/>
        </p:nvSpPr>
        <p:spPr bwMode="auto">
          <a:xfrm>
            <a:off x="1791431" y="417851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72" name="Rectangle 116"/>
          <p:cNvSpPr>
            <a:spLocks noChangeArrowheads="1"/>
          </p:cNvSpPr>
          <p:nvPr/>
        </p:nvSpPr>
        <p:spPr bwMode="auto">
          <a:xfrm>
            <a:off x="1791431" y="417851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73" name="Freeform 117"/>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4" name="Freeform 118"/>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5" name="Freeform 119"/>
          <p:cNvSpPr/>
          <p:nvPr/>
        </p:nvSpPr>
        <p:spPr bwMode="auto">
          <a:xfrm>
            <a:off x="1791431" y="4407182"/>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6" name="Freeform 120"/>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7" name="Freeform 121"/>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8" name="Freeform 122"/>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79" name="Freeform 123"/>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0" name="Freeform 124"/>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81" name="Freeform 125"/>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2" name="Rectangle 126"/>
          <p:cNvSpPr>
            <a:spLocks noChangeArrowheads="1"/>
          </p:cNvSpPr>
          <p:nvPr/>
        </p:nvSpPr>
        <p:spPr bwMode="auto">
          <a:xfrm>
            <a:off x="2221659" y="1681831"/>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3" name="Freeform 127"/>
          <p:cNvSpPr/>
          <p:nvPr/>
        </p:nvSpPr>
        <p:spPr bwMode="auto">
          <a:xfrm>
            <a:off x="2221658" y="168183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4" name="Rectangle 128"/>
          <p:cNvSpPr>
            <a:spLocks noChangeArrowheads="1"/>
          </p:cNvSpPr>
          <p:nvPr/>
        </p:nvSpPr>
        <p:spPr bwMode="auto">
          <a:xfrm>
            <a:off x="1786349" y="2198444"/>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5" name="Rectangle 129"/>
          <p:cNvSpPr>
            <a:spLocks noChangeArrowheads="1"/>
          </p:cNvSpPr>
          <p:nvPr/>
        </p:nvSpPr>
        <p:spPr bwMode="auto">
          <a:xfrm>
            <a:off x="1786349" y="2198444"/>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6" name="Freeform 130"/>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387" name="Freeform 131"/>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8" name="Freeform 132"/>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89" name="Freeform 133"/>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0" name="Freeform 135"/>
          <p:cNvSpPr/>
          <p:nvPr/>
        </p:nvSpPr>
        <p:spPr bwMode="auto">
          <a:xfrm>
            <a:off x="2230127" y="2689650"/>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1" name="Freeform 136"/>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2" name="Freeform 137"/>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3" name="Freeform 138"/>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4" name="Freeform 139"/>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5" name="Freeform 140"/>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6" name="Freeform 141"/>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7" name="Rectangle 142"/>
          <p:cNvSpPr>
            <a:spLocks noChangeArrowheads="1"/>
          </p:cNvSpPr>
          <p:nvPr/>
        </p:nvSpPr>
        <p:spPr bwMode="auto">
          <a:xfrm>
            <a:off x="2008240" y="3399361"/>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98" name="Freeform 143"/>
          <p:cNvSpPr/>
          <p:nvPr/>
        </p:nvSpPr>
        <p:spPr bwMode="auto">
          <a:xfrm>
            <a:off x="2008239" y="339936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9" name="Freeform 144"/>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00" name="Freeform 145"/>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1" name="Freeform 146"/>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02" name="Freeform 147"/>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3" name="Freeform 148"/>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4" name="Freeform 149"/>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5" name="Rectangle 150"/>
          <p:cNvSpPr>
            <a:spLocks noChangeArrowheads="1"/>
          </p:cNvSpPr>
          <p:nvPr/>
        </p:nvSpPr>
        <p:spPr bwMode="auto">
          <a:xfrm>
            <a:off x="2221659" y="1453164"/>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6" name="Rectangle 151"/>
          <p:cNvSpPr>
            <a:spLocks noChangeArrowheads="1"/>
          </p:cNvSpPr>
          <p:nvPr/>
        </p:nvSpPr>
        <p:spPr bwMode="auto">
          <a:xfrm>
            <a:off x="2221659" y="145316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7" name="Freeform 152"/>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8" name="Freeform 153"/>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9" name="Freeform 154"/>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0" name="Freeform 155"/>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1" name="Freeform 156"/>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2" name="Freeform 157"/>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3" name="Freeform 158"/>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4" name="Freeform 159"/>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5" name="Freeform 160"/>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6" name="Freeform 161"/>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7" name="Freeform 162"/>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18" name="Freeform 163"/>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9" name="Freeform 164"/>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420" name="Freeform 165"/>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1" name="Rectangle 166"/>
          <p:cNvSpPr>
            <a:spLocks noChangeArrowheads="1"/>
          </p:cNvSpPr>
          <p:nvPr/>
        </p:nvSpPr>
        <p:spPr bwMode="auto">
          <a:xfrm>
            <a:off x="1786349" y="2198444"/>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2" name="Rectangle 167"/>
          <p:cNvSpPr>
            <a:spLocks noChangeArrowheads="1"/>
          </p:cNvSpPr>
          <p:nvPr/>
        </p:nvSpPr>
        <p:spPr bwMode="auto">
          <a:xfrm>
            <a:off x="1786349" y="219844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3" name="Freeform 168"/>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424" name="Freeform 169"/>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5" name="Freeform 170"/>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26" name="Freeform 171"/>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7" name="Rectangle 172"/>
          <p:cNvSpPr>
            <a:spLocks noChangeArrowheads="1"/>
          </p:cNvSpPr>
          <p:nvPr/>
        </p:nvSpPr>
        <p:spPr bwMode="auto">
          <a:xfrm>
            <a:off x="2013320" y="2913235"/>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8" name="Freeform 173"/>
          <p:cNvSpPr/>
          <p:nvPr/>
        </p:nvSpPr>
        <p:spPr bwMode="auto">
          <a:xfrm>
            <a:off x="2013320" y="29132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9" name="Freeform 174"/>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30" name="Freeform 175"/>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1" name="Freeform 176"/>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432" name="Freeform 177"/>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3" name="Freeform 178"/>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4" name="Freeform 179"/>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5" name="Freeform 180"/>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6" name="Freeform 181"/>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7" name="Freeform 182"/>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438" name="Freeform 183"/>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9" name="Freeform 184"/>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40" name="Freeform 185"/>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1" name="Freeform 186"/>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2" name="Freeform 187"/>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3" name="Freeform 188"/>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4" name="Freeform 189"/>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5" name="Freeform 190"/>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6" name="Freeform 191"/>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7" name="Freeform 194"/>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48" name="Freeform 195"/>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9" name="Freeform 196"/>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450" name="Freeform 197"/>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1" name="Freeform 198"/>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52" name="Freeform 199"/>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3" name="Freeform 200"/>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54" name="Freeform 201"/>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5" name="Freeform 202"/>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6" name="Freeform 203"/>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7" name="Freeform 204"/>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8" name="Freeform 205"/>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459" name="组合 458"/>
          <p:cNvGrpSpPr>
            <a:grpSpLocks noChangeAspect="1"/>
          </p:cNvGrpSpPr>
          <p:nvPr/>
        </p:nvGrpSpPr>
        <p:grpSpPr>
          <a:xfrm>
            <a:off x="2284447" y="2271912"/>
            <a:ext cx="211007" cy="351679"/>
            <a:chOff x="6414995" y="3384645"/>
            <a:chExt cx="160211" cy="267020"/>
          </a:xfrm>
          <a:solidFill>
            <a:srgbClr val="FFB850"/>
          </a:solidFill>
        </p:grpSpPr>
        <p:sp>
          <p:nvSpPr>
            <p:cNvPr id="460"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461"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2"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3"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464" name="椭圆 463"/>
          <p:cNvSpPr/>
          <p:nvPr/>
        </p:nvSpPr>
        <p:spPr>
          <a:xfrm>
            <a:off x="887188" y="4463078"/>
            <a:ext cx="2069954" cy="392966"/>
          </a:xfrm>
          <a:prstGeom prst="ellipse">
            <a:avLst/>
          </a:prstGeom>
          <a:gradFill flip="none" rotWithShape="1">
            <a:gsLst>
              <a:gs pos="100000">
                <a:schemeClr val="bg1">
                  <a:alpha val="0"/>
                </a:schemeClr>
              </a:gs>
              <a:gs pos="19000">
                <a:schemeClr val="bg1">
                  <a:lumMod val="6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5" name="Freeform 13"/>
          <p:cNvSpPr>
            <a:spLocks noChangeAspect="1" noEditPoints="1"/>
          </p:cNvSpPr>
          <p:nvPr/>
        </p:nvSpPr>
        <p:spPr bwMode="auto">
          <a:xfrm>
            <a:off x="2250058" y="3740520"/>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
        <p:nvSpPr>
          <p:cNvPr id="466" name="文本框 711"/>
          <p:cNvSpPr txBox="1"/>
          <p:nvPr/>
        </p:nvSpPr>
        <p:spPr>
          <a:xfrm>
            <a:off x="3114803" y="2141417"/>
            <a:ext cx="5724644" cy="830997"/>
          </a:xfrm>
          <a:prstGeom prst="rect">
            <a:avLst/>
          </a:prstGeom>
          <a:noFill/>
        </p:spPr>
        <p:txBody>
          <a:bodyPr wrap="none" rtlCol="0">
            <a:spAutoFit/>
          </a:bodyPr>
          <a:lstStyle/>
          <a:p>
            <a:r>
              <a:rPr lang="zh-CN" altLang="en-US" sz="4800" dirty="0" smtClean="0">
                <a:latin typeface="时尚中黑简体" panose="01010104010101010101" pitchFamily="2" charset="-122"/>
                <a:ea typeface="时尚中黑简体" panose="01010104010101010101" pitchFamily="2" charset="-122"/>
              </a:rPr>
              <a:t>演示完毕，谢谢观看</a:t>
            </a:r>
            <a:endParaRPr lang="zh-CN" altLang="en-US" sz="4800" dirty="0">
              <a:latin typeface="时尚中黑简体" panose="01010104010101010101" pitchFamily="2" charset="-122"/>
              <a:ea typeface="时尚中黑简体" panose="01010104010101010101" pitchFamily="2" charset="-122"/>
            </a:endParaRPr>
          </a:p>
        </p:txBody>
      </p:sp>
      <p:sp>
        <p:nvSpPr>
          <p:cNvPr id="467" name="文本框 711"/>
          <p:cNvSpPr txBox="1"/>
          <p:nvPr/>
        </p:nvSpPr>
        <p:spPr>
          <a:xfrm>
            <a:off x="3822910" y="3094136"/>
            <a:ext cx="4783682"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适用于工作总结、工作计划、教育培训、课件</a:t>
            </a:r>
            <a:r>
              <a:rPr lang="en-US" altLang="zh-CN" sz="1500" dirty="0">
                <a:latin typeface="时尚中黑简体" panose="01010104010101010101" pitchFamily="2" charset="-122"/>
                <a:ea typeface="时尚中黑简体" panose="01010104010101010101" pitchFamily="2" charset="-122"/>
              </a:rPr>
              <a:t>PPT</a:t>
            </a:r>
            <a:r>
              <a:rPr lang="zh-CN" altLang="en-US" sz="1500" dirty="0">
                <a:latin typeface="时尚中黑简体" panose="01010104010101010101" pitchFamily="2" charset="-122"/>
                <a:ea typeface="时尚中黑简体" panose="01010104010101010101" pitchFamily="2" charset="-122"/>
              </a:rPr>
              <a:t>模板</a:t>
            </a:r>
          </a:p>
        </p:txBody>
      </p:sp>
      <p:sp>
        <p:nvSpPr>
          <p:cNvPr id="468" name="文本框 711"/>
          <p:cNvSpPr txBox="1"/>
          <p:nvPr/>
        </p:nvSpPr>
        <p:spPr>
          <a:xfrm>
            <a:off x="7060429" y="4370828"/>
            <a:ext cx="1531188"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汇报人</a:t>
            </a:r>
            <a:r>
              <a:rPr lang="zh-CN" altLang="en-US" sz="1500" dirty="0" smtClean="0">
                <a:latin typeface="时尚中黑简体" panose="01010104010101010101" pitchFamily="2" charset="-122"/>
                <a:ea typeface="时尚中黑简体" panose="01010104010101010101" pitchFamily="2" charset="-122"/>
              </a:rPr>
              <a:t>：</a:t>
            </a:r>
            <a:r>
              <a:rPr lang="zh-CN" altLang="en-US" sz="1500" dirty="0">
                <a:latin typeface="时尚中黑简体" panose="01010104010101010101" pitchFamily="2" charset="-122"/>
                <a:ea typeface="时尚中黑简体" panose="01010104010101010101" pitchFamily="2" charset="-122"/>
              </a:rPr>
              <a:t>设计师</a:t>
            </a:r>
          </a:p>
        </p:txBody>
      </p:sp>
      <p:cxnSp>
        <p:nvCxnSpPr>
          <p:cNvPr id="469" name="直接连接符 468"/>
          <p:cNvCxnSpPr/>
          <p:nvPr/>
        </p:nvCxnSpPr>
        <p:spPr>
          <a:xfrm>
            <a:off x="3193599" y="3045442"/>
            <a:ext cx="535123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0" name="文本框 711"/>
          <p:cNvSpPr txBox="1"/>
          <p:nvPr/>
        </p:nvSpPr>
        <p:spPr>
          <a:xfrm>
            <a:off x="6547938" y="913433"/>
            <a:ext cx="2145139" cy="1569660"/>
          </a:xfrm>
          <a:prstGeom prst="rect">
            <a:avLst/>
          </a:prstGeom>
          <a:noFill/>
        </p:spPr>
        <p:txBody>
          <a:bodyPr wrap="none" rtlCol="0">
            <a:spAutoFit/>
          </a:bodyPr>
          <a:lstStyle/>
          <a:p>
            <a:r>
              <a:rPr lang="en-US" altLang="zh-CN" sz="9600" dirty="0" smtClean="0">
                <a:solidFill>
                  <a:srgbClr val="E87071"/>
                </a:solidFill>
                <a:latin typeface="Agency FB" panose="020B0503020202020204" pitchFamily="34" charset="0"/>
                <a:ea typeface="时尚中黑简体" panose="01010104010101010101" pitchFamily="2" charset="-122"/>
              </a:rPr>
              <a:t>2</a:t>
            </a:r>
            <a:r>
              <a:rPr lang="en-US" altLang="zh-CN" sz="9600" dirty="0" smtClean="0">
                <a:solidFill>
                  <a:srgbClr val="FFB850"/>
                </a:solidFill>
                <a:latin typeface="Agency FB" panose="020B0503020202020204" pitchFamily="34" charset="0"/>
                <a:ea typeface="时尚中黑简体" panose="01010104010101010101" pitchFamily="2" charset="-122"/>
              </a:rPr>
              <a:t>0</a:t>
            </a:r>
            <a:r>
              <a:rPr lang="en-US" altLang="zh-CN" sz="9600" dirty="0" smtClean="0">
                <a:solidFill>
                  <a:srgbClr val="7B25A1"/>
                </a:solidFill>
                <a:latin typeface="Agency FB" panose="020B0503020202020204" pitchFamily="34" charset="0"/>
                <a:ea typeface="时尚中黑简体" panose="01010104010101010101" pitchFamily="2" charset="-122"/>
              </a:rPr>
              <a:t>X</a:t>
            </a:r>
            <a:r>
              <a:rPr lang="en-US" altLang="zh-CN" sz="9600" dirty="0" smtClean="0">
                <a:solidFill>
                  <a:srgbClr val="01ACBE"/>
                </a:solidFill>
                <a:latin typeface="Agency FB" panose="020B0503020202020204" pitchFamily="34" charset="0"/>
                <a:ea typeface="时尚中黑简体" panose="01010104010101010101" pitchFamily="2" charset="-122"/>
              </a:rPr>
              <a:t>X</a:t>
            </a:r>
            <a:endParaRPr lang="zh-CN" altLang="en-US" sz="9600" dirty="0">
              <a:solidFill>
                <a:srgbClr val="01ACBE"/>
              </a:solidFill>
              <a:latin typeface="Agency FB" panose="020B0503020202020204" pitchFamily="34" charset="0"/>
              <a:ea typeface="时尚中黑简体" panose="01010104010101010101" pitchFamily="2" charset="-122"/>
            </a:endParaRPr>
          </a:p>
        </p:txBody>
      </p:sp>
      <p:sp>
        <p:nvSpPr>
          <p:cNvPr id="471" name="Rectangle 69"/>
          <p:cNvSpPr>
            <a:spLocks noChangeArrowheads="1"/>
          </p:cNvSpPr>
          <p:nvPr/>
        </p:nvSpPr>
        <p:spPr bwMode="auto">
          <a:xfrm>
            <a:off x="3575859" y="3151350"/>
            <a:ext cx="187391" cy="193113"/>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72" name="Rectangle 70"/>
          <p:cNvSpPr>
            <a:spLocks noChangeArrowheads="1"/>
          </p:cNvSpPr>
          <p:nvPr/>
        </p:nvSpPr>
        <p:spPr bwMode="auto">
          <a:xfrm>
            <a:off x="3575859" y="3151350"/>
            <a:ext cx="18739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3" name="Rectangle 128"/>
          <p:cNvSpPr>
            <a:spLocks noChangeArrowheads="1"/>
          </p:cNvSpPr>
          <p:nvPr/>
        </p:nvSpPr>
        <p:spPr bwMode="auto">
          <a:xfrm>
            <a:off x="3575859" y="3151350"/>
            <a:ext cx="187391" cy="1431"/>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4" name="Rectangle 129"/>
          <p:cNvSpPr>
            <a:spLocks noChangeArrowheads="1"/>
          </p:cNvSpPr>
          <p:nvPr/>
        </p:nvSpPr>
        <p:spPr bwMode="auto">
          <a:xfrm>
            <a:off x="3575859" y="3151350"/>
            <a:ext cx="187391" cy="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5" name="Freeform 130"/>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76" name="Freeform 131"/>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7" name="Freeform 158"/>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8" name="Freeform 159"/>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9" name="Rectangle 166"/>
          <p:cNvSpPr>
            <a:spLocks noChangeArrowheads="1"/>
          </p:cNvSpPr>
          <p:nvPr/>
        </p:nvSpPr>
        <p:spPr bwMode="auto">
          <a:xfrm>
            <a:off x="3575859" y="3151350"/>
            <a:ext cx="1431" cy="193113"/>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0" name="Rectangle 167"/>
          <p:cNvSpPr>
            <a:spLocks noChangeArrowheads="1"/>
          </p:cNvSpPr>
          <p:nvPr/>
        </p:nvSpPr>
        <p:spPr bwMode="auto">
          <a:xfrm>
            <a:off x="3575859" y="3151350"/>
            <a:ext cx="143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1" name="Rectangle 59"/>
          <p:cNvSpPr>
            <a:spLocks noChangeArrowheads="1"/>
          </p:cNvSpPr>
          <p:nvPr/>
        </p:nvSpPr>
        <p:spPr bwMode="auto">
          <a:xfrm>
            <a:off x="8896351" y="1486862"/>
            <a:ext cx="245669" cy="263355"/>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482" name="Rectangle 60"/>
          <p:cNvSpPr>
            <a:spLocks noChangeArrowheads="1"/>
          </p:cNvSpPr>
          <p:nvPr/>
        </p:nvSpPr>
        <p:spPr bwMode="auto">
          <a:xfrm>
            <a:off x="8896351" y="1486862"/>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3" name="Freeform 194"/>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84" name="Freeform 195"/>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5" name="Rectangle 57"/>
          <p:cNvSpPr>
            <a:spLocks noChangeArrowheads="1"/>
          </p:cNvSpPr>
          <p:nvPr/>
        </p:nvSpPr>
        <p:spPr bwMode="auto">
          <a:xfrm>
            <a:off x="8896351" y="2273829"/>
            <a:ext cx="245669" cy="269341"/>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86" name="Rectangle 58"/>
          <p:cNvSpPr>
            <a:spLocks noChangeArrowheads="1"/>
          </p:cNvSpPr>
          <p:nvPr/>
        </p:nvSpPr>
        <p:spPr bwMode="auto">
          <a:xfrm>
            <a:off x="8896351" y="22738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7" name="Freeform 124"/>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88" name="Freeform 125"/>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9" name="Rectangle 126"/>
          <p:cNvSpPr>
            <a:spLocks noChangeArrowheads="1"/>
          </p:cNvSpPr>
          <p:nvPr/>
        </p:nvSpPr>
        <p:spPr bwMode="auto">
          <a:xfrm>
            <a:off x="8896351" y="2273829"/>
            <a:ext cx="245669" cy="1996"/>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0" name="Freeform 127"/>
          <p:cNvSpPr/>
          <p:nvPr/>
        </p:nvSpPr>
        <p:spPr bwMode="auto">
          <a:xfrm>
            <a:off x="8896351" y="2273828"/>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1" name="Rectangle 111"/>
          <p:cNvSpPr>
            <a:spLocks noChangeArrowheads="1"/>
          </p:cNvSpPr>
          <p:nvPr/>
        </p:nvSpPr>
        <p:spPr bwMode="auto">
          <a:xfrm>
            <a:off x="8896351" y="2012306"/>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492" name="Rectangle 112"/>
          <p:cNvSpPr>
            <a:spLocks noChangeArrowheads="1"/>
          </p:cNvSpPr>
          <p:nvPr/>
        </p:nvSpPr>
        <p:spPr bwMode="auto">
          <a:xfrm>
            <a:off x="8896351" y="2012306"/>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3" name="Freeform 146"/>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zh-CN" altLang="en-US" sz="1013"/>
          </a:p>
        </p:txBody>
      </p:sp>
      <p:sp>
        <p:nvSpPr>
          <p:cNvPr id="494" name="Freeform 147"/>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5" name="Rectangle 93"/>
          <p:cNvSpPr>
            <a:spLocks noChangeArrowheads="1"/>
          </p:cNvSpPr>
          <p:nvPr/>
        </p:nvSpPr>
        <p:spPr bwMode="auto">
          <a:xfrm>
            <a:off x="8896351" y="1743234"/>
            <a:ext cx="245669" cy="269341"/>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496" name="Rectangle 94"/>
          <p:cNvSpPr>
            <a:spLocks noChangeArrowheads="1"/>
          </p:cNvSpPr>
          <p:nvPr/>
        </p:nvSpPr>
        <p:spPr bwMode="auto">
          <a:xfrm>
            <a:off x="8896351" y="1743234"/>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7" name="Freeform 138"/>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39"/>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Freeform 140"/>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chemeClr val="accent4">
              <a:lumMod val="75000"/>
            </a:schemeClr>
          </a:solidFill>
          <a:ln>
            <a:noFill/>
          </a:ln>
        </p:spPr>
        <p:txBody>
          <a:bodyPr vert="horz" wrap="square" lIns="68580" tIns="34290" rIns="68580" bIns="34290" numCol="1" anchor="t" anchorCtr="0" compatLnSpc="1"/>
          <a:lstStyle/>
          <a:p>
            <a:endParaRPr lang="zh-CN" altLang="en-US" sz="1013"/>
          </a:p>
        </p:txBody>
      </p:sp>
      <p:sp>
        <p:nvSpPr>
          <p:cNvPr id="500" name="Freeform 141"/>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1" name="Rectangle 142"/>
          <p:cNvSpPr>
            <a:spLocks noChangeArrowheads="1"/>
          </p:cNvSpPr>
          <p:nvPr/>
        </p:nvSpPr>
        <p:spPr bwMode="auto">
          <a:xfrm>
            <a:off x="8896351" y="2008584"/>
            <a:ext cx="245669" cy="1996"/>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Freeform 143"/>
          <p:cNvSpPr/>
          <p:nvPr/>
        </p:nvSpPr>
        <p:spPr bwMode="auto">
          <a:xfrm>
            <a:off x="8896351" y="2008584"/>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3" name="Freeform 178"/>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4" name="Freeform 179"/>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5" name="Freeform 181"/>
          <p:cNvSpPr/>
          <p:nvPr/>
        </p:nvSpPr>
        <p:spPr bwMode="auto">
          <a:xfrm>
            <a:off x="8896351" y="1749220"/>
            <a:ext cx="245669" cy="259364"/>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6" name="Rectangle 69"/>
          <p:cNvSpPr>
            <a:spLocks noChangeArrowheads="1"/>
          </p:cNvSpPr>
          <p:nvPr/>
        </p:nvSpPr>
        <p:spPr bwMode="auto">
          <a:xfrm>
            <a:off x="8896351" y="1241529"/>
            <a:ext cx="245669" cy="269341"/>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07" name="Rectangle 70"/>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8" name="Rectangle 128"/>
          <p:cNvSpPr>
            <a:spLocks noChangeArrowheads="1"/>
          </p:cNvSpPr>
          <p:nvPr/>
        </p:nvSpPr>
        <p:spPr bwMode="auto">
          <a:xfrm>
            <a:off x="8896351" y="1241529"/>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9" name="Rectangle 129"/>
          <p:cNvSpPr>
            <a:spLocks noChangeArrowheads="1"/>
          </p:cNvSpPr>
          <p:nvPr/>
        </p:nvSpPr>
        <p:spPr bwMode="auto">
          <a:xfrm>
            <a:off x="8896351" y="1241529"/>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0" name="Freeform 130"/>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11" name="Freeform 131"/>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158"/>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159"/>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Rectangle 167"/>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5" name="Rectangle 59"/>
          <p:cNvSpPr>
            <a:spLocks noChangeArrowheads="1"/>
          </p:cNvSpPr>
          <p:nvPr/>
        </p:nvSpPr>
        <p:spPr bwMode="auto">
          <a:xfrm>
            <a:off x="8896351" y="2792109"/>
            <a:ext cx="245669" cy="263355"/>
          </a:xfrm>
          <a:prstGeom prst="rect">
            <a:avLst/>
          </a:prstGeom>
          <a:solidFill>
            <a:srgbClr val="C00000"/>
          </a:solidFill>
          <a:ln>
            <a:noFill/>
          </a:ln>
          <a:extLst/>
        </p:spPr>
        <p:txBody>
          <a:bodyPr vert="horz" wrap="square" lIns="68580" tIns="34290" rIns="68580" bIns="34290" numCol="1" anchor="t" anchorCtr="0" compatLnSpc="1"/>
          <a:lstStyle/>
          <a:p>
            <a:endParaRPr lang="zh-CN" altLang="en-US" sz="1013"/>
          </a:p>
        </p:txBody>
      </p:sp>
      <p:sp>
        <p:nvSpPr>
          <p:cNvPr id="516" name="Rectangle 60"/>
          <p:cNvSpPr>
            <a:spLocks noChangeArrowheads="1"/>
          </p:cNvSpPr>
          <p:nvPr/>
        </p:nvSpPr>
        <p:spPr bwMode="auto">
          <a:xfrm>
            <a:off x="8896351" y="2792109"/>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7" name="Freeform 194"/>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E87071"/>
          </a:solidFill>
          <a:ln>
            <a:noFill/>
          </a:ln>
          <a:extLst/>
        </p:spPr>
        <p:txBody>
          <a:bodyPr vert="horz" wrap="square" lIns="68580" tIns="34290" rIns="68580" bIns="34290" numCol="1" anchor="t" anchorCtr="0" compatLnSpc="1"/>
          <a:lstStyle/>
          <a:p>
            <a:endParaRPr lang="zh-CN" altLang="en-US" sz="1013"/>
          </a:p>
        </p:txBody>
      </p:sp>
      <p:sp>
        <p:nvSpPr>
          <p:cNvPr id="518" name="Freeform 195"/>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9" name="Rectangle 69"/>
          <p:cNvSpPr>
            <a:spLocks noChangeArrowheads="1"/>
          </p:cNvSpPr>
          <p:nvPr/>
        </p:nvSpPr>
        <p:spPr bwMode="auto">
          <a:xfrm>
            <a:off x="8896351" y="2546775"/>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20" name="Rectangle 70"/>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128"/>
          <p:cNvSpPr>
            <a:spLocks noChangeArrowheads="1"/>
          </p:cNvSpPr>
          <p:nvPr/>
        </p:nvSpPr>
        <p:spPr bwMode="auto">
          <a:xfrm>
            <a:off x="8896351" y="2546775"/>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129"/>
          <p:cNvSpPr>
            <a:spLocks noChangeArrowheads="1"/>
          </p:cNvSpPr>
          <p:nvPr/>
        </p:nvSpPr>
        <p:spPr bwMode="auto">
          <a:xfrm>
            <a:off x="8896351" y="2546775"/>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Freeform 130"/>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524" name="Freeform 131"/>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5" name="Freeform 158"/>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6" name="Freeform 159"/>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7" name="Rectangle 167"/>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33154103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8000">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14:bounceEnd="78000">
                                          <p:cBhvr additive="base">
                                            <p:cTn id="7" dur="2000" fill="hold"/>
                                            <p:tgtEl>
                                              <p:spTgt spid="271"/>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14:bounceEnd="78000">
                                          <p:cBhvr additive="base">
                                            <p:cTn id="11" dur="2000" fill="hold"/>
                                            <p:tgtEl>
                                              <p:spTgt spid="272"/>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14:bounceEnd="78000">
                                          <p:cBhvr additive="base">
                                            <p:cTn id="15" dur="2000" fill="hold"/>
                                            <p:tgtEl>
                                              <p:spTgt spid="273"/>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14:bounceEnd="78000">
                                          <p:cBhvr additive="base">
                                            <p:cTn id="19" dur="2000" fill="hold"/>
                                            <p:tgtEl>
                                              <p:spTgt spid="274"/>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14:bounceEnd="78000">
                                          <p:cBhvr additive="base">
                                            <p:cTn id="23" dur="2000" fill="hold"/>
                                            <p:tgtEl>
                                              <p:spTgt spid="275"/>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14:bounceEnd="78000">
                                          <p:cBhvr additive="base">
                                            <p:cTn id="27" dur="2000" fill="hold"/>
                                            <p:tgtEl>
                                              <p:spTgt spid="276"/>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14:bounceEnd="78000">
                                          <p:cBhvr additive="base">
                                            <p:cTn id="31" dur="2000" fill="hold"/>
                                            <p:tgtEl>
                                              <p:spTgt spid="277"/>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14:bounceEnd="78000">
                                          <p:cBhvr additive="base">
                                            <p:cTn id="35"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14:bounceEnd="78000">
                                          <p:cBhvr additive="base">
                                            <p:cTn id="39"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14:bounceEnd="78000">
                                          <p:cBhvr additive="base">
                                            <p:cTn id="43"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14:bounceEnd="78000">
                                          <p:cBhvr additive="base">
                                            <p:cTn id="47"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14:bounceEnd="78000">
                                          <p:cBhvr additive="base">
                                            <p:cTn id="51"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14:bounceEnd="78000">
                                          <p:cBhvr additive="base">
                                            <p:cTn id="55"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14:bounceEnd="78000">
                                          <p:cBhvr additive="base">
                                            <p:cTn id="59"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14:bounceEnd="78000">
                                          <p:cBhvr additive="base">
                                            <p:cTn id="63"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14:bounceEnd="78000">
                                          <p:cBhvr additive="base">
                                            <p:cTn id="67"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14:bounceEnd="78000">
                                          <p:cBhvr additive="base">
                                            <p:cTn id="71"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14:bounceEnd="78000">
                                          <p:cBhvr additive="base">
                                            <p:cTn id="75"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14:bounceEnd="78000">
                                          <p:cBhvr additive="base">
                                            <p:cTn id="79"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14:bounceEnd="78000">
                                          <p:cBhvr additive="base">
                                            <p:cTn id="83"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14:bounceEnd="78000">
                                          <p:cBhvr additive="base">
                                            <p:cTn id="87" dur="2000" fill="hold"/>
                                            <p:tgtEl>
                                              <p:spTgt spid="291"/>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14:bounceEnd="78000">
                                          <p:cBhvr additive="base">
                                            <p:cTn id="91" dur="2000" fill="hold"/>
                                            <p:tgtEl>
                                              <p:spTgt spid="292"/>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14:bounceEnd="78000">
                                          <p:cBhvr additive="base">
                                            <p:cTn id="95" dur="2000" fill="hold"/>
                                            <p:tgtEl>
                                              <p:spTgt spid="293"/>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14:bounceEnd="78000">
                                          <p:cBhvr additive="base">
                                            <p:cTn id="99" dur="2000" fill="hold"/>
                                            <p:tgtEl>
                                              <p:spTgt spid="294"/>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14:bounceEnd="78000">
                                          <p:cBhvr additive="base">
                                            <p:cTn id="103" dur="2000" fill="hold"/>
                                            <p:tgtEl>
                                              <p:spTgt spid="298"/>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14:bounceEnd="78000">
                                          <p:cBhvr additive="base">
                                            <p:cTn id="107" dur="2000" fill="hold"/>
                                            <p:tgtEl>
                                              <p:spTgt spid="299"/>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14:bounceEnd="78000">
                                          <p:cBhvr additive="base">
                                            <p:cTn id="111"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14:bounceEnd="78000">
                                          <p:cBhvr additive="base">
                                            <p:cTn id="115"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14:bounceEnd="78000">
                                          <p:cBhvr additive="base">
                                            <p:cTn id="119" dur="2000" fill="hold"/>
                                            <p:tgtEl>
                                              <p:spTgt spid="302"/>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14:bounceEnd="78000">
                                          <p:cBhvr additive="base">
                                            <p:cTn id="123" dur="2000" fill="hold"/>
                                            <p:tgtEl>
                                              <p:spTgt spid="303"/>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14:bounceEnd="78000">
                                          <p:cBhvr additive="base">
                                            <p:cTn id="127" dur="2000" fill="hold"/>
                                            <p:tgtEl>
                                              <p:spTgt spid="304"/>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14:bounceEnd="78000">
                                          <p:cBhvr additive="base">
                                            <p:cTn id="131"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14:bounceEnd="78000">
                                          <p:cBhvr additive="base">
                                            <p:cTn id="135"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14:bounceEnd="78000">
                                          <p:cBhvr additive="base">
                                            <p:cTn id="139"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14:bounceEnd="78000">
                                          <p:cBhvr additive="base">
                                            <p:cTn id="143"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14:bounceEnd="78000">
                                          <p:cBhvr additive="base">
                                            <p:cTn id="147"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14:bounceEnd="78000">
                                          <p:cBhvr additive="base">
                                            <p:cTn id="151"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14:bounceEnd="78000">
                                          <p:cBhvr additive="base">
                                            <p:cTn id="155"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14:bounceEnd="78000">
                                          <p:cBhvr additive="base">
                                            <p:cTn id="159"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14:bounceEnd="78000">
                                          <p:cBhvr additive="base">
                                            <p:cTn id="163"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14:bounceEnd="78000">
                                          <p:cBhvr additive="base">
                                            <p:cTn id="167"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14:bounceEnd="78000">
                                          <p:cBhvr additive="base">
                                            <p:cTn id="171"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14:bounceEnd="78000">
                                          <p:cBhvr additive="base">
                                            <p:cTn id="175"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14:bounceEnd="78000">
                                          <p:cBhvr additive="base">
                                            <p:cTn id="179"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14:bounceEnd="78000">
                                          <p:cBhvr additive="base">
                                            <p:cTn id="183"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14:bounceEnd="78000">
                                          <p:cBhvr additive="base">
                                            <p:cTn id="187"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14:bounceEnd="78000">
                                          <p:cBhvr additive="base">
                                            <p:cTn id="191"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14:bounceEnd="78000">
                                          <p:cBhvr additive="base">
                                            <p:cTn id="195"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14:bounceEnd="78000">
                                          <p:cBhvr additive="base">
                                            <p:cTn id="199"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14:bounceEnd="78000">
                                          <p:cBhvr additive="base">
                                            <p:cTn id="203"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14:bounceEnd="78000">
                                          <p:cBhvr additive="base">
                                            <p:cTn id="207"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14:bounceEnd="78000">
                                          <p:cBhvr additive="base">
                                            <p:cTn id="211"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14:bounceEnd="78000">
                                          <p:cBhvr additive="base">
                                            <p:cTn id="215"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14:bounceEnd="78000">
                                          <p:cBhvr additive="base">
                                            <p:cTn id="219"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14:bounceEnd="78000">
                                          <p:cBhvr additive="base">
                                            <p:cTn id="223"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14:bounceEnd="78000">
                                          <p:cBhvr additive="base">
                                            <p:cTn id="227"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14:bounceEnd="78000">
                                          <p:cBhvr additive="base">
                                            <p:cTn id="231"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14:bounceEnd="78000">
                                          <p:cBhvr additive="base">
                                            <p:cTn id="235"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14:bounceEnd="78000">
                                          <p:cBhvr additive="base">
                                            <p:cTn id="239"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14:bounceEnd="78000">
                                          <p:cBhvr additive="base">
                                            <p:cTn id="243"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14:bounceEnd="78000">
                                          <p:cBhvr additive="base">
                                            <p:cTn id="247"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14:bounceEnd="78000">
                                          <p:cBhvr additive="base">
                                            <p:cTn id="251"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14:bounceEnd="78000">
                                          <p:cBhvr additive="base">
                                            <p:cTn id="255"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14:bounceEnd="78000">
                                          <p:cBhvr additive="base">
                                            <p:cTn id="259"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14:bounceEnd="78000">
                                          <p:cBhvr additive="base">
                                            <p:cTn id="263"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14:bounceEnd="78000">
                                          <p:cBhvr additive="base">
                                            <p:cTn id="267"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14:bounceEnd="78000">
                                          <p:cBhvr additive="base">
                                            <p:cTn id="271"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14:bounceEnd="78000">
                                          <p:cBhvr additive="base">
                                            <p:cTn id="275"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14:bounceEnd="78000">
                                          <p:cBhvr additive="base">
                                            <p:cTn id="279"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14:bounceEnd="78000">
                                          <p:cBhvr additive="base">
                                            <p:cTn id="283"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14:bounceEnd="78000">
                                          <p:cBhvr additive="base">
                                            <p:cTn id="287"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14:bounceEnd="78000">
                                          <p:cBhvr additive="base">
                                            <p:cTn id="291"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14:bounceEnd="78000">
                                          <p:cBhvr additive="base">
                                            <p:cTn id="295"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14:bounceEnd="78000">
                                          <p:cBhvr additive="base">
                                            <p:cTn id="299"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14:bounceEnd="78000">
                                          <p:cBhvr additive="base">
                                            <p:cTn id="303"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14:bounceEnd="78000">
                                          <p:cBhvr additive="base">
                                            <p:cTn id="307"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14:bounceEnd="78000">
                                          <p:cBhvr additive="base">
                                            <p:cTn id="311" dur="2000" fill="hold"/>
                                            <p:tgtEl>
                                              <p:spTgt spid="350"/>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14:bounceEnd="78000">
                                          <p:cBhvr additive="base">
                                            <p:cTn id="315" dur="2000" fill="hold"/>
                                            <p:tgtEl>
                                              <p:spTgt spid="351"/>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14:bounceEnd="78000">
                                          <p:cBhvr additive="base">
                                            <p:cTn id="319" dur="2000" fill="hold"/>
                                            <p:tgtEl>
                                              <p:spTgt spid="352"/>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14:bounceEnd="78000">
                                          <p:cBhvr additive="base">
                                            <p:cTn id="323" dur="2000" fill="hold"/>
                                            <p:tgtEl>
                                              <p:spTgt spid="353"/>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14:bounceEnd="78000">
                                          <p:cBhvr additive="base">
                                            <p:cTn id="327" dur="2000" fill="hold"/>
                                            <p:tgtEl>
                                              <p:spTgt spid="354"/>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14:bounceEnd="78000">
                                          <p:cBhvr additive="base">
                                            <p:cTn id="331" dur="2000" fill="hold"/>
                                            <p:tgtEl>
                                              <p:spTgt spid="355"/>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14:bounceEnd="78000">
                                          <p:cBhvr additive="base">
                                            <p:cTn id="335" dur="2000" fill="hold"/>
                                            <p:tgtEl>
                                              <p:spTgt spid="356"/>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14:bounceEnd="78000">
                                          <p:cBhvr additive="base">
                                            <p:cTn id="339" dur="2000" fill="hold"/>
                                            <p:tgtEl>
                                              <p:spTgt spid="357"/>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14:bounceEnd="78000">
                                          <p:cBhvr additive="base">
                                            <p:cTn id="343" dur="2000" fill="hold"/>
                                            <p:tgtEl>
                                              <p:spTgt spid="358"/>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14:bounceEnd="78000">
                                          <p:cBhvr additive="base">
                                            <p:cTn id="347"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14:bounceEnd="78000">
                                          <p:cBhvr additive="base">
                                            <p:cTn id="351"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14:bounceEnd="78000">
                                          <p:cBhvr additive="base">
                                            <p:cTn id="355"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14:bounceEnd="78000">
                                          <p:cBhvr additive="base">
                                            <p:cTn id="359"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14:bounceEnd="78000">
                                          <p:cBhvr additive="base">
                                            <p:cTn id="363"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14:bounceEnd="78000">
                                          <p:cBhvr additive="base">
                                            <p:cTn id="367"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14:bounceEnd="78000">
                                          <p:cBhvr additive="base">
                                            <p:cTn id="371"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366"/>
                                            </p:tgtEl>
                                            <p:attrNameLst>
                                              <p:attrName>style.visibility</p:attrName>
                                            </p:attrNameLst>
                                          </p:cBhvr>
                                          <p:to>
                                            <p:strVal val="visible"/>
                                          </p:to>
                                        </p:set>
                                        <p:anim calcmode="lin" valueType="num" p14:bounceEnd="78000">
                                          <p:cBhvr additive="base">
                                            <p:cTn id="375"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366"/>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367"/>
                                            </p:tgtEl>
                                            <p:attrNameLst>
                                              <p:attrName>style.visibility</p:attrName>
                                            </p:attrNameLst>
                                          </p:cBhvr>
                                          <p:to>
                                            <p:strVal val="visible"/>
                                          </p:to>
                                        </p:set>
                                        <p:anim calcmode="lin" valueType="num" p14:bounceEnd="78000">
                                          <p:cBhvr additive="base">
                                            <p:cTn id="379" dur="2000" fill="hold"/>
                                            <p:tgtEl>
                                              <p:spTgt spid="367"/>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67"/>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368"/>
                                            </p:tgtEl>
                                            <p:attrNameLst>
                                              <p:attrName>style.visibility</p:attrName>
                                            </p:attrNameLst>
                                          </p:cBhvr>
                                          <p:to>
                                            <p:strVal val="visible"/>
                                          </p:to>
                                        </p:set>
                                        <p:anim calcmode="lin" valueType="num" p14:bounceEnd="78000">
                                          <p:cBhvr additive="base">
                                            <p:cTn id="383" dur="2000" fill="hold"/>
                                            <p:tgtEl>
                                              <p:spTgt spid="368"/>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68"/>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369"/>
                                            </p:tgtEl>
                                            <p:attrNameLst>
                                              <p:attrName>style.visibility</p:attrName>
                                            </p:attrNameLst>
                                          </p:cBhvr>
                                          <p:to>
                                            <p:strVal val="visible"/>
                                          </p:to>
                                        </p:set>
                                        <p:anim calcmode="lin" valueType="num" p14:bounceEnd="78000">
                                          <p:cBhvr additive="base">
                                            <p:cTn id="387" dur="2000" fill="hold"/>
                                            <p:tgtEl>
                                              <p:spTgt spid="369"/>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369"/>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370"/>
                                            </p:tgtEl>
                                            <p:attrNameLst>
                                              <p:attrName>style.visibility</p:attrName>
                                            </p:attrNameLst>
                                          </p:cBhvr>
                                          <p:to>
                                            <p:strVal val="visible"/>
                                          </p:to>
                                        </p:set>
                                        <p:anim calcmode="lin" valueType="num" p14:bounceEnd="78000">
                                          <p:cBhvr additive="base">
                                            <p:cTn id="391" dur="2000" fill="hold"/>
                                            <p:tgtEl>
                                              <p:spTgt spid="370"/>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70"/>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371"/>
                                            </p:tgtEl>
                                            <p:attrNameLst>
                                              <p:attrName>style.visibility</p:attrName>
                                            </p:attrNameLst>
                                          </p:cBhvr>
                                          <p:to>
                                            <p:strVal val="visible"/>
                                          </p:to>
                                        </p:set>
                                        <p:anim calcmode="lin" valueType="num" p14:bounceEnd="78000">
                                          <p:cBhvr additive="base">
                                            <p:cTn id="395" dur="2000" fill="hold"/>
                                            <p:tgtEl>
                                              <p:spTgt spid="371"/>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71"/>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372"/>
                                            </p:tgtEl>
                                            <p:attrNameLst>
                                              <p:attrName>style.visibility</p:attrName>
                                            </p:attrNameLst>
                                          </p:cBhvr>
                                          <p:to>
                                            <p:strVal val="visible"/>
                                          </p:to>
                                        </p:set>
                                        <p:anim calcmode="lin" valueType="num" p14:bounceEnd="78000">
                                          <p:cBhvr additive="base">
                                            <p:cTn id="399" dur="2000" fill="hold"/>
                                            <p:tgtEl>
                                              <p:spTgt spid="372"/>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2"/>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373"/>
                                            </p:tgtEl>
                                            <p:attrNameLst>
                                              <p:attrName>style.visibility</p:attrName>
                                            </p:attrNameLst>
                                          </p:cBhvr>
                                          <p:to>
                                            <p:strVal val="visible"/>
                                          </p:to>
                                        </p:set>
                                        <p:anim calcmode="lin" valueType="num" p14:bounceEnd="78000">
                                          <p:cBhvr additive="base">
                                            <p:cTn id="403" dur="2000" fill="hold"/>
                                            <p:tgtEl>
                                              <p:spTgt spid="373"/>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73"/>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374"/>
                                            </p:tgtEl>
                                            <p:attrNameLst>
                                              <p:attrName>style.visibility</p:attrName>
                                            </p:attrNameLst>
                                          </p:cBhvr>
                                          <p:to>
                                            <p:strVal val="visible"/>
                                          </p:to>
                                        </p:set>
                                        <p:anim calcmode="lin" valueType="num" p14:bounceEnd="78000">
                                          <p:cBhvr additive="base">
                                            <p:cTn id="407" dur="2000" fill="hold"/>
                                            <p:tgtEl>
                                              <p:spTgt spid="374"/>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74"/>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375"/>
                                            </p:tgtEl>
                                            <p:attrNameLst>
                                              <p:attrName>style.visibility</p:attrName>
                                            </p:attrNameLst>
                                          </p:cBhvr>
                                          <p:to>
                                            <p:strVal val="visible"/>
                                          </p:to>
                                        </p:set>
                                        <p:anim calcmode="lin" valueType="num" p14:bounceEnd="78000">
                                          <p:cBhvr additive="base">
                                            <p:cTn id="411" dur="2000" fill="hold"/>
                                            <p:tgtEl>
                                              <p:spTgt spid="375"/>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75"/>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76"/>
                                            </p:tgtEl>
                                            <p:attrNameLst>
                                              <p:attrName>style.visibility</p:attrName>
                                            </p:attrNameLst>
                                          </p:cBhvr>
                                          <p:to>
                                            <p:strVal val="visible"/>
                                          </p:to>
                                        </p:set>
                                        <p:anim calcmode="lin" valueType="num" p14:bounceEnd="78000">
                                          <p:cBhvr additive="base">
                                            <p:cTn id="415"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76"/>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377"/>
                                            </p:tgtEl>
                                            <p:attrNameLst>
                                              <p:attrName>style.visibility</p:attrName>
                                            </p:attrNameLst>
                                          </p:cBhvr>
                                          <p:to>
                                            <p:strVal val="visible"/>
                                          </p:to>
                                        </p:set>
                                        <p:anim calcmode="lin" valueType="num" p14:bounceEnd="78000">
                                          <p:cBhvr additive="base">
                                            <p:cTn id="419"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77"/>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378"/>
                                            </p:tgtEl>
                                            <p:attrNameLst>
                                              <p:attrName>style.visibility</p:attrName>
                                            </p:attrNameLst>
                                          </p:cBhvr>
                                          <p:to>
                                            <p:strVal val="visible"/>
                                          </p:to>
                                        </p:set>
                                        <p:anim calcmode="lin" valueType="num" p14:bounceEnd="78000">
                                          <p:cBhvr additive="base">
                                            <p:cTn id="423"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78"/>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379"/>
                                            </p:tgtEl>
                                            <p:attrNameLst>
                                              <p:attrName>style.visibility</p:attrName>
                                            </p:attrNameLst>
                                          </p:cBhvr>
                                          <p:to>
                                            <p:strVal val="visible"/>
                                          </p:to>
                                        </p:set>
                                        <p:anim calcmode="lin" valueType="num" p14:bounceEnd="78000">
                                          <p:cBhvr additive="base">
                                            <p:cTn id="427"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79"/>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380"/>
                                            </p:tgtEl>
                                            <p:attrNameLst>
                                              <p:attrName>style.visibility</p:attrName>
                                            </p:attrNameLst>
                                          </p:cBhvr>
                                          <p:to>
                                            <p:strVal val="visible"/>
                                          </p:to>
                                        </p:set>
                                        <p:anim calcmode="lin" valueType="num" p14:bounceEnd="78000">
                                          <p:cBhvr additive="base">
                                            <p:cTn id="431"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80"/>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381"/>
                                            </p:tgtEl>
                                            <p:attrNameLst>
                                              <p:attrName>style.visibility</p:attrName>
                                            </p:attrNameLst>
                                          </p:cBhvr>
                                          <p:to>
                                            <p:strVal val="visible"/>
                                          </p:to>
                                        </p:set>
                                        <p:anim calcmode="lin" valueType="num" p14:bounceEnd="78000">
                                          <p:cBhvr additive="base">
                                            <p:cTn id="435"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81"/>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382"/>
                                            </p:tgtEl>
                                            <p:attrNameLst>
                                              <p:attrName>style.visibility</p:attrName>
                                            </p:attrNameLst>
                                          </p:cBhvr>
                                          <p:to>
                                            <p:strVal val="visible"/>
                                          </p:to>
                                        </p:set>
                                        <p:anim calcmode="lin" valueType="num" p14:bounceEnd="78000">
                                          <p:cBhvr additive="base">
                                            <p:cTn id="439"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2"/>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383"/>
                                            </p:tgtEl>
                                            <p:attrNameLst>
                                              <p:attrName>style.visibility</p:attrName>
                                            </p:attrNameLst>
                                          </p:cBhvr>
                                          <p:to>
                                            <p:strVal val="visible"/>
                                          </p:to>
                                        </p:set>
                                        <p:anim calcmode="lin" valueType="num" p14:bounceEnd="78000">
                                          <p:cBhvr additive="base">
                                            <p:cTn id="443"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83"/>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384"/>
                                            </p:tgtEl>
                                            <p:attrNameLst>
                                              <p:attrName>style.visibility</p:attrName>
                                            </p:attrNameLst>
                                          </p:cBhvr>
                                          <p:to>
                                            <p:strVal val="visible"/>
                                          </p:to>
                                        </p:set>
                                        <p:anim calcmode="lin" valueType="num" p14:bounceEnd="78000">
                                          <p:cBhvr additive="base">
                                            <p:cTn id="447"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84"/>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385"/>
                                            </p:tgtEl>
                                            <p:attrNameLst>
                                              <p:attrName>style.visibility</p:attrName>
                                            </p:attrNameLst>
                                          </p:cBhvr>
                                          <p:to>
                                            <p:strVal val="visible"/>
                                          </p:to>
                                        </p:set>
                                        <p:anim calcmode="lin" valueType="num" p14:bounceEnd="78000">
                                          <p:cBhvr additive="base">
                                            <p:cTn id="451"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85"/>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386"/>
                                            </p:tgtEl>
                                            <p:attrNameLst>
                                              <p:attrName>style.visibility</p:attrName>
                                            </p:attrNameLst>
                                          </p:cBhvr>
                                          <p:to>
                                            <p:strVal val="visible"/>
                                          </p:to>
                                        </p:set>
                                        <p:anim calcmode="lin" valueType="num" p14:bounceEnd="78000">
                                          <p:cBhvr additive="base">
                                            <p:cTn id="455"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86"/>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387"/>
                                            </p:tgtEl>
                                            <p:attrNameLst>
                                              <p:attrName>style.visibility</p:attrName>
                                            </p:attrNameLst>
                                          </p:cBhvr>
                                          <p:to>
                                            <p:strVal val="visible"/>
                                          </p:to>
                                        </p:set>
                                        <p:anim calcmode="lin" valueType="num" p14:bounceEnd="78000">
                                          <p:cBhvr additive="base">
                                            <p:cTn id="459"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87"/>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388"/>
                                            </p:tgtEl>
                                            <p:attrNameLst>
                                              <p:attrName>style.visibility</p:attrName>
                                            </p:attrNameLst>
                                          </p:cBhvr>
                                          <p:to>
                                            <p:strVal val="visible"/>
                                          </p:to>
                                        </p:set>
                                        <p:anim calcmode="lin" valueType="num" p14:bounceEnd="78000">
                                          <p:cBhvr additive="base">
                                            <p:cTn id="463"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88"/>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389"/>
                                            </p:tgtEl>
                                            <p:attrNameLst>
                                              <p:attrName>style.visibility</p:attrName>
                                            </p:attrNameLst>
                                          </p:cBhvr>
                                          <p:to>
                                            <p:strVal val="visible"/>
                                          </p:to>
                                        </p:set>
                                        <p:anim calcmode="lin" valueType="num" p14:bounceEnd="78000">
                                          <p:cBhvr additive="base">
                                            <p:cTn id="467"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89"/>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90"/>
                                            </p:tgtEl>
                                            <p:attrNameLst>
                                              <p:attrName>style.visibility</p:attrName>
                                            </p:attrNameLst>
                                          </p:cBhvr>
                                          <p:to>
                                            <p:strVal val="visible"/>
                                          </p:to>
                                        </p:set>
                                        <p:anim calcmode="lin" valueType="num" p14:bounceEnd="78000">
                                          <p:cBhvr additive="base">
                                            <p:cTn id="471"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90"/>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391"/>
                                            </p:tgtEl>
                                            <p:attrNameLst>
                                              <p:attrName>style.visibility</p:attrName>
                                            </p:attrNameLst>
                                          </p:cBhvr>
                                          <p:to>
                                            <p:strVal val="visible"/>
                                          </p:to>
                                        </p:set>
                                        <p:anim calcmode="lin" valueType="num" p14:bounceEnd="78000">
                                          <p:cBhvr additive="base">
                                            <p:cTn id="475"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91"/>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392"/>
                                            </p:tgtEl>
                                            <p:attrNameLst>
                                              <p:attrName>style.visibility</p:attrName>
                                            </p:attrNameLst>
                                          </p:cBhvr>
                                          <p:to>
                                            <p:strVal val="visible"/>
                                          </p:to>
                                        </p:set>
                                        <p:anim calcmode="lin" valueType="num" p14:bounceEnd="78000">
                                          <p:cBhvr additive="base">
                                            <p:cTn id="479"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2"/>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393"/>
                                            </p:tgtEl>
                                            <p:attrNameLst>
                                              <p:attrName>style.visibility</p:attrName>
                                            </p:attrNameLst>
                                          </p:cBhvr>
                                          <p:to>
                                            <p:strVal val="visible"/>
                                          </p:to>
                                        </p:set>
                                        <p:anim calcmode="lin" valueType="num" p14:bounceEnd="78000">
                                          <p:cBhvr additive="base">
                                            <p:cTn id="483"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393"/>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394"/>
                                            </p:tgtEl>
                                            <p:attrNameLst>
                                              <p:attrName>style.visibility</p:attrName>
                                            </p:attrNameLst>
                                          </p:cBhvr>
                                          <p:to>
                                            <p:strVal val="visible"/>
                                          </p:to>
                                        </p:set>
                                        <p:anim calcmode="lin" valueType="num" p14:bounceEnd="78000">
                                          <p:cBhvr additive="base">
                                            <p:cTn id="487"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394"/>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395"/>
                                            </p:tgtEl>
                                            <p:attrNameLst>
                                              <p:attrName>style.visibility</p:attrName>
                                            </p:attrNameLst>
                                          </p:cBhvr>
                                          <p:to>
                                            <p:strVal val="visible"/>
                                          </p:to>
                                        </p:set>
                                        <p:anim calcmode="lin" valueType="num" p14:bounceEnd="78000">
                                          <p:cBhvr additive="base">
                                            <p:cTn id="491"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395"/>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396"/>
                                            </p:tgtEl>
                                            <p:attrNameLst>
                                              <p:attrName>style.visibility</p:attrName>
                                            </p:attrNameLst>
                                          </p:cBhvr>
                                          <p:to>
                                            <p:strVal val="visible"/>
                                          </p:to>
                                        </p:set>
                                        <p:anim calcmode="lin" valueType="num" p14:bounceEnd="78000">
                                          <p:cBhvr additive="base">
                                            <p:cTn id="495"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396"/>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397"/>
                                            </p:tgtEl>
                                            <p:attrNameLst>
                                              <p:attrName>style.visibility</p:attrName>
                                            </p:attrNameLst>
                                          </p:cBhvr>
                                          <p:to>
                                            <p:strVal val="visible"/>
                                          </p:to>
                                        </p:set>
                                        <p:anim calcmode="lin" valueType="num" p14:bounceEnd="78000">
                                          <p:cBhvr additive="base">
                                            <p:cTn id="499"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397"/>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398"/>
                                            </p:tgtEl>
                                            <p:attrNameLst>
                                              <p:attrName>style.visibility</p:attrName>
                                            </p:attrNameLst>
                                          </p:cBhvr>
                                          <p:to>
                                            <p:strVal val="visible"/>
                                          </p:to>
                                        </p:set>
                                        <p:anim calcmode="lin" valueType="num" p14:bounceEnd="78000">
                                          <p:cBhvr additive="base">
                                            <p:cTn id="503"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398"/>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399"/>
                                            </p:tgtEl>
                                            <p:attrNameLst>
                                              <p:attrName>style.visibility</p:attrName>
                                            </p:attrNameLst>
                                          </p:cBhvr>
                                          <p:to>
                                            <p:strVal val="visible"/>
                                          </p:to>
                                        </p:set>
                                        <p:anim calcmode="lin" valueType="num" p14:bounceEnd="78000">
                                          <p:cBhvr additive="base">
                                            <p:cTn id="507"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399"/>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400"/>
                                            </p:tgtEl>
                                            <p:attrNameLst>
                                              <p:attrName>style.visibility</p:attrName>
                                            </p:attrNameLst>
                                          </p:cBhvr>
                                          <p:to>
                                            <p:strVal val="visible"/>
                                          </p:to>
                                        </p:set>
                                        <p:anim calcmode="lin" valueType="num" p14:bounceEnd="78000">
                                          <p:cBhvr additive="base">
                                            <p:cTn id="511"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400"/>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401"/>
                                            </p:tgtEl>
                                            <p:attrNameLst>
                                              <p:attrName>style.visibility</p:attrName>
                                            </p:attrNameLst>
                                          </p:cBhvr>
                                          <p:to>
                                            <p:strVal val="visible"/>
                                          </p:to>
                                        </p:set>
                                        <p:anim calcmode="lin" valueType="num" p14:bounceEnd="78000">
                                          <p:cBhvr additive="base">
                                            <p:cTn id="515"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401"/>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402"/>
                                            </p:tgtEl>
                                            <p:attrNameLst>
                                              <p:attrName>style.visibility</p:attrName>
                                            </p:attrNameLst>
                                          </p:cBhvr>
                                          <p:to>
                                            <p:strVal val="visible"/>
                                          </p:to>
                                        </p:set>
                                        <p:anim calcmode="lin" valueType="num" p14:bounceEnd="78000">
                                          <p:cBhvr additive="base">
                                            <p:cTn id="519"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2"/>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403"/>
                                            </p:tgtEl>
                                            <p:attrNameLst>
                                              <p:attrName>style.visibility</p:attrName>
                                            </p:attrNameLst>
                                          </p:cBhvr>
                                          <p:to>
                                            <p:strVal val="visible"/>
                                          </p:to>
                                        </p:set>
                                        <p:anim calcmode="lin" valueType="num" p14:bounceEnd="78000">
                                          <p:cBhvr additive="base">
                                            <p:cTn id="523"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03"/>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404"/>
                                            </p:tgtEl>
                                            <p:attrNameLst>
                                              <p:attrName>style.visibility</p:attrName>
                                            </p:attrNameLst>
                                          </p:cBhvr>
                                          <p:to>
                                            <p:strVal val="visible"/>
                                          </p:to>
                                        </p:set>
                                        <p:anim calcmode="lin" valueType="num" p14:bounceEnd="78000">
                                          <p:cBhvr additive="base">
                                            <p:cTn id="527"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04"/>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405"/>
                                            </p:tgtEl>
                                            <p:attrNameLst>
                                              <p:attrName>style.visibility</p:attrName>
                                            </p:attrNameLst>
                                          </p:cBhvr>
                                          <p:to>
                                            <p:strVal val="visible"/>
                                          </p:to>
                                        </p:set>
                                        <p:anim calcmode="lin" valueType="num" p14:bounceEnd="78000">
                                          <p:cBhvr additive="base">
                                            <p:cTn id="531"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05"/>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406"/>
                                            </p:tgtEl>
                                            <p:attrNameLst>
                                              <p:attrName>style.visibility</p:attrName>
                                            </p:attrNameLst>
                                          </p:cBhvr>
                                          <p:to>
                                            <p:strVal val="visible"/>
                                          </p:to>
                                        </p:set>
                                        <p:anim calcmode="lin" valueType="num" p14:bounceEnd="78000">
                                          <p:cBhvr additive="base">
                                            <p:cTn id="535"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06"/>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407"/>
                                            </p:tgtEl>
                                            <p:attrNameLst>
                                              <p:attrName>style.visibility</p:attrName>
                                            </p:attrNameLst>
                                          </p:cBhvr>
                                          <p:to>
                                            <p:strVal val="visible"/>
                                          </p:to>
                                        </p:set>
                                        <p:anim calcmode="lin" valueType="num" p14:bounceEnd="78000">
                                          <p:cBhvr additive="base">
                                            <p:cTn id="539"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07"/>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408"/>
                                            </p:tgtEl>
                                            <p:attrNameLst>
                                              <p:attrName>style.visibility</p:attrName>
                                            </p:attrNameLst>
                                          </p:cBhvr>
                                          <p:to>
                                            <p:strVal val="visible"/>
                                          </p:to>
                                        </p:set>
                                        <p:anim calcmode="lin" valueType="num" p14:bounceEnd="78000">
                                          <p:cBhvr additive="base">
                                            <p:cTn id="543"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08"/>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409"/>
                                            </p:tgtEl>
                                            <p:attrNameLst>
                                              <p:attrName>style.visibility</p:attrName>
                                            </p:attrNameLst>
                                          </p:cBhvr>
                                          <p:to>
                                            <p:strVal val="visible"/>
                                          </p:to>
                                        </p:set>
                                        <p:anim calcmode="lin" valueType="num" p14:bounceEnd="78000">
                                          <p:cBhvr additive="base">
                                            <p:cTn id="547"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09"/>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410"/>
                                            </p:tgtEl>
                                            <p:attrNameLst>
                                              <p:attrName>style.visibility</p:attrName>
                                            </p:attrNameLst>
                                          </p:cBhvr>
                                          <p:to>
                                            <p:strVal val="visible"/>
                                          </p:to>
                                        </p:set>
                                        <p:anim calcmode="lin" valueType="num" p14:bounceEnd="78000">
                                          <p:cBhvr additive="base">
                                            <p:cTn id="551"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10"/>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411"/>
                                            </p:tgtEl>
                                            <p:attrNameLst>
                                              <p:attrName>style.visibility</p:attrName>
                                            </p:attrNameLst>
                                          </p:cBhvr>
                                          <p:to>
                                            <p:strVal val="visible"/>
                                          </p:to>
                                        </p:set>
                                        <p:anim calcmode="lin" valueType="num" p14:bounceEnd="78000">
                                          <p:cBhvr additive="base">
                                            <p:cTn id="555"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11"/>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412"/>
                                            </p:tgtEl>
                                            <p:attrNameLst>
                                              <p:attrName>style.visibility</p:attrName>
                                            </p:attrNameLst>
                                          </p:cBhvr>
                                          <p:to>
                                            <p:strVal val="visible"/>
                                          </p:to>
                                        </p:set>
                                        <p:anim calcmode="lin" valueType="num" p14:bounceEnd="78000">
                                          <p:cBhvr additive="base">
                                            <p:cTn id="559"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2"/>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413"/>
                                            </p:tgtEl>
                                            <p:attrNameLst>
                                              <p:attrName>style.visibility</p:attrName>
                                            </p:attrNameLst>
                                          </p:cBhvr>
                                          <p:to>
                                            <p:strVal val="visible"/>
                                          </p:to>
                                        </p:set>
                                        <p:anim calcmode="lin" valueType="num" p14:bounceEnd="78000">
                                          <p:cBhvr additive="base">
                                            <p:cTn id="563" dur="2000" fill="hold"/>
                                            <p:tgtEl>
                                              <p:spTgt spid="413"/>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13"/>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414"/>
                                            </p:tgtEl>
                                            <p:attrNameLst>
                                              <p:attrName>style.visibility</p:attrName>
                                            </p:attrNameLst>
                                          </p:cBhvr>
                                          <p:to>
                                            <p:strVal val="visible"/>
                                          </p:to>
                                        </p:set>
                                        <p:anim calcmode="lin" valueType="num" p14:bounceEnd="78000">
                                          <p:cBhvr additive="base">
                                            <p:cTn id="567" dur="2000" fill="hold"/>
                                            <p:tgtEl>
                                              <p:spTgt spid="414"/>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14"/>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415"/>
                                            </p:tgtEl>
                                            <p:attrNameLst>
                                              <p:attrName>style.visibility</p:attrName>
                                            </p:attrNameLst>
                                          </p:cBhvr>
                                          <p:to>
                                            <p:strVal val="visible"/>
                                          </p:to>
                                        </p:set>
                                        <p:anim calcmode="lin" valueType="num" p14:bounceEnd="78000">
                                          <p:cBhvr additive="base">
                                            <p:cTn id="571" dur="2000" fill="hold"/>
                                            <p:tgtEl>
                                              <p:spTgt spid="415"/>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415"/>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416"/>
                                            </p:tgtEl>
                                            <p:attrNameLst>
                                              <p:attrName>style.visibility</p:attrName>
                                            </p:attrNameLst>
                                          </p:cBhvr>
                                          <p:to>
                                            <p:strVal val="visible"/>
                                          </p:to>
                                        </p:set>
                                        <p:anim calcmode="lin" valueType="num" p14:bounceEnd="78000">
                                          <p:cBhvr additive="base">
                                            <p:cTn id="575" dur="2000" fill="hold"/>
                                            <p:tgtEl>
                                              <p:spTgt spid="416"/>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16"/>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417"/>
                                            </p:tgtEl>
                                            <p:attrNameLst>
                                              <p:attrName>style.visibility</p:attrName>
                                            </p:attrNameLst>
                                          </p:cBhvr>
                                          <p:to>
                                            <p:strVal val="visible"/>
                                          </p:to>
                                        </p:set>
                                        <p:anim calcmode="lin" valueType="num" p14:bounceEnd="78000">
                                          <p:cBhvr additive="base">
                                            <p:cTn id="579" dur="2000" fill="hold"/>
                                            <p:tgtEl>
                                              <p:spTgt spid="417"/>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17"/>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418"/>
                                            </p:tgtEl>
                                            <p:attrNameLst>
                                              <p:attrName>style.visibility</p:attrName>
                                            </p:attrNameLst>
                                          </p:cBhvr>
                                          <p:to>
                                            <p:strVal val="visible"/>
                                          </p:to>
                                        </p:set>
                                        <p:anim calcmode="lin" valueType="num" p14:bounceEnd="78000">
                                          <p:cBhvr additive="base">
                                            <p:cTn id="583" dur="2000" fill="hold"/>
                                            <p:tgtEl>
                                              <p:spTgt spid="418"/>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18"/>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419"/>
                                            </p:tgtEl>
                                            <p:attrNameLst>
                                              <p:attrName>style.visibility</p:attrName>
                                            </p:attrNameLst>
                                          </p:cBhvr>
                                          <p:to>
                                            <p:strVal val="visible"/>
                                          </p:to>
                                        </p:set>
                                        <p:anim calcmode="lin" valueType="num" p14:bounceEnd="78000">
                                          <p:cBhvr additive="base">
                                            <p:cTn id="587" dur="2000" fill="hold"/>
                                            <p:tgtEl>
                                              <p:spTgt spid="419"/>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19"/>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420"/>
                                            </p:tgtEl>
                                            <p:attrNameLst>
                                              <p:attrName>style.visibility</p:attrName>
                                            </p:attrNameLst>
                                          </p:cBhvr>
                                          <p:to>
                                            <p:strVal val="visible"/>
                                          </p:to>
                                        </p:set>
                                        <p:anim calcmode="lin" valueType="num" p14:bounceEnd="78000">
                                          <p:cBhvr additive="base">
                                            <p:cTn id="591" dur="2000" fill="hold"/>
                                            <p:tgtEl>
                                              <p:spTgt spid="420"/>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20"/>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421"/>
                                            </p:tgtEl>
                                            <p:attrNameLst>
                                              <p:attrName>style.visibility</p:attrName>
                                            </p:attrNameLst>
                                          </p:cBhvr>
                                          <p:to>
                                            <p:strVal val="visible"/>
                                          </p:to>
                                        </p:set>
                                        <p:anim calcmode="lin" valueType="num" p14:bounceEnd="78000">
                                          <p:cBhvr additive="base">
                                            <p:cTn id="595" dur="2000" fill="hold"/>
                                            <p:tgtEl>
                                              <p:spTgt spid="421"/>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21"/>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422"/>
                                            </p:tgtEl>
                                            <p:attrNameLst>
                                              <p:attrName>style.visibility</p:attrName>
                                            </p:attrNameLst>
                                          </p:cBhvr>
                                          <p:to>
                                            <p:strVal val="visible"/>
                                          </p:to>
                                        </p:set>
                                        <p:anim calcmode="lin" valueType="num" p14:bounceEnd="78000">
                                          <p:cBhvr additive="base">
                                            <p:cTn id="599"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2"/>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423"/>
                                            </p:tgtEl>
                                            <p:attrNameLst>
                                              <p:attrName>style.visibility</p:attrName>
                                            </p:attrNameLst>
                                          </p:cBhvr>
                                          <p:to>
                                            <p:strVal val="visible"/>
                                          </p:to>
                                        </p:set>
                                        <p:anim calcmode="lin" valueType="num" p14:bounceEnd="78000">
                                          <p:cBhvr additive="base">
                                            <p:cTn id="603"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23"/>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424"/>
                                            </p:tgtEl>
                                            <p:attrNameLst>
                                              <p:attrName>style.visibility</p:attrName>
                                            </p:attrNameLst>
                                          </p:cBhvr>
                                          <p:to>
                                            <p:strVal val="visible"/>
                                          </p:to>
                                        </p:set>
                                        <p:anim calcmode="lin" valueType="num" p14:bounceEnd="78000">
                                          <p:cBhvr additive="base">
                                            <p:cTn id="607"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24"/>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425"/>
                                            </p:tgtEl>
                                            <p:attrNameLst>
                                              <p:attrName>style.visibility</p:attrName>
                                            </p:attrNameLst>
                                          </p:cBhvr>
                                          <p:to>
                                            <p:strVal val="visible"/>
                                          </p:to>
                                        </p:set>
                                        <p:anim calcmode="lin" valueType="num" p14:bounceEnd="78000">
                                          <p:cBhvr additive="base">
                                            <p:cTn id="611"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25"/>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426"/>
                                            </p:tgtEl>
                                            <p:attrNameLst>
                                              <p:attrName>style.visibility</p:attrName>
                                            </p:attrNameLst>
                                          </p:cBhvr>
                                          <p:to>
                                            <p:strVal val="visible"/>
                                          </p:to>
                                        </p:set>
                                        <p:anim calcmode="lin" valueType="num" p14:bounceEnd="78000">
                                          <p:cBhvr additive="base">
                                            <p:cTn id="615"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26"/>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427"/>
                                            </p:tgtEl>
                                            <p:attrNameLst>
                                              <p:attrName>style.visibility</p:attrName>
                                            </p:attrNameLst>
                                          </p:cBhvr>
                                          <p:to>
                                            <p:strVal val="visible"/>
                                          </p:to>
                                        </p:set>
                                        <p:anim calcmode="lin" valueType="num" p14:bounceEnd="78000">
                                          <p:cBhvr additive="base">
                                            <p:cTn id="619"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27"/>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428"/>
                                            </p:tgtEl>
                                            <p:attrNameLst>
                                              <p:attrName>style.visibility</p:attrName>
                                            </p:attrNameLst>
                                          </p:cBhvr>
                                          <p:to>
                                            <p:strVal val="visible"/>
                                          </p:to>
                                        </p:set>
                                        <p:anim calcmode="lin" valueType="num" p14:bounceEnd="78000">
                                          <p:cBhvr additive="base">
                                            <p:cTn id="623"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28"/>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429"/>
                                            </p:tgtEl>
                                            <p:attrNameLst>
                                              <p:attrName>style.visibility</p:attrName>
                                            </p:attrNameLst>
                                          </p:cBhvr>
                                          <p:to>
                                            <p:strVal val="visible"/>
                                          </p:to>
                                        </p:set>
                                        <p:anim calcmode="lin" valueType="num" p14:bounceEnd="78000">
                                          <p:cBhvr additive="base">
                                            <p:cTn id="627"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29"/>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430"/>
                                            </p:tgtEl>
                                            <p:attrNameLst>
                                              <p:attrName>style.visibility</p:attrName>
                                            </p:attrNameLst>
                                          </p:cBhvr>
                                          <p:to>
                                            <p:strVal val="visible"/>
                                          </p:to>
                                        </p:set>
                                        <p:anim calcmode="lin" valueType="num" p14:bounceEnd="78000">
                                          <p:cBhvr additive="base">
                                            <p:cTn id="631" dur="2000" fill="hold"/>
                                            <p:tgtEl>
                                              <p:spTgt spid="430"/>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30"/>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431"/>
                                            </p:tgtEl>
                                            <p:attrNameLst>
                                              <p:attrName>style.visibility</p:attrName>
                                            </p:attrNameLst>
                                          </p:cBhvr>
                                          <p:to>
                                            <p:strVal val="visible"/>
                                          </p:to>
                                        </p:set>
                                        <p:anim calcmode="lin" valueType="num" p14:bounceEnd="78000">
                                          <p:cBhvr additive="base">
                                            <p:cTn id="635" dur="2000" fill="hold"/>
                                            <p:tgtEl>
                                              <p:spTgt spid="431"/>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31"/>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432"/>
                                            </p:tgtEl>
                                            <p:attrNameLst>
                                              <p:attrName>style.visibility</p:attrName>
                                            </p:attrNameLst>
                                          </p:cBhvr>
                                          <p:to>
                                            <p:strVal val="visible"/>
                                          </p:to>
                                        </p:set>
                                        <p:anim calcmode="lin" valueType="num" p14:bounceEnd="78000">
                                          <p:cBhvr additive="base">
                                            <p:cTn id="639" dur="2000" fill="hold"/>
                                            <p:tgtEl>
                                              <p:spTgt spid="432"/>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432"/>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433"/>
                                            </p:tgtEl>
                                            <p:attrNameLst>
                                              <p:attrName>style.visibility</p:attrName>
                                            </p:attrNameLst>
                                          </p:cBhvr>
                                          <p:to>
                                            <p:strVal val="visible"/>
                                          </p:to>
                                        </p:set>
                                        <p:anim calcmode="lin" valueType="num" p14:bounceEnd="78000">
                                          <p:cBhvr additive="base">
                                            <p:cTn id="643" dur="2000" fill="hold"/>
                                            <p:tgtEl>
                                              <p:spTgt spid="433"/>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33"/>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434"/>
                                            </p:tgtEl>
                                            <p:attrNameLst>
                                              <p:attrName>style.visibility</p:attrName>
                                            </p:attrNameLst>
                                          </p:cBhvr>
                                          <p:to>
                                            <p:strVal val="visible"/>
                                          </p:to>
                                        </p:set>
                                        <p:anim calcmode="lin" valueType="num" p14:bounceEnd="78000">
                                          <p:cBhvr additive="base">
                                            <p:cTn id="647" dur="2000" fill="hold"/>
                                            <p:tgtEl>
                                              <p:spTgt spid="434"/>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34"/>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435"/>
                                            </p:tgtEl>
                                            <p:attrNameLst>
                                              <p:attrName>style.visibility</p:attrName>
                                            </p:attrNameLst>
                                          </p:cBhvr>
                                          <p:to>
                                            <p:strVal val="visible"/>
                                          </p:to>
                                        </p:set>
                                        <p:anim calcmode="lin" valueType="num" p14:bounceEnd="78000">
                                          <p:cBhvr additive="base">
                                            <p:cTn id="651" dur="2000" fill="hold"/>
                                            <p:tgtEl>
                                              <p:spTgt spid="435"/>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35"/>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436"/>
                                            </p:tgtEl>
                                            <p:attrNameLst>
                                              <p:attrName>style.visibility</p:attrName>
                                            </p:attrNameLst>
                                          </p:cBhvr>
                                          <p:to>
                                            <p:strVal val="visible"/>
                                          </p:to>
                                        </p:set>
                                        <p:anim calcmode="lin" valueType="num" p14:bounceEnd="78000">
                                          <p:cBhvr additive="base">
                                            <p:cTn id="655" dur="2000" fill="hold"/>
                                            <p:tgtEl>
                                              <p:spTgt spid="436"/>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36"/>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437"/>
                                            </p:tgtEl>
                                            <p:attrNameLst>
                                              <p:attrName>style.visibility</p:attrName>
                                            </p:attrNameLst>
                                          </p:cBhvr>
                                          <p:to>
                                            <p:strVal val="visible"/>
                                          </p:to>
                                        </p:set>
                                        <p:anim calcmode="lin" valueType="num" p14:bounceEnd="78000">
                                          <p:cBhvr additive="base">
                                            <p:cTn id="659" dur="2000" fill="hold"/>
                                            <p:tgtEl>
                                              <p:spTgt spid="437"/>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37"/>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438"/>
                                            </p:tgtEl>
                                            <p:attrNameLst>
                                              <p:attrName>style.visibility</p:attrName>
                                            </p:attrNameLst>
                                          </p:cBhvr>
                                          <p:to>
                                            <p:strVal val="visible"/>
                                          </p:to>
                                        </p:set>
                                        <p:anim calcmode="lin" valueType="num" p14:bounceEnd="78000">
                                          <p:cBhvr additive="base">
                                            <p:cTn id="663" dur="2000" fill="hold"/>
                                            <p:tgtEl>
                                              <p:spTgt spid="438"/>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38"/>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439"/>
                                            </p:tgtEl>
                                            <p:attrNameLst>
                                              <p:attrName>style.visibility</p:attrName>
                                            </p:attrNameLst>
                                          </p:cBhvr>
                                          <p:to>
                                            <p:strVal val="visible"/>
                                          </p:to>
                                        </p:set>
                                        <p:anim calcmode="lin" valueType="num" p14:bounceEnd="78000">
                                          <p:cBhvr additive="base">
                                            <p:cTn id="667"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39"/>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440"/>
                                            </p:tgtEl>
                                            <p:attrNameLst>
                                              <p:attrName>style.visibility</p:attrName>
                                            </p:attrNameLst>
                                          </p:cBhvr>
                                          <p:to>
                                            <p:strVal val="visible"/>
                                          </p:to>
                                        </p:set>
                                        <p:anim calcmode="lin" valueType="num" p14:bounceEnd="78000">
                                          <p:cBhvr additive="base">
                                            <p:cTn id="671"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40"/>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441"/>
                                            </p:tgtEl>
                                            <p:attrNameLst>
                                              <p:attrName>style.visibility</p:attrName>
                                            </p:attrNameLst>
                                          </p:cBhvr>
                                          <p:to>
                                            <p:strVal val="visible"/>
                                          </p:to>
                                        </p:set>
                                        <p:anim calcmode="lin" valueType="num" p14:bounceEnd="78000">
                                          <p:cBhvr additive="base">
                                            <p:cTn id="675" dur="2000" fill="hold"/>
                                            <p:tgtEl>
                                              <p:spTgt spid="441"/>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41"/>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442"/>
                                            </p:tgtEl>
                                            <p:attrNameLst>
                                              <p:attrName>style.visibility</p:attrName>
                                            </p:attrNameLst>
                                          </p:cBhvr>
                                          <p:to>
                                            <p:strVal val="visible"/>
                                          </p:to>
                                        </p:set>
                                        <p:anim calcmode="lin" valueType="num" p14:bounceEnd="78000">
                                          <p:cBhvr additive="base">
                                            <p:cTn id="679" dur="2000" fill="hold"/>
                                            <p:tgtEl>
                                              <p:spTgt spid="442"/>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2"/>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443"/>
                                            </p:tgtEl>
                                            <p:attrNameLst>
                                              <p:attrName>style.visibility</p:attrName>
                                            </p:attrNameLst>
                                          </p:cBhvr>
                                          <p:to>
                                            <p:strVal val="visible"/>
                                          </p:to>
                                        </p:set>
                                        <p:anim calcmode="lin" valueType="num" p14:bounceEnd="78000">
                                          <p:cBhvr additive="base">
                                            <p:cTn id="683" dur="2000" fill="hold"/>
                                            <p:tgtEl>
                                              <p:spTgt spid="443"/>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443"/>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444"/>
                                            </p:tgtEl>
                                            <p:attrNameLst>
                                              <p:attrName>style.visibility</p:attrName>
                                            </p:attrNameLst>
                                          </p:cBhvr>
                                          <p:to>
                                            <p:strVal val="visible"/>
                                          </p:to>
                                        </p:set>
                                        <p:anim calcmode="lin" valueType="num" p14:bounceEnd="78000">
                                          <p:cBhvr additive="base">
                                            <p:cTn id="687" dur="2000" fill="hold"/>
                                            <p:tgtEl>
                                              <p:spTgt spid="444"/>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44"/>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445"/>
                                            </p:tgtEl>
                                            <p:attrNameLst>
                                              <p:attrName>style.visibility</p:attrName>
                                            </p:attrNameLst>
                                          </p:cBhvr>
                                          <p:to>
                                            <p:strVal val="visible"/>
                                          </p:to>
                                        </p:set>
                                        <p:anim calcmode="lin" valueType="num" p14:bounceEnd="78000">
                                          <p:cBhvr additive="base">
                                            <p:cTn id="691" dur="2000" fill="hold"/>
                                            <p:tgtEl>
                                              <p:spTgt spid="445"/>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45"/>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446"/>
                                            </p:tgtEl>
                                            <p:attrNameLst>
                                              <p:attrName>style.visibility</p:attrName>
                                            </p:attrNameLst>
                                          </p:cBhvr>
                                          <p:to>
                                            <p:strVal val="visible"/>
                                          </p:to>
                                        </p:set>
                                        <p:anim calcmode="lin" valueType="num" p14:bounceEnd="78000">
                                          <p:cBhvr additive="base">
                                            <p:cTn id="695" dur="2000" fill="hold"/>
                                            <p:tgtEl>
                                              <p:spTgt spid="446"/>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46"/>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447"/>
                                            </p:tgtEl>
                                            <p:attrNameLst>
                                              <p:attrName>style.visibility</p:attrName>
                                            </p:attrNameLst>
                                          </p:cBhvr>
                                          <p:to>
                                            <p:strVal val="visible"/>
                                          </p:to>
                                        </p:set>
                                        <p:anim calcmode="lin" valueType="num" p14:bounceEnd="78000">
                                          <p:cBhvr additive="base">
                                            <p:cTn id="699" dur="2000" fill="hold"/>
                                            <p:tgtEl>
                                              <p:spTgt spid="447"/>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47"/>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448"/>
                                            </p:tgtEl>
                                            <p:attrNameLst>
                                              <p:attrName>style.visibility</p:attrName>
                                            </p:attrNameLst>
                                          </p:cBhvr>
                                          <p:to>
                                            <p:strVal val="visible"/>
                                          </p:to>
                                        </p:set>
                                        <p:anim calcmode="lin" valueType="num" p14:bounceEnd="78000">
                                          <p:cBhvr additive="base">
                                            <p:cTn id="703" dur="2000" fill="hold"/>
                                            <p:tgtEl>
                                              <p:spTgt spid="448"/>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48"/>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449"/>
                                            </p:tgtEl>
                                            <p:attrNameLst>
                                              <p:attrName>style.visibility</p:attrName>
                                            </p:attrNameLst>
                                          </p:cBhvr>
                                          <p:to>
                                            <p:strVal val="visible"/>
                                          </p:to>
                                        </p:set>
                                        <p:anim calcmode="lin" valueType="num" p14:bounceEnd="78000">
                                          <p:cBhvr additive="base">
                                            <p:cTn id="707" dur="2000" fill="hold"/>
                                            <p:tgtEl>
                                              <p:spTgt spid="449"/>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49"/>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450"/>
                                            </p:tgtEl>
                                            <p:attrNameLst>
                                              <p:attrName>style.visibility</p:attrName>
                                            </p:attrNameLst>
                                          </p:cBhvr>
                                          <p:to>
                                            <p:strVal val="visible"/>
                                          </p:to>
                                        </p:set>
                                        <p:anim calcmode="lin" valueType="num" p14:bounceEnd="78000">
                                          <p:cBhvr additive="base">
                                            <p:cTn id="711"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50"/>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451"/>
                                            </p:tgtEl>
                                            <p:attrNameLst>
                                              <p:attrName>style.visibility</p:attrName>
                                            </p:attrNameLst>
                                          </p:cBhvr>
                                          <p:to>
                                            <p:strVal val="visible"/>
                                          </p:to>
                                        </p:set>
                                        <p:anim calcmode="lin" valueType="num" p14:bounceEnd="78000">
                                          <p:cBhvr additive="base">
                                            <p:cTn id="715"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51"/>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452"/>
                                            </p:tgtEl>
                                            <p:attrNameLst>
                                              <p:attrName>style.visibility</p:attrName>
                                            </p:attrNameLst>
                                          </p:cBhvr>
                                          <p:to>
                                            <p:strVal val="visible"/>
                                          </p:to>
                                        </p:set>
                                        <p:anim calcmode="lin" valueType="num" p14:bounceEnd="78000">
                                          <p:cBhvr additive="base">
                                            <p:cTn id="719"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2"/>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453"/>
                                            </p:tgtEl>
                                            <p:attrNameLst>
                                              <p:attrName>style.visibility</p:attrName>
                                            </p:attrNameLst>
                                          </p:cBhvr>
                                          <p:to>
                                            <p:strVal val="visible"/>
                                          </p:to>
                                        </p:set>
                                        <p:anim calcmode="lin" valueType="num" p14:bounceEnd="78000">
                                          <p:cBhvr additive="base">
                                            <p:cTn id="723"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53"/>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454"/>
                                            </p:tgtEl>
                                            <p:attrNameLst>
                                              <p:attrName>style.visibility</p:attrName>
                                            </p:attrNameLst>
                                          </p:cBhvr>
                                          <p:to>
                                            <p:strVal val="visible"/>
                                          </p:to>
                                        </p:set>
                                        <p:anim calcmode="lin" valueType="num" p14:bounceEnd="78000">
                                          <p:cBhvr additive="base">
                                            <p:cTn id="727"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54"/>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455"/>
                                            </p:tgtEl>
                                            <p:attrNameLst>
                                              <p:attrName>style.visibility</p:attrName>
                                            </p:attrNameLst>
                                          </p:cBhvr>
                                          <p:to>
                                            <p:strVal val="visible"/>
                                          </p:to>
                                        </p:set>
                                        <p:anim calcmode="lin" valueType="num" p14:bounceEnd="78000">
                                          <p:cBhvr additive="base">
                                            <p:cTn id="731"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55"/>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456"/>
                                            </p:tgtEl>
                                            <p:attrNameLst>
                                              <p:attrName>style.visibility</p:attrName>
                                            </p:attrNameLst>
                                          </p:cBhvr>
                                          <p:to>
                                            <p:strVal val="visible"/>
                                          </p:to>
                                        </p:set>
                                        <p:anim calcmode="lin" valueType="num" p14:bounceEnd="78000">
                                          <p:cBhvr additive="base">
                                            <p:cTn id="735"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56"/>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457"/>
                                            </p:tgtEl>
                                            <p:attrNameLst>
                                              <p:attrName>style.visibility</p:attrName>
                                            </p:attrNameLst>
                                          </p:cBhvr>
                                          <p:to>
                                            <p:strVal val="visible"/>
                                          </p:to>
                                        </p:set>
                                        <p:anim calcmode="lin" valueType="num" p14:bounceEnd="78000">
                                          <p:cBhvr additive="base">
                                            <p:cTn id="739" dur="2000" fill="hold"/>
                                            <p:tgtEl>
                                              <p:spTgt spid="457"/>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57"/>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458"/>
                                            </p:tgtEl>
                                            <p:attrNameLst>
                                              <p:attrName>style.visibility</p:attrName>
                                            </p:attrNameLst>
                                          </p:cBhvr>
                                          <p:to>
                                            <p:strVal val="visible"/>
                                          </p:to>
                                        </p:set>
                                        <p:anim calcmode="lin" valueType="num" p14:bounceEnd="78000">
                                          <p:cBhvr additive="base">
                                            <p:cTn id="743" dur="2000" fill="hold"/>
                                            <p:tgtEl>
                                              <p:spTgt spid="458"/>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58"/>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6"/>
                                            </p:tgtEl>
                                            <p:attrNameLst>
                                              <p:attrName>style.visibility</p:attrName>
                                            </p:attrNameLst>
                                          </p:cBhvr>
                                          <p:to>
                                            <p:strVal val="visible"/>
                                          </p:to>
                                        </p:set>
                                        <p:animEffect transition="in" filter="randombar(horizontal)">
                                          <p:cBhvr>
                                            <p:cTn id="748" dur="500"/>
                                            <p:tgtEl>
                                              <p:spTgt spid="266"/>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9"/>
                                            </p:tgtEl>
                                            <p:attrNameLst>
                                              <p:attrName>style.visibility</p:attrName>
                                            </p:attrNameLst>
                                          </p:cBhvr>
                                          <p:to>
                                            <p:strVal val="visible"/>
                                          </p:to>
                                        </p:set>
                                        <p:animEffect transition="in" filter="randombar(horizontal)">
                                          <p:cBhvr>
                                            <p:cTn id="752" dur="500"/>
                                            <p:tgtEl>
                                              <p:spTgt spid="459"/>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5"/>
                                            </p:tgtEl>
                                            <p:attrNameLst>
                                              <p:attrName>style.visibility</p:attrName>
                                            </p:attrNameLst>
                                          </p:cBhvr>
                                          <p:to>
                                            <p:strVal val="visible"/>
                                          </p:to>
                                        </p:set>
                                        <p:animEffect transition="in" filter="randombar(horizontal)">
                                          <p:cBhvr>
                                            <p:cTn id="756" dur="500"/>
                                            <p:tgtEl>
                                              <p:spTgt spid="295"/>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5"/>
                                            </p:tgtEl>
                                            <p:attrNameLst>
                                              <p:attrName>style.visibility</p:attrName>
                                            </p:attrNameLst>
                                          </p:cBhvr>
                                          <p:to>
                                            <p:strVal val="visible"/>
                                          </p:to>
                                        </p:set>
                                        <p:animEffect transition="in" filter="randombar(horizontal)">
                                          <p:cBhvr>
                                            <p:cTn id="760" dur="500"/>
                                            <p:tgtEl>
                                              <p:spTgt spid="465"/>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70"/>
                                            </p:tgtEl>
                                            <p:attrNameLst>
                                              <p:attrName>style.visibility</p:attrName>
                                            </p:attrNameLst>
                                          </p:cBhvr>
                                          <p:to>
                                            <p:strVal val="visible"/>
                                          </p:to>
                                        </p:set>
                                        <p:set>
                                          <p:cBhvr>
                                            <p:cTn id="765" dur="455" fill="hold">
                                              <p:stCondLst>
                                                <p:cond delay="0"/>
                                              </p:stCondLst>
                                            </p:cTn>
                                            <p:tgtEl>
                                              <p:spTgt spid="470"/>
                                            </p:tgtEl>
                                            <p:attrNameLst>
                                              <p:attrName>style.rotation</p:attrName>
                                            </p:attrNameLst>
                                          </p:cBhvr>
                                          <p:to>
                                            <p:strVal val="-45.0"/>
                                          </p:to>
                                        </p:set>
                                        <p:anim calcmode="lin" valueType="num">
                                          <p:cBhvr>
                                            <p:cTn id="766"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6"/>
                                            </p:tgtEl>
                                            <p:attrNameLst>
                                              <p:attrName>style.visibility</p:attrName>
                                            </p:attrNameLst>
                                          </p:cBhvr>
                                          <p:to>
                                            <p:strVal val="visible"/>
                                          </p:to>
                                        </p:set>
                                        <p:animEffect transition="in" filter="fade">
                                          <p:cBhvr>
                                            <p:cTn id="773" dur="100"/>
                                            <p:tgtEl>
                                              <p:spTgt spid="466"/>
                                            </p:tgtEl>
                                          </p:cBhvr>
                                        </p:animEffect>
                                        <p:anim calcmode="lin" valueType="num">
                                          <p:cBhvr>
                                            <p:cTn id="774" dur="400" fill="hold"/>
                                            <p:tgtEl>
                                              <p:spTgt spid="466"/>
                                            </p:tgtEl>
                                            <p:attrNameLst>
                                              <p:attrName>ppt_x</p:attrName>
                                            </p:attrNameLst>
                                          </p:cBhvr>
                                          <p:tavLst>
                                            <p:tav tm="0">
                                              <p:val>
                                                <p:strVal val="#ppt_x"/>
                                              </p:val>
                                            </p:tav>
                                            <p:tav tm="100000">
                                              <p:val>
                                                <p:strVal val="#ppt_x"/>
                                              </p:val>
                                            </p:tav>
                                          </p:tavLst>
                                        </p:anim>
                                        <p:anim calcmode="lin" valueType="num">
                                          <p:cBhvr>
                                            <p:cTn id="775" dur="400" fill="hold"/>
                                            <p:tgtEl>
                                              <p:spTgt spid="466"/>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9"/>
                                            </p:tgtEl>
                                            <p:attrNameLst>
                                              <p:attrName>style.visibility</p:attrName>
                                            </p:attrNameLst>
                                          </p:cBhvr>
                                          <p:to>
                                            <p:strVal val="visible"/>
                                          </p:to>
                                        </p:set>
                                        <p:animEffect transition="in" filter="barn(inVertical)">
                                          <p:cBhvr>
                                            <p:cTn id="781" dur="500"/>
                                            <p:tgtEl>
                                              <p:spTgt spid="469"/>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7"/>
                                            </p:tgtEl>
                                            <p:attrNameLst>
                                              <p:attrName>style.visibility</p:attrName>
                                            </p:attrNameLst>
                                          </p:cBhvr>
                                          <p:to>
                                            <p:strVal val="visible"/>
                                          </p:to>
                                        </p:set>
                                        <p:anim calcmode="lin" valueType="num">
                                          <p:cBhvr additive="base">
                                            <p:cTn id="785" dur="500" fill="hold"/>
                                            <p:tgtEl>
                                              <p:spTgt spid="467"/>
                                            </p:tgtEl>
                                            <p:attrNameLst>
                                              <p:attrName>ppt_x</p:attrName>
                                            </p:attrNameLst>
                                          </p:cBhvr>
                                          <p:tavLst>
                                            <p:tav tm="0">
                                              <p:val>
                                                <p:strVal val="0-#ppt_w/2"/>
                                              </p:val>
                                            </p:tav>
                                            <p:tav tm="100000">
                                              <p:val>
                                                <p:strVal val="#ppt_x"/>
                                              </p:val>
                                            </p:tav>
                                          </p:tavLst>
                                        </p:anim>
                                        <p:anim calcmode="lin" valueType="num">
                                          <p:cBhvr additive="base">
                                            <p:cTn id="786" dur="500" fill="hold"/>
                                            <p:tgtEl>
                                              <p:spTgt spid="467"/>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41" presetClass="entr" presetSubtype="0" fill="hold" grpId="0" nodeType="afterEffect">
                                      <p:stCondLst>
                                        <p:cond delay="0"/>
                                      </p:stCondLst>
                                      <p:iterate type="lt">
                                        <p:tmPct val="10000"/>
                                      </p:iterate>
                                      <p:childTnLst>
                                        <p:set>
                                          <p:cBhvr>
                                            <p:cTn id="789" dur="1" fill="hold">
                                              <p:stCondLst>
                                                <p:cond delay="0"/>
                                              </p:stCondLst>
                                            </p:cTn>
                                            <p:tgtEl>
                                              <p:spTgt spid="468"/>
                                            </p:tgtEl>
                                            <p:attrNameLst>
                                              <p:attrName>style.visibility</p:attrName>
                                            </p:attrNameLst>
                                          </p:cBhvr>
                                          <p:to>
                                            <p:strVal val="visible"/>
                                          </p:to>
                                        </p:set>
                                        <p:anim calcmode="lin" valueType="num">
                                          <p:cBhvr>
                                            <p:cTn id="790"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1" dur="500" fill="hold"/>
                                            <p:tgtEl>
                                              <p:spTgt spid="468"/>
                                            </p:tgtEl>
                                            <p:attrNameLst>
                                              <p:attrName>ppt_y</p:attrName>
                                            </p:attrNameLst>
                                          </p:cBhvr>
                                          <p:tavLst>
                                            <p:tav tm="0">
                                              <p:val>
                                                <p:strVal val="#ppt_y"/>
                                              </p:val>
                                            </p:tav>
                                            <p:tav tm="100000">
                                              <p:val>
                                                <p:strVal val="#ppt_y"/>
                                              </p:val>
                                            </p:tav>
                                          </p:tavLst>
                                        </p:anim>
                                        <p:anim calcmode="lin" valueType="num">
                                          <p:cBhvr>
                                            <p:cTn id="792"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3"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4" dur="500" tmFilter="0,0; .5, 1; 1, 1"/>
                                            <p:tgtEl>
                                              <p:spTgt spid="468"/>
                                            </p:tgtEl>
                                          </p:cBhvr>
                                        </p:animEffect>
                                      </p:childTnLst>
                                    </p:cTn>
                                  </p:par>
                                </p:childTnLst>
                              </p:cTn>
                            </p:par>
                            <p:par>
                              <p:cTn id="795" fill="hold">
                                <p:stCondLst>
                                  <p:cond delay="7300"/>
                                </p:stCondLst>
                                <p:childTnLst>
                                  <p:par>
                                    <p:cTn id="796" presetID="16" presetClass="entr" presetSubtype="21" fill="hold" grpId="0" nodeType="afterEffect">
                                      <p:stCondLst>
                                        <p:cond delay="0"/>
                                      </p:stCondLst>
                                      <p:childTnLst>
                                        <p:set>
                                          <p:cBhvr>
                                            <p:cTn id="797" dur="1" fill="hold">
                                              <p:stCondLst>
                                                <p:cond delay="0"/>
                                              </p:stCondLst>
                                            </p:cTn>
                                            <p:tgtEl>
                                              <p:spTgt spid="471"/>
                                            </p:tgtEl>
                                            <p:attrNameLst>
                                              <p:attrName>style.visibility</p:attrName>
                                            </p:attrNameLst>
                                          </p:cBhvr>
                                          <p:to>
                                            <p:strVal val="visible"/>
                                          </p:to>
                                        </p:set>
                                        <p:animEffect transition="in" filter="barn(inVertical)">
                                          <p:cBhvr>
                                            <p:cTn id="798" dur="500"/>
                                            <p:tgtEl>
                                              <p:spTgt spid="471"/>
                                            </p:tgtEl>
                                          </p:cBhvr>
                                        </p:animEffect>
                                      </p:childTnLst>
                                    </p:cTn>
                                  </p:par>
                                  <p:par>
                                    <p:cTn id="799" presetID="16" presetClass="entr" presetSubtype="21" fill="hold" grpId="0" nodeType="withEffect" nodePh="1">
                                      <p:stCondLst>
                                        <p:cond delay="0"/>
                                      </p:stCondLst>
                                      <p:endCondLst>
                                        <p:cond evt="begin" delay="0">
                                          <p:tn val="799"/>
                                        </p:cond>
                                      </p:endCondLst>
                                      <p:childTnLst>
                                        <p:set>
                                          <p:cBhvr>
                                            <p:cTn id="800" dur="1" fill="hold">
                                              <p:stCondLst>
                                                <p:cond delay="0"/>
                                              </p:stCondLst>
                                            </p:cTn>
                                            <p:tgtEl>
                                              <p:spTgt spid="472"/>
                                            </p:tgtEl>
                                            <p:attrNameLst>
                                              <p:attrName>style.visibility</p:attrName>
                                            </p:attrNameLst>
                                          </p:cBhvr>
                                          <p:to>
                                            <p:strVal val="visible"/>
                                          </p:to>
                                        </p:set>
                                        <p:animEffect transition="in" filter="barn(inVertical)">
                                          <p:cBhvr>
                                            <p:cTn id="801" dur="500"/>
                                            <p:tgtEl>
                                              <p:spTgt spid="472"/>
                                            </p:tgtEl>
                                          </p:cBhvr>
                                        </p:animEffect>
                                      </p:childTnLst>
                                    </p:cTn>
                                  </p:par>
                                  <p:par>
                                    <p:cTn id="802" presetID="16" presetClass="entr" presetSubtype="21" fill="hold" grpId="0" nodeType="withEffect">
                                      <p:stCondLst>
                                        <p:cond delay="0"/>
                                      </p:stCondLst>
                                      <p:childTnLst>
                                        <p:set>
                                          <p:cBhvr>
                                            <p:cTn id="803" dur="1" fill="hold">
                                              <p:stCondLst>
                                                <p:cond delay="0"/>
                                              </p:stCondLst>
                                            </p:cTn>
                                            <p:tgtEl>
                                              <p:spTgt spid="473"/>
                                            </p:tgtEl>
                                            <p:attrNameLst>
                                              <p:attrName>style.visibility</p:attrName>
                                            </p:attrNameLst>
                                          </p:cBhvr>
                                          <p:to>
                                            <p:strVal val="visible"/>
                                          </p:to>
                                        </p:set>
                                        <p:animEffect transition="in" filter="barn(inVertical)">
                                          <p:cBhvr>
                                            <p:cTn id="804" dur="500"/>
                                            <p:tgtEl>
                                              <p:spTgt spid="473"/>
                                            </p:tgtEl>
                                          </p:cBhvr>
                                        </p:animEffect>
                                      </p:childTnLst>
                                    </p:cTn>
                                  </p:par>
                                  <p:par>
                                    <p:cTn id="805" presetID="16" presetClass="entr" presetSubtype="21" fill="hold" grpId="0" nodeType="withEffect" nodePh="1">
                                      <p:stCondLst>
                                        <p:cond delay="0"/>
                                      </p:stCondLst>
                                      <p:endCondLst>
                                        <p:cond evt="begin" delay="0">
                                          <p:tn val="805"/>
                                        </p:cond>
                                      </p:endCondLst>
                                      <p:childTnLst>
                                        <p:set>
                                          <p:cBhvr>
                                            <p:cTn id="806" dur="1" fill="hold">
                                              <p:stCondLst>
                                                <p:cond delay="0"/>
                                              </p:stCondLst>
                                            </p:cTn>
                                            <p:tgtEl>
                                              <p:spTgt spid="474"/>
                                            </p:tgtEl>
                                            <p:attrNameLst>
                                              <p:attrName>style.visibility</p:attrName>
                                            </p:attrNameLst>
                                          </p:cBhvr>
                                          <p:to>
                                            <p:strVal val="visible"/>
                                          </p:to>
                                        </p:set>
                                        <p:animEffect transition="in" filter="barn(inVertical)">
                                          <p:cBhvr>
                                            <p:cTn id="807" dur="500"/>
                                            <p:tgtEl>
                                              <p:spTgt spid="474"/>
                                            </p:tgtEl>
                                          </p:cBhvr>
                                        </p:animEffect>
                                      </p:childTnLst>
                                    </p:cTn>
                                  </p:par>
                                  <p:par>
                                    <p:cTn id="808" presetID="16" presetClass="entr" presetSubtype="21" fill="hold" grpId="0" nodeType="withEffect">
                                      <p:stCondLst>
                                        <p:cond delay="0"/>
                                      </p:stCondLst>
                                      <p:childTnLst>
                                        <p:set>
                                          <p:cBhvr>
                                            <p:cTn id="809" dur="1" fill="hold">
                                              <p:stCondLst>
                                                <p:cond delay="0"/>
                                              </p:stCondLst>
                                            </p:cTn>
                                            <p:tgtEl>
                                              <p:spTgt spid="475"/>
                                            </p:tgtEl>
                                            <p:attrNameLst>
                                              <p:attrName>style.visibility</p:attrName>
                                            </p:attrNameLst>
                                          </p:cBhvr>
                                          <p:to>
                                            <p:strVal val="visible"/>
                                          </p:to>
                                        </p:set>
                                        <p:animEffect transition="in" filter="barn(inVertical)">
                                          <p:cBhvr>
                                            <p:cTn id="810" dur="500"/>
                                            <p:tgtEl>
                                              <p:spTgt spid="475"/>
                                            </p:tgtEl>
                                          </p:cBhvr>
                                        </p:animEffect>
                                      </p:childTnLst>
                                    </p:cTn>
                                  </p:par>
                                  <p:par>
                                    <p:cTn id="811" presetID="16" presetClass="entr" presetSubtype="21" fill="hold" grpId="0" nodeType="withEffect" nodePh="1">
                                      <p:stCondLst>
                                        <p:cond delay="0"/>
                                      </p:stCondLst>
                                      <p:endCondLst>
                                        <p:cond evt="begin" delay="0">
                                          <p:tn val="811"/>
                                        </p:cond>
                                      </p:endCondLst>
                                      <p:childTnLst>
                                        <p:set>
                                          <p:cBhvr>
                                            <p:cTn id="812" dur="1" fill="hold">
                                              <p:stCondLst>
                                                <p:cond delay="0"/>
                                              </p:stCondLst>
                                            </p:cTn>
                                            <p:tgtEl>
                                              <p:spTgt spid="476"/>
                                            </p:tgtEl>
                                            <p:attrNameLst>
                                              <p:attrName>style.visibility</p:attrName>
                                            </p:attrNameLst>
                                          </p:cBhvr>
                                          <p:to>
                                            <p:strVal val="visible"/>
                                          </p:to>
                                        </p:set>
                                        <p:animEffect transition="in" filter="barn(inVertical)">
                                          <p:cBhvr>
                                            <p:cTn id="813" dur="500"/>
                                            <p:tgtEl>
                                              <p:spTgt spid="476"/>
                                            </p:tgtEl>
                                          </p:cBhvr>
                                        </p:animEffect>
                                      </p:childTnLst>
                                    </p:cTn>
                                  </p:par>
                                  <p:par>
                                    <p:cTn id="814" presetID="16" presetClass="entr" presetSubtype="21" fill="hold" grpId="0" nodeType="withEffect">
                                      <p:stCondLst>
                                        <p:cond delay="0"/>
                                      </p:stCondLst>
                                      <p:childTnLst>
                                        <p:set>
                                          <p:cBhvr>
                                            <p:cTn id="815" dur="1" fill="hold">
                                              <p:stCondLst>
                                                <p:cond delay="0"/>
                                              </p:stCondLst>
                                            </p:cTn>
                                            <p:tgtEl>
                                              <p:spTgt spid="477"/>
                                            </p:tgtEl>
                                            <p:attrNameLst>
                                              <p:attrName>style.visibility</p:attrName>
                                            </p:attrNameLst>
                                          </p:cBhvr>
                                          <p:to>
                                            <p:strVal val="visible"/>
                                          </p:to>
                                        </p:set>
                                        <p:animEffect transition="in" filter="barn(inVertical)">
                                          <p:cBhvr>
                                            <p:cTn id="816" dur="500"/>
                                            <p:tgtEl>
                                              <p:spTgt spid="477"/>
                                            </p:tgtEl>
                                          </p:cBhvr>
                                        </p:animEffect>
                                      </p:childTnLst>
                                    </p:cTn>
                                  </p:par>
                                  <p:par>
                                    <p:cTn id="817" presetID="16" presetClass="entr" presetSubtype="21" fill="hold" grpId="0" nodeType="withEffect" nodePh="1">
                                      <p:stCondLst>
                                        <p:cond delay="0"/>
                                      </p:stCondLst>
                                      <p:endCondLst>
                                        <p:cond evt="begin" delay="0">
                                          <p:tn val="817"/>
                                        </p:cond>
                                      </p:endCondLst>
                                      <p:childTnLst>
                                        <p:set>
                                          <p:cBhvr>
                                            <p:cTn id="818" dur="1" fill="hold">
                                              <p:stCondLst>
                                                <p:cond delay="0"/>
                                              </p:stCondLst>
                                            </p:cTn>
                                            <p:tgtEl>
                                              <p:spTgt spid="478"/>
                                            </p:tgtEl>
                                            <p:attrNameLst>
                                              <p:attrName>style.visibility</p:attrName>
                                            </p:attrNameLst>
                                          </p:cBhvr>
                                          <p:to>
                                            <p:strVal val="visible"/>
                                          </p:to>
                                        </p:set>
                                        <p:animEffect transition="in" filter="barn(inVertical)">
                                          <p:cBhvr>
                                            <p:cTn id="819" dur="500"/>
                                            <p:tgtEl>
                                              <p:spTgt spid="478"/>
                                            </p:tgtEl>
                                          </p:cBhvr>
                                        </p:animEffect>
                                      </p:childTnLst>
                                    </p:cTn>
                                  </p:par>
                                  <p:par>
                                    <p:cTn id="820" presetID="16" presetClass="entr" presetSubtype="21" fill="hold" grpId="0" nodeType="withEffect">
                                      <p:stCondLst>
                                        <p:cond delay="0"/>
                                      </p:stCondLst>
                                      <p:childTnLst>
                                        <p:set>
                                          <p:cBhvr>
                                            <p:cTn id="821" dur="1" fill="hold">
                                              <p:stCondLst>
                                                <p:cond delay="0"/>
                                              </p:stCondLst>
                                            </p:cTn>
                                            <p:tgtEl>
                                              <p:spTgt spid="479"/>
                                            </p:tgtEl>
                                            <p:attrNameLst>
                                              <p:attrName>style.visibility</p:attrName>
                                            </p:attrNameLst>
                                          </p:cBhvr>
                                          <p:to>
                                            <p:strVal val="visible"/>
                                          </p:to>
                                        </p:set>
                                        <p:animEffect transition="in" filter="barn(inVertical)">
                                          <p:cBhvr>
                                            <p:cTn id="822" dur="500"/>
                                            <p:tgtEl>
                                              <p:spTgt spid="479"/>
                                            </p:tgtEl>
                                          </p:cBhvr>
                                        </p:animEffect>
                                      </p:childTnLst>
                                    </p:cTn>
                                  </p:par>
                                  <p:par>
                                    <p:cTn id="823" presetID="16" presetClass="entr" presetSubtype="21"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Effect transition="in" filter="barn(inVertical)">
                                          <p:cBhvr>
                                            <p:cTn id="825" dur="500"/>
                                            <p:tgtEl>
                                              <p:spTgt spid="480"/>
                                            </p:tgtEl>
                                          </p:cBhvr>
                                        </p:animEffect>
                                      </p:childTnLst>
                                    </p:cTn>
                                  </p:par>
                                </p:childTnLst>
                              </p:cTn>
                            </p:par>
                            <p:par>
                              <p:cTn id="826" fill="hold">
                                <p:stCondLst>
                                  <p:cond delay="7800"/>
                                </p:stCondLst>
                                <p:childTnLst>
                                  <p:par>
                                    <p:cTn id="827" presetID="2" presetClass="entr" presetSubtype="2" fill="hold" grpId="0" nodeType="after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p:stCondLst>
                                        <p:cond delay="0"/>
                                      </p:st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nodePh="1">
                                      <p:stCondLst>
                                        <p:cond delay="0"/>
                                      </p:stCondLst>
                                      <p:endCondLst>
                                        <p:cond evt="begin" delay="0">
                                          <p:tn val="919"/>
                                        </p:cond>
                                      </p:end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p:stCondLst>
                                        <p:cond delay="0"/>
                                      </p:st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nodePh="1">
                                      <p:stCondLst>
                                        <p:cond delay="0"/>
                                      </p:stCondLst>
                                      <p:endCondLst>
                                        <p:cond evt="begin" delay="0">
                                          <p:tn val="955"/>
                                        </p:cond>
                                      </p:end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p:stCondLst>
                                        <p:cond delay="0"/>
                                      </p:st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nodePh="1">
                                      <p:stCondLst>
                                        <p:cond delay="0"/>
                                      </p:stCondLst>
                                      <p:endCondLst>
                                        <p:cond evt="begin" delay="0">
                                          <p:tn val="1007"/>
                                        </p:cond>
                                      </p:endCondLst>
                                      <p:childTnLst>
                                        <p:set>
                                          <p:cBhvr>
                                            <p:cTn id="1008" dur="1" fill="hold">
                                              <p:stCondLst>
                                                <p:cond delay="0"/>
                                              </p:stCondLst>
                                            </p:cTn>
                                            <p:tgtEl>
                                              <p:spTgt spid="526"/>
                                            </p:tgtEl>
                                            <p:attrNameLst>
                                              <p:attrName>style.visibility</p:attrName>
                                            </p:attrNameLst>
                                          </p:cBhvr>
                                          <p:to>
                                            <p:strVal val="visible"/>
                                          </p:to>
                                        </p:set>
                                        <p:anim calcmode="lin" valueType="num">
                                          <p:cBhvr additive="base">
                                            <p:cTn id="1009" dur="1500" fill="hold"/>
                                            <p:tgtEl>
                                              <p:spTgt spid="526"/>
                                            </p:tgtEl>
                                            <p:attrNameLst>
                                              <p:attrName>ppt_x</p:attrName>
                                            </p:attrNameLst>
                                          </p:cBhvr>
                                          <p:tavLst>
                                            <p:tav tm="0">
                                              <p:val>
                                                <p:strVal val="1+#ppt_w/2"/>
                                              </p:val>
                                            </p:tav>
                                            <p:tav tm="100000">
                                              <p:val>
                                                <p:strVal val="#ppt_x"/>
                                              </p:val>
                                            </p:tav>
                                          </p:tavLst>
                                        </p:anim>
                                        <p:anim calcmode="lin" valueType="num">
                                          <p:cBhvr additive="base">
                                            <p:cTn id="1010" dur="1500" fill="hold"/>
                                            <p:tgtEl>
                                              <p:spTgt spid="526"/>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7"/>
                                            </p:tgtEl>
                                            <p:attrNameLst>
                                              <p:attrName>style.visibility</p:attrName>
                                            </p:attrNameLst>
                                          </p:cBhvr>
                                          <p:to>
                                            <p:strVal val="visible"/>
                                          </p:to>
                                        </p:set>
                                        <p:anim calcmode="lin" valueType="num">
                                          <p:cBhvr additive="base">
                                            <p:cTn id="1013" dur="1500" fill="hold"/>
                                            <p:tgtEl>
                                              <p:spTgt spid="527"/>
                                            </p:tgtEl>
                                            <p:attrNameLst>
                                              <p:attrName>ppt_x</p:attrName>
                                            </p:attrNameLst>
                                          </p:cBhvr>
                                          <p:tavLst>
                                            <p:tav tm="0">
                                              <p:val>
                                                <p:strVal val="1+#ppt_w/2"/>
                                              </p:val>
                                            </p:tav>
                                            <p:tav tm="100000">
                                              <p:val>
                                                <p:strVal val="#ppt_x"/>
                                              </p:val>
                                            </p:tav>
                                          </p:tavLst>
                                        </p:anim>
                                        <p:anim calcmode="lin" valueType="num">
                                          <p:cBhvr additive="base">
                                            <p:cTn id="1014" dur="1500" fill="hold"/>
                                            <p:tgtEl>
                                              <p:spTgt spid="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2000" fill="hold"/>
                                            <p:tgtEl>
                                              <p:spTgt spid="271"/>
                                            </p:tgtEl>
                                            <p:attrNameLst>
                                              <p:attrName>ppt_x</p:attrName>
                                            </p:attrNameLst>
                                          </p:cBhvr>
                                          <p:tavLst>
                                            <p:tav tm="0">
                                              <p:val>
                                                <p:strVal val="#ppt_x"/>
                                              </p:val>
                                            </p:tav>
                                            <p:tav tm="100000">
                                              <p:val>
                                                <p:strVal val="#ppt_x"/>
                                              </p:val>
                                            </p:tav>
                                          </p:tavLst>
                                        </p:anim>
                                        <p:anim calcmode="lin" valueType="num">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cBhvr additive="base">
                                            <p:cTn id="11" dur="2000" fill="hold"/>
                                            <p:tgtEl>
                                              <p:spTgt spid="272"/>
                                            </p:tgtEl>
                                            <p:attrNameLst>
                                              <p:attrName>ppt_x</p:attrName>
                                            </p:attrNameLst>
                                          </p:cBhvr>
                                          <p:tavLst>
                                            <p:tav tm="0">
                                              <p:val>
                                                <p:strVal val="#ppt_x"/>
                                              </p:val>
                                            </p:tav>
                                            <p:tav tm="100000">
                                              <p:val>
                                                <p:strVal val="#ppt_x"/>
                                              </p:val>
                                            </p:tav>
                                          </p:tavLst>
                                        </p:anim>
                                        <p:anim calcmode="lin" valueType="num">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cBhvr additive="base">
                                            <p:cTn id="15" dur="2000" fill="hold"/>
                                            <p:tgtEl>
                                              <p:spTgt spid="273"/>
                                            </p:tgtEl>
                                            <p:attrNameLst>
                                              <p:attrName>ppt_x</p:attrName>
                                            </p:attrNameLst>
                                          </p:cBhvr>
                                          <p:tavLst>
                                            <p:tav tm="0">
                                              <p:val>
                                                <p:strVal val="#ppt_x"/>
                                              </p:val>
                                            </p:tav>
                                            <p:tav tm="100000">
                                              <p:val>
                                                <p:strVal val="#ppt_x"/>
                                              </p:val>
                                            </p:tav>
                                          </p:tavLst>
                                        </p:anim>
                                        <p:anim calcmode="lin" valueType="num">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cBhvr additive="base">
                                            <p:cTn id="19" dur="2000" fill="hold"/>
                                            <p:tgtEl>
                                              <p:spTgt spid="274"/>
                                            </p:tgtEl>
                                            <p:attrNameLst>
                                              <p:attrName>ppt_x</p:attrName>
                                            </p:attrNameLst>
                                          </p:cBhvr>
                                          <p:tavLst>
                                            <p:tav tm="0">
                                              <p:val>
                                                <p:strVal val="#ppt_x"/>
                                              </p:val>
                                            </p:tav>
                                            <p:tav tm="100000">
                                              <p:val>
                                                <p:strVal val="#ppt_x"/>
                                              </p:val>
                                            </p:tav>
                                          </p:tavLst>
                                        </p:anim>
                                        <p:anim calcmode="lin" valueType="num">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cBhvr additive="base">
                                            <p:cTn id="23" dur="2000" fill="hold"/>
                                            <p:tgtEl>
                                              <p:spTgt spid="275"/>
                                            </p:tgtEl>
                                            <p:attrNameLst>
                                              <p:attrName>ppt_x</p:attrName>
                                            </p:attrNameLst>
                                          </p:cBhvr>
                                          <p:tavLst>
                                            <p:tav tm="0">
                                              <p:val>
                                                <p:strVal val="#ppt_x"/>
                                              </p:val>
                                            </p:tav>
                                            <p:tav tm="100000">
                                              <p:val>
                                                <p:strVal val="#ppt_x"/>
                                              </p:val>
                                            </p:tav>
                                          </p:tavLst>
                                        </p:anim>
                                        <p:anim calcmode="lin" valueType="num">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cBhvr additive="base">
                                            <p:cTn id="27" dur="2000" fill="hold"/>
                                            <p:tgtEl>
                                              <p:spTgt spid="276"/>
                                            </p:tgtEl>
                                            <p:attrNameLst>
                                              <p:attrName>ppt_x</p:attrName>
                                            </p:attrNameLst>
                                          </p:cBhvr>
                                          <p:tavLst>
                                            <p:tav tm="0">
                                              <p:val>
                                                <p:strVal val="#ppt_x"/>
                                              </p:val>
                                            </p:tav>
                                            <p:tav tm="100000">
                                              <p:val>
                                                <p:strVal val="#ppt_x"/>
                                              </p:val>
                                            </p:tav>
                                          </p:tavLst>
                                        </p:anim>
                                        <p:anim calcmode="lin" valueType="num">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cBhvr additive="base">
                                            <p:cTn id="31" dur="2000" fill="hold"/>
                                            <p:tgtEl>
                                              <p:spTgt spid="277"/>
                                            </p:tgtEl>
                                            <p:attrNameLst>
                                              <p:attrName>ppt_x</p:attrName>
                                            </p:attrNameLst>
                                          </p:cBhvr>
                                          <p:tavLst>
                                            <p:tav tm="0">
                                              <p:val>
                                                <p:strVal val="#ppt_x"/>
                                              </p:val>
                                            </p:tav>
                                            <p:tav tm="100000">
                                              <p:val>
                                                <p:strVal val="#ppt_x"/>
                                              </p:val>
                                            </p:tav>
                                          </p:tavLst>
                                        </p:anim>
                                        <p:anim calcmode="lin" valueType="num">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cBhvr additive="base">
                                            <p:cTn id="35" dur="2000" fill="hold"/>
                                            <p:tgtEl>
                                              <p:spTgt spid="278"/>
                                            </p:tgtEl>
                                            <p:attrNameLst>
                                              <p:attrName>ppt_x</p:attrName>
                                            </p:attrNameLst>
                                          </p:cBhvr>
                                          <p:tavLst>
                                            <p:tav tm="0">
                                              <p:val>
                                                <p:strVal val="#ppt_x"/>
                                              </p:val>
                                            </p:tav>
                                            <p:tav tm="100000">
                                              <p:val>
                                                <p:strVal val="#ppt_x"/>
                                              </p:val>
                                            </p:tav>
                                          </p:tavLst>
                                        </p:anim>
                                        <p:anim calcmode="lin" valueType="num">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cBhvr additive="base">
                                            <p:cTn id="39" dur="2000" fill="hold"/>
                                            <p:tgtEl>
                                              <p:spTgt spid="279"/>
                                            </p:tgtEl>
                                            <p:attrNameLst>
                                              <p:attrName>ppt_x</p:attrName>
                                            </p:attrNameLst>
                                          </p:cBhvr>
                                          <p:tavLst>
                                            <p:tav tm="0">
                                              <p:val>
                                                <p:strVal val="#ppt_x"/>
                                              </p:val>
                                            </p:tav>
                                            <p:tav tm="100000">
                                              <p:val>
                                                <p:strVal val="#ppt_x"/>
                                              </p:val>
                                            </p:tav>
                                          </p:tavLst>
                                        </p:anim>
                                        <p:anim calcmode="lin" valueType="num">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cBhvr additive="base">
                                            <p:cTn id="43" dur="2000" fill="hold"/>
                                            <p:tgtEl>
                                              <p:spTgt spid="280"/>
                                            </p:tgtEl>
                                            <p:attrNameLst>
                                              <p:attrName>ppt_x</p:attrName>
                                            </p:attrNameLst>
                                          </p:cBhvr>
                                          <p:tavLst>
                                            <p:tav tm="0">
                                              <p:val>
                                                <p:strVal val="#ppt_x"/>
                                              </p:val>
                                            </p:tav>
                                            <p:tav tm="100000">
                                              <p:val>
                                                <p:strVal val="#ppt_x"/>
                                              </p:val>
                                            </p:tav>
                                          </p:tavLst>
                                        </p:anim>
                                        <p:anim calcmode="lin" valueType="num">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cBhvr additive="base">
                                            <p:cTn id="47" dur="2000" fill="hold"/>
                                            <p:tgtEl>
                                              <p:spTgt spid="281"/>
                                            </p:tgtEl>
                                            <p:attrNameLst>
                                              <p:attrName>ppt_x</p:attrName>
                                            </p:attrNameLst>
                                          </p:cBhvr>
                                          <p:tavLst>
                                            <p:tav tm="0">
                                              <p:val>
                                                <p:strVal val="#ppt_x"/>
                                              </p:val>
                                            </p:tav>
                                            <p:tav tm="100000">
                                              <p:val>
                                                <p:strVal val="#ppt_x"/>
                                              </p:val>
                                            </p:tav>
                                          </p:tavLst>
                                        </p:anim>
                                        <p:anim calcmode="lin" valueType="num">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cBhvr additive="base">
                                            <p:cTn id="51" dur="2000" fill="hold"/>
                                            <p:tgtEl>
                                              <p:spTgt spid="282"/>
                                            </p:tgtEl>
                                            <p:attrNameLst>
                                              <p:attrName>ppt_x</p:attrName>
                                            </p:attrNameLst>
                                          </p:cBhvr>
                                          <p:tavLst>
                                            <p:tav tm="0">
                                              <p:val>
                                                <p:strVal val="#ppt_x"/>
                                              </p:val>
                                            </p:tav>
                                            <p:tav tm="100000">
                                              <p:val>
                                                <p:strVal val="#ppt_x"/>
                                              </p:val>
                                            </p:tav>
                                          </p:tavLst>
                                        </p:anim>
                                        <p:anim calcmode="lin" valueType="num">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cBhvr additive="base">
                                            <p:cTn id="55" dur="2000" fill="hold"/>
                                            <p:tgtEl>
                                              <p:spTgt spid="283"/>
                                            </p:tgtEl>
                                            <p:attrNameLst>
                                              <p:attrName>ppt_x</p:attrName>
                                            </p:attrNameLst>
                                          </p:cBhvr>
                                          <p:tavLst>
                                            <p:tav tm="0">
                                              <p:val>
                                                <p:strVal val="#ppt_x"/>
                                              </p:val>
                                            </p:tav>
                                            <p:tav tm="100000">
                                              <p:val>
                                                <p:strVal val="#ppt_x"/>
                                              </p:val>
                                            </p:tav>
                                          </p:tavLst>
                                        </p:anim>
                                        <p:anim calcmode="lin" valueType="num">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cBhvr additive="base">
                                            <p:cTn id="59" dur="2000" fill="hold"/>
                                            <p:tgtEl>
                                              <p:spTgt spid="284"/>
                                            </p:tgtEl>
                                            <p:attrNameLst>
                                              <p:attrName>ppt_x</p:attrName>
                                            </p:attrNameLst>
                                          </p:cBhvr>
                                          <p:tavLst>
                                            <p:tav tm="0">
                                              <p:val>
                                                <p:strVal val="#ppt_x"/>
                                              </p:val>
                                            </p:tav>
                                            <p:tav tm="100000">
                                              <p:val>
                                                <p:strVal val="#ppt_x"/>
                                              </p:val>
                                            </p:tav>
                                          </p:tavLst>
                                        </p:anim>
                                        <p:anim calcmode="lin" valueType="num">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cBhvr additive="base">
                                            <p:cTn id="63" dur="2000" fill="hold"/>
                                            <p:tgtEl>
                                              <p:spTgt spid="285"/>
                                            </p:tgtEl>
                                            <p:attrNameLst>
                                              <p:attrName>ppt_x</p:attrName>
                                            </p:attrNameLst>
                                          </p:cBhvr>
                                          <p:tavLst>
                                            <p:tav tm="0">
                                              <p:val>
                                                <p:strVal val="#ppt_x"/>
                                              </p:val>
                                            </p:tav>
                                            <p:tav tm="100000">
                                              <p:val>
                                                <p:strVal val="#ppt_x"/>
                                              </p:val>
                                            </p:tav>
                                          </p:tavLst>
                                        </p:anim>
                                        <p:anim calcmode="lin" valueType="num">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cBhvr additive="base">
                                            <p:cTn id="67" dur="2000" fill="hold"/>
                                            <p:tgtEl>
                                              <p:spTgt spid="286"/>
                                            </p:tgtEl>
                                            <p:attrNameLst>
                                              <p:attrName>ppt_x</p:attrName>
                                            </p:attrNameLst>
                                          </p:cBhvr>
                                          <p:tavLst>
                                            <p:tav tm="0">
                                              <p:val>
                                                <p:strVal val="#ppt_x"/>
                                              </p:val>
                                            </p:tav>
                                            <p:tav tm="100000">
                                              <p:val>
                                                <p:strVal val="#ppt_x"/>
                                              </p:val>
                                            </p:tav>
                                          </p:tavLst>
                                        </p:anim>
                                        <p:anim calcmode="lin" valueType="num">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cBhvr additive="base">
                                            <p:cTn id="71" dur="2000" fill="hold"/>
                                            <p:tgtEl>
                                              <p:spTgt spid="287"/>
                                            </p:tgtEl>
                                            <p:attrNameLst>
                                              <p:attrName>ppt_x</p:attrName>
                                            </p:attrNameLst>
                                          </p:cBhvr>
                                          <p:tavLst>
                                            <p:tav tm="0">
                                              <p:val>
                                                <p:strVal val="#ppt_x"/>
                                              </p:val>
                                            </p:tav>
                                            <p:tav tm="100000">
                                              <p:val>
                                                <p:strVal val="#ppt_x"/>
                                              </p:val>
                                            </p:tav>
                                          </p:tavLst>
                                        </p:anim>
                                        <p:anim calcmode="lin" valueType="num">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cBhvr additive="base">
                                            <p:cTn id="75" dur="2000" fill="hold"/>
                                            <p:tgtEl>
                                              <p:spTgt spid="288"/>
                                            </p:tgtEl>
                                            <p:attrNameLst>
                                              <p:attrName>ppt_x</p:attrName>
                                            </p:attrNameLst>
                                          </p:cBhvr>
                                          <p:tavLst>
                                            <p:tav tm="0">
                                              <p:val>
                                                <p:strVal val="#ppt_x"/>
                                              </p:val>
                                            </p:tav>
                                            <p:tav tm="100000">
                                              <p:val>
                                                <p:strVal val="#ppt_x"/>
                                              </p:val>
                                            </p:tav>
                                          </p:tavLst>
                                        </p:anim>
                                        <p:anim calcmode="lin" valueType="num">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cBhvr additive="base">
                                            <p:cTn id="79" dur="2000" fill="hold"/>
                                            <p:tgtEl>
                                              <p:spTgt spid="289"/>
                                            </p:tgtEl>
                                            <p:attrNameLst>
                                              <p:attrName>ppt_x</p:attrName>
                                            </p:attrNameLst>
                                          </p:cBhvr>
                                          <p:tavLst>
                                            <p:tav tm="0">
                                              <p:val>
                                                <p:strVal val="#ppt_x"/>
                                              </p:val>
                                            </p:tav>
                                            <p:tav tm="100000">
                                              <p:val>
                                                <p:strVal val="#ppt_x"/>
                                              </p:val>
                                            </p:tav>
                                          </p:tavLst>
                                        </p:anim>
                                        <p:anim calcmode="lin" valueType="num">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cBhvr additive="base">
                                            <p:cTn id="83" dur="2000" fill="hold"/>
                                            <p:tgtEl>
                                              <p:spTgt spid="290"/>
                                            </p:tgtEl>
                                            <p:attrNameLst>
                                              <p:attrName>ppt_x</p:attrName>
                                            </p:attrNameLst>
                                          </p:cBhvr>
                                          <p:tavLst>
                                            <p:tav tm="0">
                                              <p:val>
                                                <p:strVal val="#ppt_x"/>
                                              </p:val>
                                            </p:tav>
                                            <p:tav tm="100000">
                                              <p:val>
                                                <p:strVal val="#ppt_x"/>
                                              </p:val>
                                            </p:tav>
                                          </p:tavLst>
                                        </p:anim>
                                        <p:anim calcmode="lin" valueType="num">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cBhvr additive="base">
                                            <p:cTn id="87" dur="2000" fill="hold"/>
                                            <p:tgtEl>
                                              <p:spTgt spid="291"/>
                                            </p:tgtEl>
                                            <p:attrNameLst>
                                              <p:attrName>ppt_x</p:attrName>
                                            </p:attrNameLst>
                                          </p:cBhvr>
                                          <p:tavLst>
                                            <p:tav tm="0">
                                              <p:val>
                                                <p:strVal val="#ppt_x"/>
                                              </p:val>
                                            </p:tav>
                                            <p:tav tm="100000">
                                              <p:val>
                                                <p:strVal val="#ppt_x"/>
                                              </p:val>
                                            </p:tav>
                                          </p:tavLst>
                                        </p:anim>
                                        <p:anim calcmode="lin" valueType="num">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cBhvr additive="base">
                                            <p:cTn id="91" dur="2000" fill="hold"/>
                                            <p:tgtEl>
                                              <p:spTgt spid="292"/>
                                            </p:tgtEl>
                                            <p:attrNameLst>
                                              <p:attrName>ppt_x</p:attrName>
                                            </p:attrNameLst>
                                          </p:cBhvr>
                                          <p:tavLst>
                                            <p:tav tm="0">
                                              <p:val>
                                                <p:strVal val="#ppt_x"/>
                                              </p:val>
                                            </p:tav>
                                            <p:tav tm="100000">
                                              <p:val>
                                                <p:strVal val="#ppt_x"/>
                                              </p:val>
                                            </p:tav>
                                          </p:tavLst>
                                        </p:anim>
                                        <p:anim calcmode="lin" valueType="num">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cBhvr additive="base">
                                            <p:cTn id="95" dur="2000" fill="hold"/>
                                            <p:tgtEl>
                                              <p:spTgt spid="293"/>
                                            </p:tgtEl>
                                            <p:attrNameLst>
                                              <p:attrName>ppt_x</p:attrName>
                                            </p:attrNameLst>
                                          </p:cBhvr>
                                          <p:tavLst>
                                            <p:tav tm="0">
                                              <p:val>
                                                <p:strVal val="0-#ppt_w/2"/>
                                              </p:val>
                                            </p:tav>
                                            <p:tav tm="100000">
                                              <p:val>
                                                <p:strVal val="#ppt_x"/>
                                              </p:val>
                                            </p:tav>
                                          </p:tavLst>
                                        </p:anim>
                                        <p:anim calcmode="lin" valueType="num">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cBhvr additive="base">
                                            <p:cTn id="99" dur="2000" fill="hold"/>
                                            <p:tgtEl>
                                              <p:spTgt spid="294"/>
                                            </p:tgtEl>
                                            <p:attrNameLst>
                                              <p:attrName>ppt_x</p:attrName>
                                            </p:attrNameLst>
                                          </p:cBhvr>
                                          <p:tavLst>
                                            <p:tav tm="0">
                                              <p:val>
                                                <p:strVal val="0-#ppt_w/2"/>
                                              </p:val>
                                            </p:tav>
                                            <p:tav tm="100000">
                                              <p:val>
                                                <p:strVal val="#ppt_x"/>
                                              </p:val>
                                            </p:tav>
                                          </p:tavLst>
                                        </p:anim>
                                        <p:anim calcmode="lin" valueType="num">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cBhvr additive="base">
                                            <p:cTn id="103" dur="2000" fill="hold"/>
                                            <p:tgtEl>
                                              <p:spTgt spid="298"/>
                                            </p:tgtEl>
                                            <p:attrNameLst>
                                              <p:attrName>ppt_x</p:attrName>
                                            </p:attrNameLst>
                                          </p:cBhvr>
                                          <p:tavLst>
                                            <p:tav tm="0">
                                              <p:val>
                                                <p:strVal val="0-#ppt_w/2"/>
                                              </p:val>
                                            </p:tav>
                                            <p:tav tm="100000">
                                              <p:val>
                                                <p:strVal val="#ppt_x"/>
                                              </p:val>
                                            </p:tav>
                                          </p:tavLst>
                                        </p:anim>
                                        <p:anim calcmode="lin" valueType="num">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cBhvr additive="base">
                                            <p:cTn id="107" dur="2000" fill="hold"/>
                                            <p:tgtEl>
                                              <p:spTgt spid="299"/>
                                            </p:tgtEl>
                                            <p:attrNameLst>
                                              <p:attrName>ppt_x</p:attrName>
                                            </p:attrNameLst>
                                          </p:cBhvr>
                                          <p:tavLst>
                                            <p:tav tm="0">
                                              <p:val>
                                                <p:strVal val="0-#ppt_w/2"/>
                                              </p:val>
                                            </p:tav>
                                            <p:tav tm="100000">
                                              <p:val>
                                                <p:strVal val="#ppt_x"/>
                                              </p:val>
                                            </p:tav>
                                          </p:tavLst>
                                        </p:anim>
                                        <p:anim calcmode="lin" valueType="num">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cBhvr additive="base">
                                            <p:cTn id="111" dur="2000" fill="hold"/>
                                            <p:tgtEl>
                                              <p:spTgt spid="300"/>
                                            </p:tgtEl>
                                            <p:attrNameLst>
                                              <p:attrName>ppt_x</p:attrName>
                                            </p:attrNameLst>
                                          </p:cBhvr>
                                          <p:tavLst>
                                            <p:tav tm="0">
                                              <p:val>
                                                <p:strVal val="0-#ppt_w/2"/>
                                              </p:val>
                                            </p:tav>
                                            <p:tav tm="100000">
                                              <p:val>
                                                <p:strVal val="#ppt_x"/>
                                              </p:val>
                                            </p:tav>
                                          </p:tavLst>
                                        </p:anim>
                                        <p:anim calcmode="lin" valueType="num">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cBhvr additive="base">
                                            <p:cTn id="115" dur="2000" fill="hold"/>
                                            <p:tgtEl>
                                              <p:spTgt spid="301"/>
                                            </p:tgtEl>
                                            <p:attrNameLst>
                                              <p:attrName>ppt_x</p:attrName>
                                            </p:attrNameLst>
                                          </p:cBhvr>
                                          <p:tavLst>
                                            <p:tav tm="0">
                                              <p:val>
                                                <p:strVal val="0-#ppt_w/2"/>
                                              </p:val>
                                            </p:tav>
                                            <p:tav tm="100000">
                                              <p:val>
                                                <p:strVal val="#ppt_x"/>
                                              </p:val>
                                            </p:tav>
                                          </p:tavLst>
                                        </p:anim>
                                        <p:anim calcmode="lin" valueType="num">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cBhvr additive="base">
                                            <p:cTn id="119" dur="2000" fill="hold"/>
                                            <p:tgtEl>
                                              <p:spTgt spid="302"/>
                                            </p:tgtEl>
                                            <p:attrNameLst>
                                              <p:attrName>ppt_x</p:attrName>
                                            </p:attrNameLst>
                                          </p:cBhvr>
                                          <p:tavLst>
                                            <p:tav tm="0">
                                              <p:val>
                                                <p:strVal val="0-#ppt_w/2"/>
                                              </p:val>
                                            </p:tav>
                                            <p:tav tm="100000">
                                              <p:val>
                                                <p:strVal val="#ppt_x"/>
                                              </p:val>
                                            </p:tav>
                                          </p:tavLst>
                                        </p:anim>
                                        <p:anim calcmode="lin" valueType="num">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cBhvr additive="base">
                                            <p:cTn id="123" dur="2000" fill="hold"/>
                                            <p:tgtEl>
                                              <p:spTgt spid="303"/>
                                            </p:tgtEl>
                                            <p:attrNameLst>
                                              <p:attrName>ppt_x</p:attrName>
                                            </p:attrNameLst>
                                          </p:cBhvr>
                                          <p:tavLst>
                                            <p:tav tm="0">
                                              <p:val>
                                                <p:strVal val="0-#ppt_w/2"/>
                                              </p:val>
                                            </p:tav>
                                            <p:tav tm="100000">
                                              <p:val>
                                                <p:strVal val="#ppt_x"/>
                                              </p:val>
                                            </p:tav>
                                          </p:tavLst>
                                        </p:anim>
                                        <p:anim calcmode="lin" valueType="num">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cBhvr additive="base">
                                            <p:cTn id="127" dur="2000" fill="hold"/>
                                            <p:tgtEl>
                                              <p:spTgt spid="304"/>
                                            </p:tgtEl>
                                            <p:attrNameLst>
                                              <p:attrName>ppt_x</p:attrName>
                                            </p:attrNameLst>
                                          </p:cBhvr>
                                          <p:tavLst>
                                            <p:tav tm="0">
                                              <p:val>
                                                <p:strVal val="0-#ppt_w/2"/>
                                              </p:val>
                                            </p:tav>
                                            <p:tav tm="100000">
                                              <p:val>
                                                <p:strVal val="#ppt_x"/>
                                              </p:val>
                                            </p:tav>
                                          </p:tavLst>
                                        </p:anim>
                                        <p:anim calcmode="lin" valueType="num">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cBhvr additive="base">
                                            <p:cTn id="131" dur="2000" fill="hold"/>
                                            <p:tgtEl>
                                              <p:spTgt spid="305"/>
                                            </p:tgtEl>
                                            <p:attrNameLst>
                                              <p:attrName>ppt_x</p:attrName>
                                            </p:attrNameLst>
                                          </p:cBhvr>
                                          <p:tavLst>
                                            <p:tav tm="0">
                                              <p:val>
                                                <p:strVal val="0-#ppt_w/2"/>
                                              </p:val>
                                            </p:tav>
                                            <p:tav tm="100000">
                                              <p:val>
                                                <p:strVal val="#ppt_x"/>
                                              </p:val>
                                            </p:tav>
                                          </p:tavLst>
                                        </p:anim>
                                        <p:anim calcmode="lin" valueType="num">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cBhvr additive="base">
                                            <p:cTn id="135" dur="2000" fill="hold"/>
                                            <p:tgtEl>
                                              <p:spTgt spid="306"/>
                                            </p:tgtEl>
                                            <p:attrNameLst>
                                              <p:attrName>ppt_x</p:attrName>
                                            </p:attrNameLst>
                                          </p:cBhvr>
                                          <p:tavLst>
                                            <p:tav tm="0">
                                              <p:val>
                                                <p:strVal val="0-#ppt_w/2"/>
                                              </p:val>
                                            </p:tav>
                                            <p:tav tm="100000">
                                              <p:val>
                                                <p:strVal val="#ppt_x"/>
                                              </p:val>
                                            </p:tav>
                                          </p:tavLst>
                                        </p:anim>
                                        <p:anim calcmode="lin" valueType="num">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cBhvr additive="base">
                                            <p:cTn id="139" dur="2000" fill="hold"/>
                                            <p:tgtEl>
                                              <p:spTgt spid="307"/>
                                            </p:tgtEl>
                                            <p:attrNameLst>
                                              <p:attrName>ppt_x</p:attrName>
                                            </p:attrNameLst>
                                          </p:cBhvr>
                                          <p:tavLst>
                                            <p:tav tm="0">
                                              <p:val>
                                                <p:strVal val="0-#ppt_w/2"/>
                                              </p:val>
                                            </p:tav>
                                            <p:tav tm="100000">
                                              <p:val>
                                                <p:strVal val="#ppt_x"/>
                                              </p:val>
                                            </p:tav>
                                          </p:tavLst>
                                        </p:anim>
                                        <p:anim calcmode="lin" valueType="num">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cBhvr additive="base">
                                            <p:cTn id="143" dur="2000" fill="hold"/>
                                            <p:tgtEl>
                                              <p:spTgt spid="308"/>
                                            </p:tgtEl>
                                            <p:attrNameLst>
                                              <p:attrName>ppt_x</p:attrName>
                                            </p:attrNameLst>
                                          </p:cBhvr>
                                          <p:tavLst>
                                            <p:tav tm="0">
                                              <p:val>
                                                <p:strVal val="0-#ppt_w/2"/>
                                              </p:val>
                                            </p:tav>
                                            <p:tav tm="100000">
                                              <p:val>
                                                <p:strVal val="#ppt_x"/>
                                              </p:val>
                                            </p:tav>
                                          </p:tavLst>
                                        </p:anim>
                                        <p:anim calcmode="lin" valueType="num">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cBhvr additive="base">
                                            <p:cTn id="147" dur="2000" fill="hold"/>
                                            <p:tgtEl>
                                              <p:spTgt spid="309"/>
                                            </p:tgtEl>
                                            <p:attrNameLst>
                                              <p:attrName>ppt_x</p:attrName>
                                            </p:attrNameLst>
                                          </p:cBhvr>
                                          <p:tavLst>
                                            <p:tav tm="0">
                                              <p:val>
                                                <p:strVal val="0-#ppt_w/2"/>
                                              </p:val>
                                            </p:tav>
                                            <p:tav tm="100000">
                                              <p:val>
                                                <p:strVal val="#ppt_x"/>
                                              </p:val>
                                            </p:tav>
                                          </p:tavLst>
                                        </p:anim>
                                        <p:anim calcmode="lin" valueType="num">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cBhvr additive="base">
                                            <p:cTn id="151" dur="2000" fill="hold"/>
                                            <p:tgtEl>
                                              <p:spTgt spid="310"/>
                                            </p:tgtEl>
                                            <p:attrNameLst>
                                              <p:attrName>ppt_x</p:attrName>
                                            </p:attrNameLst>
                                          </p:cBhvr>
                                          <p:tavLst>
                                            <p:tav tm="0">
                                              <p:val>
                                                <p:strVal val="0-#ppt_w/2"/>
                                              </p:val>
                                            </p:tav>
                                            <p:tav tm="100000">
                                              <p:val>
                                                <p:strVal val="#ppt_x"/>
                                              </p:val>
                                            </p:tav>
                                          </p:tavLst>
                                        </p:anim>
                                        <p:anim calcmode="lin" valueType="num">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cBhvr additive="base">
                                            <p:cTn id="155" dur="2000" fill="hold"/>
                                            <p:tgtEl>
                                              <p:spTgt spid="311"/>
                                            </p:tgtEl>
                                            <p:attrNameLst>
                                              <p:attrName>ppt_x</p:attrName>
                                            </p:attrNameLst>
                                          </p:cBhvr>
                                          <p:tavLst>
                                            <p:tav tm="0">
                                              <p:val>
                                                <p:strVal val="0-#ppt_w/2"/>
                                              </p:val>
                                            </p:tav>
                                            <p:tav tm="100000">
                                              <p:val>
                                                <p:strVal val="#ppt_x"/>
                                              </p:val>
                                            </p:tav>
                                          </p:tavLst>
                                        </p:anim>
                                        <p:anim calcmode="lin" valueType="num">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cBhvr additive="base">
                                            <p:cTn id="159" dur="2000" fill="hold"/>
                                            <p:tgtEl>
                                              <p:spTgt spid="312"/>
                                            </p:tgtEl>
                                            <p:attrNameLst>
                                              <p:attrName>ppt_x</p:attrName>
                                            </p:attrNameLst>
                                          </p:cBhvr>
                                          <p:tavLst>
                                            <p:tav tm="0">
                                              <p:val>
                                                <p:strVal val="0-#ppt_w/2"/>
                                              </p:val>
                                            </p:tav>
                                            <p:tav tm="100000">
                                              <p:val>
                                                <p:strVal val="#ppt_x"/>
                                              </p:val>
                                            </p:tav>
                                          </p:tavLst>
                                        </p:anim>
                                        <p:anim calcmode="lin" valueType="num">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cBhvr additive="base">
                                            <p:cTn id="163" dur="2000" fill="hold"/>
                                            <p:tgtEl>
                                              <p:spTgt spid="313"/>
                                            </p:tgtEl>
                                            <p:attrNameLst>
                                              <p:attrName>ppt_x</p:attrName>
                                            </p:attrNameLst>
                                          </p:cBhvr>
                                          <p:tavLst>
                                            <p:tav tm="0">
                                              <p:val>
                                                <p:strVal val="0-#ppt_w/2"/>
                                              </p:val>
                                            </p:tav>
                                            <p:tav tm="100000">
                                              <p:val>
                                                <p:strVal val="#ppt_x"/>
                                              </p:val>
                                            </p:tav>
                                          </p:tavLst>
                                        </p:anim>
                                        <p:anim calcmode="lin" valueType="num">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cBhvr additive="base">
                                            <p:cTn id="167" dur="2000" fill="hold"/>
                                            <p:tgtEl>
                                              <p:spTgt spid="314"/>
                                            </p:tgtEl>
                                            <p:attrNameLst>
                                              <p:attrName>ppt_x</p:attrName>
                                            </p:attrNameLst>
                                          </p:cBhvr>
                                          <p:tavLst>
                                            <p:tav tm="0">
                                              <p:val>
                                                <p:strVal val="0-#ppt_w/2"/>
                                              </p:val>
                                            </p:tav>
                                            <p:tav tm="100000">
                                              <p:val>
                                                <p:strVal val="#ppt_x"/>
                                              </p:val>
                                            </p:tav>
                                          </p:tavLst>
                                        </p:anim>
                                        <p:anim calcmode="lin" valueType="num">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cBhvr additive="base">
                                            <p:cTn id="171" dur="2000" fill="hold"/>
                                            <p:tgtEl>
                                              <p:spTgt spid="315"/>
                                            </p:tgtEl>
                                            <p:attrNameLst>
                                              <p:attrName>ppt_x</p:attrName>
                                            </p:attrNameLst>
                                          </p:cBhvr>
                                          <p:tavLst>
                                            <p:tav tm="0">
                                              <p:val>
                                                <p:strVal val="0-#ppt_w/2"/>
                                              </p:val>
                                            </p:tav>
                                            <p:tav tm="100000">
                                              <p:val>
                                                <p:strVal val="#ppt_x"/>
                                              </p:val>
                                            </p:tav>
                                          </p:tavLst>
                                        </p:anim>
                                        <p:anim calcmode="lin" valueType="num">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cBhvr additive="base">
                                            <p:cTn id="175" dur="2000" fill="hold"/>
                                            <p:tgtEl>
                                              <p:spTgt spid="316"/>
                                            </p:tgtEl>
                                            <p:attrNameLst>
                                              <p:attrName>ppt_x</p:attrName>
                                            </p:attrNameLst>
                                          </p:cBhvr>
                                          <p:tavLst>
                                            <p:tav tm="0">
                                              <p:val>
                                                <p:strVal val="0-#ppt_w/2"/>
                                              </p:val>
                                            </p:tav>
                                            <p:tav tm="100000">
                                              <p:val>
                                                <p:strVal val="#ppt_x"/>
                                              </p:val>
                                            </p:tav>
                                          </p:tavLst>
                                        </p:anim>
                                        <p:anim calcmode="lin" valueType="num">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cBhvr additive="base">
                                            <p:cTn id="179" dur="2000" fill="hold"/>
                                            <p:tgtEl>
                                              <p:spTgt spid="317"/>
                                            </p:tgtEl>
                                            <p:attrNameLst>
                                              <p:attrName>ppt_x</p:attrName>
                                            </p:attrNameLst>
                                          </p:cBhvr>
                                          <p:tavLst>
                                            <p:tav tm="0">
                                              <p:val>
                                                <p:strVal val="0-#ppt_w/2"/>
                                              </p:val>
                                            </p:tav>
                                            <p:tav tm="100000">
                                              <p:val>
                                                <p:strVal val="#ppt_x"/>
                                              </p:val>
                                            </p:tav>
                                          </p:tavLst>
                                        </p:anim>
                                        <p:anim calcmode="lin" valueType="num">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cBhvr additive="base">
                                            <p:cTn id="183" dur="2000" fill="hold"/>
                                            <p:tgtEl>
                                              <p:spTgt spid="318"/>
                                            </p:tgtEl>
                                            <p:attrNameLst>
                                              <p:attrName>ppt_x</p:attrName>
                                            </p:attrNameLst>
                                          </p:cBhvr>
                                          <p:tavLst>
                                            <p:tav tm="0">
                                              <p:val>
                                                <p:strVal val="0-#ppt_w/2"/>
                                              </p:val>
                                            </p:tav>
                                            <p:tav tm="100000">
                                              <p:val>
                                                <p:strVal val="#ppt_x"/>
                                              </p:val>
                                            </p:tav>
                                          </p:tavLst>
                                        </p:anim>
                                        <p:anim calcmode="lin" valueType="num">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cBhvr additive="base">
                                            <p:cTn id="187" dur="2000" fill="hold"/>
                                            <p:tgtEl>
                                              <p:spTgt spid="319"/>
                                            </p:tgtEl>
                                            <p:attrNameLst>
                                              <p:attrName>ppt_x</p:attrName>
                                            </p:attrNameLst>
                                          </p:cBhvr>
                                          <p:tavLst>
                                            <p:tav tm="0">
                                              <p:val>
                                                <p:strVal val="0-#ppt_w/2"/>
                                              </p:val>
                                            </p:tav>
                                            <p:tav tm="100000">
                                              <p:val>
                                                <p:strVal val="#ppt_x"/>
                                              </p:val>
                                            </p:tav>
                                          </p:tavLst>
                                        </p:anim>
                                        <p:anim calcmode="lin" valueType="num">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cBhvr additive="base">
                                            <p:cTn id="191" dur="2000" fill="hold"/>
                                            <p:tgtEl>
                                              <p:spTgt spid="320"/>
                                            </p:tgtEl>
                                            <p:attrNameLst>
                                              <p:attrName>ppt_x</p:attrName>
                                            </p:attrNameLst>
                                          </p:cBhvr>
                                          <p:tavLst>
                                            <p:tav tm="0">
                                              <p:val>
                                                <p:strVal val="0-#ppt_w/2"/>
                                              </p:val>
                                            </p:tav>
                                            <p:tav tm="100000">
                                              <p:val>
                                                <p:strVal val="#ppt_x"/>
                                              </p:val>
                                            </p:tav>
                                          </p:tavLst>
                                        </p:anim>
                                        <p:anim calcmode="lin" valueType="num">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cBhvr additive="base">
                                            <p:cTn id="195" dur="2000" fill="hold"/>
                                            <p:tgtEl>
                                              <p:spTgt spid="321"/>
                                            </p:tgtEl>
                                            <p:attrNameLst>
                                              <p:attrName>ppt_x</p:attrName>
                                            </p:attrNameLst>
                                          </p:cBhvr>
                                          <p:tavLst>
                                            <p:tav tm="0">
                                              <p:val>
                                                <p:strVal val="0-#ppt_w/2"/>
                                              </p:val>
                                            </p:tav>
                                            <p:tav tm="100000">
                                              <p:val>
                                                <p:strVal val="#ppt_x"/>
                                              </p:val>
                                            </p:tav>
                                          </p:tavLst>
                                        </p:anim>
                                        <p:anim calcmode="lin" valueType="num">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cBhvr additive="base">
                                            <p:cTn id="199" dur="2000" fill="hold"/>
                                            <p:tgtEl>
                                              <p:spTgt spid="322"/>
                                            </p:tgtEl>
                                            <p:attrNameLst>
                                              <p:attrName>ppt_x</p:attrName>
                                            </p:attrNameLst>
                                          </p:cBhvr>
                                          <p:tavLst>
                                            <p:tav tm="0">
                                              <p:val>
                                                <p:strVal val="0-#ppt_w/2"/>
                                              </p:val>
                                            </p:tav>
                                            <p:tav tm="100000">
                                              <p:val>
                                                <p:strVal val="#ppt_x"/>
                                              </p:val>
                                            </p:tav>
                                          </p:tavLst>
                                        </p:anim>
                                        <p:anim calcmode="lin" valueType="num">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cBhvr additive="base">
                                            <p:cTn id="203" dur="2000" fill="hold"/>
                                            <p:tgtEl>
                                              <p:spTgt spid="323"/>
                                            </p:tgtEl>
                                            <p:attrNameLst>
                                              <p:attrName>ppt_x</p:attrName>
                                            </p:attrNameLst>
                                          </p:cBhvr>
                                          <p:tavLst>
                                            <p:tav tm="0">
                                              <p:val>
                                                <p:strVal val="0-#ppt_w/2"/>
                                              </p:val>
                                            </p:tav>
                                            <p:tav tm="100000">
                                              <p:val>
                                                <p:strVal val="#ppt_x"/>
                                              </p:val>
                                            </p:tav>
                                          </p:tavLst>
                                        </p:anim>
                                        <p:anim calcmode="lin" valueType="num">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cBhvr additive="base">
                                            <p:cTn id="207" dur="2000" fill="hold"/>
                                            <p:tgtEl>
                                              <p:spTgt spid="324"/>
                                            </p:tgtEl>
                                            <p:attrNameLst>
                                              <p:attrName>ppt_x</p:attrName>
                                            </p:attrNameLst>
                                          </p:cBhvr>
                                          <p:tavLst>
                                            <p:tav tm="0">
                                              <p:val>
                                                <p:strVal val="0-#ppt_w/2"/>
                                              </p:val>
                                            </p:tav>
                                            <p:tav tm="100000">
                                              <p:val>
                                                <p:strVal val="#ppt_x"/>
                                              </p:val>
                                            </p:tav>
                                          </p:tavLst>
                                        </p:anim>
                                        <p:anim calcmode="lin" valueType="num">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cBhvr additive="base">
                                            <p:cTn id="211" dur="2000" fill="hold"/>
                                            <p:tgtEl>
                                              <p:spTgt spid="325"/>
                                            </p:tgtEl>
                                            <p:attrNameLst>
                                              <p:attrName>ppt_x</p:attrName>
                                            </p:attrNameLst>
                                          </p:cBhvr>
                                          <p:tavLst>
                                            <p:tav tm="0">
                                              <p:val>
                                                <p:strVal val="0-#ppt_w/2"/>
                                              </p:val>
                                            </p:tav>
                                            <p:tav tm="100000">
                                              <p:val>
                                                <p:strVal val="#ppt_x"/>
                                              </p:val>
                                            </p:tav>
                                          </p:tavLst>
                                        </p:anim>
                                        <p:anim calcmode="lin" valueType="num">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cBhvr additive="base">
                                            <p:cTn id="215" dur="2000" fill="hold"/>
                                            <p:tgtEl>
                                              <p:spTgt spid="326"/>
                                            </p:tgtEl>
                                            <p:attrNameLst>
                                              <p:attrName>ppt_x</p:attrName>
                                            </p:attrNameLst>
                                          </p:cBhvr>
                                          <p:tavLst>
                                            <p:tav tm="0">
                                              <p:val>
                                                <p:strVal val="0-#ppt_w/2"/>
                                              </p:val>
                                            </p:tav>
                                            <p:tav tm="100000">
                                              <p:val>
                                                <p:strVal val="#ppt_x"/>
                                              </p:val>
                                            </p:tav>
                                          </p:tavLst>
                                        </p:anim>
                                        <p:anim calcmode="lin" valueType="num">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cBhvr additive="base">
                                            <p:cTn id="219" dur="2000" fill="hold"/>
                                            <p:tgtEl>
                                              <p:spTgt spid="327"/>
                                            </p:tgtEl>
                                            <p:attrNameLst>
                                              <p:attrName>ppt_x</p:attrName>
                                            </p:attrNameLst>
                                          </p:cBhvr>
                                          <p:tavLst>
                                            <p:tav tm="0">
                                              <p:val>
                                                <p:strVal val="0-#ppt_w/2"/>
                                              </p:val>
                                            </p:tav>
                                            <p:tav tm="100000">
                                              <p:val>
                                                <p:strVal val="#ppt_x"/>
                                              </p:val>
                                            </p:tav>
                                          </p:tavLst>
                                        </p:anim>
                                        <p:anim calcmode="lin" valueType="num">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cBhvr additive="base">
                                            <p:cTn id="223" dur="2000" fill="hold"/>
                                            <p:tgtEl>
                                              <p:spTgt spid="328"/>
                                            </p:tgtEl>
                                            <p:attrNameLst>
                                              <p:attrName>ppt_x</p:attrName>
                                            </p:attrNameLst>
                                          </p:cBhvr>
                                          <p:tavLst>
                                            <p:tav tm="0">
                                              <p:val>
                                                <p:strVal val="0-#ppt_w/2"/>
                                              </p:val>
                                            </p:tav>
                                            <p:tav tm="100000">
                                              <p:val>
                                                <p:strVal val="#ppt_x"/>
                                              </p:val>
                                            </p:tav>
                                          </p:tavLst>
                                        </p:anim>
                                        <p:anim calcmode="lin" valueType="num">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cBhvr additive="base">
                                            <p:cTn id="227" dur="2000" fill="hold"/>
                                            <p:tgtEl>
                                              <p:spTgt spid="329"/>
                                            </p:tgtEl>
                                            <p:attrNameLst>
                                              <p:attrName>ppt_x</p:attrName>
                                            </p:attrNameLst>
                                          </p:cBhvr>
                                          <p:tavLst>
                                            <p:tav tm="0">
                                              <p:val>
                                                <p:strVal val="0-#ppt_w/2"/>
                                              </p:val>
                                            </p:tav>
                                            <p:tav tm="100000">
                                              <p:val>
                                                <p:strVal val="#ppt_x"/>
                                              </p:val>
                                            </p:tav>
                                          </p:tavLst>
                                        </p:anim>
                                        <p:anim calcmode="lin" valueType="num">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cBhvr additive="base">
                                            <p:cTn id="231" dur="2000" fill="hold"/>
                                            <p:tgtEl>
                                              <p:spTgt spid="330"/>
                                            </p:tgtEl>
                                            <p:attrNameLst>
                                              <p:attrName>ppt_x</p:attrName>
                                            </p:attrNameLst>
                                          </p:cBhvr>
                                          <p:tavLst>
                                            <p:tav tm="0">
                                              <p:val>
                                                <p:strVal val="0-#ppt_w/2"/>
                                              </p:val>
                                            </p:tav>
                                            <p:tav tm="100000">
                                              <p:val>
                                                <p:strVal val="#ppt_x"/>
                                              </p:val>
                                            </p:tav>
                                          </p:tavLst>
                                        </p:anim>
                                        <p:anim calcmode="lin" valueType="num">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cBhvr additive="base">
                                            <p:cTn id="235" dur="2000" fill="hold"/>
                                            <p:tgtEl>
                                              <p:spTgt spid="331"/>
                                            </p:tgtEl>
                                            <p:attrNameLst>
                                              <p:attrName>ppt_x</p:attrName>
                                            </p:attrNameLst>
                                          </p:cBhvr>
                                          <p:tavLst>
                                            <p:tav tm="0">
                                              <p:val>
                                                <p:strVal val="0-#ppt_w/2"/>
                                              </p:val>
                                            </p:tav>
                                            <p:tav tm="100000">
                                              <p:val>
                                                <p:strVal val="#ppt_x"/>
                                              </p:val>
                                            </p:tav>
                                          </p:tavLst>
                                        </p:anim>
                                        <p:anim calcmode="lin" valueType="num">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cBhvr additive="base">
                                            <p:cTn id="239" dur="2000" fill="hold"/>
                                            <p:tgtEl>
                                              <p:spTgt spid="332"/>
                                            </p:tgtEl>
                                            <p:attrNameLst>
                                              <p:attrName>ppt_x</p:attrName>
                                            </p:attrNameLst>
                                          </p:cBhvr>
                                          <p:tavLst>
                                            <p:tav tm="0">
                                              <p:val>
                                                <p:strVal val="0-#ppt_w/2"/>
                                              </p:val>
                                            </p:tav>
                                            <p:tav tm="100000">
                                              <p:val>
                                                <p:strVal val="#ppt_x"/>
                                              </p:val>
                                            </p:tav>
                                          </p:tavLst>
                                        </p:anim>
                                        <p:anim calcmode="lin" valueType="num">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cBhvr additive="base">
                                            <p:cTn id="243" dur="2000" fill="hold"/>
                                            <p:tgtEl>
                                              <p:spTgt spid="333"/>
                                            </p:tgtEl>
                                            <p:attrNameLst>
                                              <p:attrName>ppt_x</p:attrName>
                                            </p:attrNameLst>
                                          </p:cBhvr>
                                          <p:tavLst>
                                            <p:tav tm="0">
                                              <p:val>
                                                <p:strVal val="0-#ppt_w/2"/>
                                              </p:val>
                                            </p:tav>
                                            <p:tav tm="100000">
                                              <p:val>
                                                <p:strVal val="#ppt_x"/>
                                              </p:val>
                                            </p:tav>
                                          </p:tavLst>
                                        </p:anim>
                                        <p:anim calcmode="lin" valueType="num">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cBhvr additive="base">
                                            <p:cTn id="247" dur="2000" fill="hold"/>
                                            <p:tgtEl>
                                              <p:spTgt spid="334"/>
                                            </p:tgtEl>
                                            <p:attrNameLst>
                                              <p:attrName>ppt_x</p:attrName>
                                            </p:attrNameLst>
                                          </p:cBhvr>
                                          <p:tavLst>
                                            <p:tav tm="0">
                                              <p:val>
                                                <p:strVal val="0-#ppt_w/2"/>
                                              </p:val>
                                            </p:tav>
                                            <p:tav tm="100000">
                                              <p:val>
                                                <p:strVal val="#ppt_x"/>
                                              </p:val>
                                            </p:tav>
                                          </p:tavLst>
                                        </p:anim>
                                        <p:anim calcmode="lin" valueType="num">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cBhvr additive="base">
                                            <p:cTn id="251" dur="2000" fill="hold"/>
                                            <p:tgtEl>
                                              <p:spTgt spid="335"/>
                                            </p:tgtEl>
                                            <p:attrNameLst>
                                              <p:attrName>ppt_x</p:attrName>
                                            </p:attrNameLst>
                                          </p:cBhvr>
                                          <p:tavLst>
                                            <p:tav tm="0">
                                              <p:val>
                                                <p:strVal val="0-#ppt_w/2"/>
                                              </p:val>
                                            </p:tav>
                                            <p:tav tm="100000">
                                              <p:val>
                                                <p:strVal val="#ppt_x"/>
                                              </p:val>
                                            </p:tav>
                                          </p:tavLst>
                                        </p:anim>
                                        <p:anim calcmode="lin" valueType="num">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cBhvr additive="base">
                                            <p:cTn id="255" dur="2000" fill="hold"/>
                                            <p:tgtEl>
                                              <p:spTgt spid="336"/>
                                            </p:tgtEl>
                                            <p:attrNameLst>
                                              <p:attrName>ppt_x</p:attrName>
                                            </p:attrNameLst>
                                          </p:cBhvr>
                                          <p:tavLst>
                                            <p:tav tm="0">
                                              <p:val>
                                                <p:strVal val="0-#ppt_w/2"/>
                                              </p:val>
                                            </p:tav>
                                            <p:tav tm="100000">
                                              <p:val>
                                                <p:strVal val="#ppt_x"/>
                                              </p:val>
                                            </p:tav>
                                          </p:tavLst>
                                        </p:anim>
                                        <p:anim calcmode="lin" valueType="num">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cBhvr additive="base">
                                            <p:cTn id="259" dur="2000" fill="hold"/>
                                            <p:tgtEl>
                                              <p:spTgt spid="337"/>
                                            </p:tgtEl>
                                            <p:attrNameLst>
                                              <p:attrName>ppt_x</p:attrName>
                                            </p:attrNameLst>
                                          </p:cBhvr>
                                          <p:tavLst>
                                            <p:tav tm="0">
                                              <p:val>
                                                <p:strVal val="0-#ppt_w/2"/>
                                              </p:val>
                                            </p:tav>
                                            <p:tav tm="100000">
                                              <p:val>
                                                <p:strVal val="#ppt_x"/>
                                              </p:val>
                                            </p:tav>
                                          </p:tavLst>
                                        </p:anim>
                                        <p:anim calcmode="lin" valueType="num">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cBhvr additive="base">
                                            <p:cTn id="263" dur="2000" fill="hold"/>
                                            <p:tgtEl>
                                              <p:spTgt spid="338"/>
                                            </p:tgtEl>
                                            <p:attrNameLst>
                                              <p:attrName>ppt_x</p:attrName>
                                            </p:attrNameLst>
                                          </p:cBhvr>
                                          <p:tavLst>
                                            <p:tav tm="0">
                                              <p:val>
                                                <p:strVal val="0-#ppt_w/2"/>
                                              </p:val>
                                            </p:tav>
                                            <p:tav tm="100000">
                                              <p:val>
                                                <p:strVal val="#ppt_x"/>
                                              </p:val>
                                            </p:tav>
                                          </p:tavLst>
                                        </p:anim>
                                        <p:anim calcmode="lin" valueType="num">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cBhvr additive="base">
                                            <p:cTn id="267" dur="2000" fill="hold"/>
                                            <p:tgtEl>
                                              <p:spTgt spid="339"/>
                                            </p:tgtEl>
                                            <p:attrNameLst>
                                              <p:attrName>ppt_x</p:attrName>
                                            </p:attrNameLst>
                                          </p:cBhvr>
                                          <p:tavLst>
                                            <p:tav tm="0">
                                              <p:val>
                                                <p:strVal val="0-#ppt_w/2"/>
                                              </p:val>
                                            </p:tav>
                                            <p:tav tm="100000">
                                              <p:val>
                                                <p:strVal val="#ppt_x"/>
                                              </p:val>
                                            </p:tav>
                                          </p:tavLst>
                                        </p:anim>
                                        <p:anim calcmode="lin" valueType="num">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cBhvr additive="base">
                                            <p:cTn id="271" dur="2000" fill="hold"/>
                                            <p:tgtEl>
                                              <p:spTgt spid="340"/>
                                            </p:tgtEl>
                                            <p:attrNameLst>
                                              <p:attrName>ppt_x</p:attrName>
                                            </p:attrNameLst>
                                          </p:cBhvr>
                                          <p:tavLst>
                                            <p:tav tm="0">
                                              <p:val>
                                                <p:strVal val="0-#ppt_w/2"/>
                                              </p:val>
                                            </p:tav>
                                            <p:tav tm="100000">
                                              <p:val>
                                                <p:strVal val="#ppt_x"/>
                                              </p:val>
                                            </p:tav>
                                          </p:tavLst>
                                        </p:anim>
                                        <p:anim calcmode="lin" valueType="num">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cBhvr additive="base">
                                            <p:cTn id="275" dur="2000" fill="hold"/>
                                            <p:tgtEl>
                                              <p:spTgt spid="341"/>
                                            </p:tgtEl>
                                            <p:attrNameLst>
                                              <p:attrName>ppt_x</p:attrName>
                                            </p:attrNameLst>
                                          </p:cBhvr>
                                          <p:tavLst>
                                            <p:tav tm="0">
                                              <p:val>
                                                <p:strVal val="0-#ppt_w/2"/>
                                              </p:val>
                                            </p:tav>
                                            <p:tav tm="100000">
                                              <p:val>
                                                <p:strVal val="#ppt_x"/>
                                              </p:val>
                                            </p:tav>
                                          </p:tavLst>
                                        </p:anim>
                                        <p:anim calcmode="lin" valueType="num">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cBhvr additive="base">
                                            <p:cTn id="279" dur="2000" fill="hold"/>
                                            <p:tgtEl>
                                              <p:spTgt spid="342"/>
                                            </p:tgtEl>
                                            <p:attrNameLst>
                                              <p:attrName>ppt_x</p:attrName>
                                            </p:attrNameLst>
                                          </p:cBhvr>
                                          <p:tavLst>
                                            <p:tav tm="0">
                                              <p:val>
                                                <p:strVal val="0-#ppt_w/2"/>
                                              </p:val>
                                            </p:tav>
                                            <p:tav tm="100000">
                                              <p:val>
                                                <p:strVal val="#ppt_x"/>
                                              </p:val>
                                            </p:tav>
                                          </p:tavLst>
                                        </p:anim>
                                        <p:anim calcmode="lin" valueType="num">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cBhvr additive="base">
                                            <p:cTn id="283" dur="2000" fill="hold"/>
                                            <p:tgtEl>
                                              <p:spTgt spid="343"/>
                                            </p:tgtEl>
                                            <p:attrNameLst>
                                              <p:attrName>ppt_x</p:attrName>
                                            </p:attrNameLst>
                                          </p:cBhvr>
                                          <p:tavLst>
                                            <p:tav tm="0">
                                              <p:val>
                                                <p:strVal val="0-#ppt_w/2"/>
                                              </p:val>
                                            </p:tav>
                                            <p:tav tm="100000">
                                              <p:val>
                                                <p:strVal val="#ppt_x"/>
                                              </p:val>
                                            </p:tav>
                                          </p:tavLst>
                                        </p:anim>
                                        <p:anim calcmode="lin" valueType="num">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cBhvr additive="base">
                                            <p:cTn id="287" dur="2000" fill="hold"/>
                                            <p:tgtEl>
                                              <p:spTgt spid="344"/>
                                            </p:tgtEl>
                                            <p:attrNameLst>
                                              <p:attrName>ppt_x</p:attrName>
                                            </p:attrNameLst>
                                          </p:cBhvr>
                                          <p:tavLst>
                                            <p:tav tm="0">
                                              <p:val>
                                                <p:strVal val="0-#ppt_w/2"/>
                                              </p:val>
                                            </p:tav>
                                            <p:tav tm="100000">
                                              <p:val>
                                                <p:strVal val="#ppt_x"/>
                                              </p:val>
                                            </p:tav>
                                          </p:tavLst>
                                        </p:anim>
                                        <p:anim calcmode="lin" valueType="num">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cBhvr additive="base">
                                            <p:cTn id="291" dur="2000" fill="hold"/>
                                            <p:tgtEl>
                                              <p:spTgt spid="345"/>
                                            </p:tgtEl>
                                            <p:attrNameLst>
                                              <p:attrName>ppt_x</p:attrName>
                                            </p:attrNameLst>
                                          </p:cBhvr>
                                          <p:tavLst>
                                            <p:tav tm="0">
                                              <p:val>
                                                <p:strVal val="0-#ppt_w/2"/>
                                              </p:val>
                                            </p:tav>
                                            <p:tav tm="100000">
                                              <p:val>
                                                <p:strVal val="#ppt_x"/>
                                              </p:val>
                                            </p:tav>
                                          </p:tavLst>
                                        </p:anim>
                                        <p:anim calcmode="lin" valueType="num">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cBhvr additive="base">
                                            <p:cTn id="295" dur="2000" fill="hold"/>
                                            <p:tgtEl>
                                              <p:spTgt spid="346"/>
                                            </p:tgtEl>
                                            <p:attrNameLst>
                                              <p:attrName>ppt_x</p:attrName>
                                            </p:attrNameLst>
                                          </p:cBhvr>
                                          <p:tavLst>
                                            <p:tav tm="0">
                                              <p:val>
                                                <p:strVal val="0-#ppt_w/2"/>
                                              </p:val>
                                            </p:tav>
                                            <p:tav tm="100000">
                                              <p:val>
                                                <p:strVal val="#ppt_x"/>
                                              </p:val>
                                            </p:tav>
                                          </p:tavLst>
                                        </p:anim>
                                        <p:anim calcmode="lin" valueType="num">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cBhvr additive="base">
                                            <p:cTn id="299" dur="2000" fill="hold"/>
                                            <p:tgtEl>
                                              <p:spTgt spid="347"/>
                                            </p:tgtEl>
                                            <p:attrNameLst>
                                              <p:attrName>ppt_x</p:attrName>
                                            </p:attrNameLst>
                                          </p:cBhvr>
                                          <p:tavLst>
                                            <p:tav tm="0">
                                              <p:val>
                                                <p:strVal val="0-#ppt_w/2"/>
                                              </p:val>
                                            </p:tav>
                                            <p:tav tm="100000">
                                              <p:val>
                                                <p:strVal val="#ppt_x"/>
                                              </p:val>
                                            </p:tav>
                                          </p:tavLst>
                                        </p:anim>
                                        <p:anim calcmode="lin" valueType="num">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cBhvr additive="base">
                                            <p:cTn id="303" dur="2000" fill="hold"/>
                                            <p:tgtEl>
                                              <p:spTgt spid="348"/>
                                            </p:tgtEl>
                                            <p:attrNameLst>
                                              <p:attrName>ppt_x</p:attrName>
                                            </p:attrNameLst>
                                          </p:cBhvr>
                                          <p:tavLst>
                                            <p:tav tm="0">
                                              <p:val>
                                                <p:strVal val="0-#ppt_w/2"/>
                                              </p:val>
                                            </p:tav>
                                            <p:tav tm="100000">
                                              <p:val>
                                                <p:strVal val="#ppt_x"/>
                                              </p:val>
                                            </p:tav>
                                          </p:tavLst>
                                        </p:anim>
                                        <p:anim calcmode="lin" valueType="num">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cBhvr additive="base">
                                            <p:cTn id="307" dur="2000" fill="hold"/>
                                            <p:tgtEl>
                                              <p:spTgt spid="349"/>
                                            </p:tgtEl>
                                            <p:attrNameLst>
                                              <p:attrName>ppt_x</p:attrName>
                                            </p:attrNameLst>
                                          </p:cBhvr>
                                          <p:tavLst>
                                            <p:tav tm="0">
                                              <p:val>
                                                <p:strVal val="0-#ppt_w/2"/>
                                              </p:val>
                                            </p:tav>
                                            <p:tav tm="100000">
                                              <p:val>
                                                <p:strVal val="#ppt_x"/>
                                              </p:val>
                                            </p:tav>
                                          </p:tavLst>
                                        </p:anim>
                                        <p:anim calcmode="lin" valueType="num">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cBhvr additive="base">
                                            <p:cTn id="311" dur="2000" fill="hold"/>
                                            <p:tgtEl>
                                              <p:spTgt spid="350"/>
                                            </p:tgtEl>
                                            <p:attrNameLst>
                                              <p:attrName>ppt_x</p:attrName>
                                            </p:attrNameLst>
                                          </p:cBhvr>
                                          <p:tavLst>
                                            <p:tav tm="0">
                                              <p:val>
                                                <p:strVal val="0-#ppt_w/2"/>
                                              </p:val>
                                            </p:tav>
                                            <p:tav tm="100000">
                                              <p:val>
                                                <p:strVal val="#ppt_x"/>
                                              </p:val>
                                            </p:tav>
                                          </p:tavLst>
                                        </p:anim>
                                        <p:anim calcmode="lin" valueType="num">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cBhvr additive="base">
                                            <p:cTn id="315" dur="2000" fill="hold"/>
                                            <p:tgtEl>
                                              <p:spTgt spid="351"/>
                                            </p:tgtEl>
                                            <p:attrNameLst>
                                              <p:attrName>ppt_x</p:attrName>
                                            </p:attrNameLst>
                                          </p:cBhvr>
                                          <p:tavLst>
                                            <p:tav tm="0">
                                              <p:val>
                                                <p:strVal val="0-#ppt_w/2"/>
                                              </p:val>
                                            </p:tav>
                                            <p:tav tm="100000">
                                              <p:val>
                                                <p:strVal val="#ppt_x"/>
                                              </p:val>
                                            </p:tav>
                                          </p:tavLst>
                                        </p:anim>
                                        <p:anim calcmode="lin" valueType="num">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cBhvr additive="base">
                                            <p:cTn id="319" dur="2000" fill="hold"/>
                                            <p:tgtEl>
                                              <p:spTgt spid="352"/>
                                            </p:tgtEl>
                                            <p:attrNameLst>
                                              <p:attrName>ppt_x</p:attrName>
                                            </p:attrNameLst>
                                          </p:cBhvr>
                                          <p:tavLst>
                                            <p:tav tm="0">
                                              <p:val>
                                                <p:strVal val="#ppt_x"/>
                                              </p:val>
                                            </p:tav>
                                            <p:tav tm="100000">
                                              <p:val>
                                                <p:strVal val="#ppt_x"/>
                                              </p:val>
                                            </p:tav>
                                          </p:tavLst>
                                        </p:anim>
                                        <p:anim calcmode="lin" valueType="num">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cBhvr additive="base">
                                            <p:cTn id="323" dur="2000" fill="hold"/>
                                            <p:tgtEl>
                                              <p:spTgt spid="353"/>
                                            </p:tgtEl>
                                            <p:attrNameLst>
                                              <p:attrName>ppt_x</p:attrName>
                                            </p:attrNameLst>
                                          </p:cBhvr>
                                          <p:tavLst>
                                            <p:tav tm="0">
                                              <p:val>
                                                <p:strVal val="#ppt_x"/>
                                              </p:val>
                                            </p:tav>
                                            <p:tav tm="100000">
                                              <p:val>
                                                <p:strVal val="#ppt_x"/>
                                              </p:val>
                                            </p:tav>
                                          </p:tavLst>
                                        </p:anim>
                                        <p:anim calcmode="lin" valueType="num">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cBhvr additive="base">
                                            <p:cTn id="327" dur="2000" fill="hold"/>
                                            <p:tgtEl>
                                              <p:spTgt spid="354"/>
                                            </p:tgtEl>
                                            <p:attrNameLst>
                                              <p:attrName>ppt_x</p:attrName>
                                            </p:attrNameLst>
                                          </p:cBhvr>
                                          <p:tavLst>
                                            <p:tav tm="0">
                                              <p:val>
                                                <p:strVal val="#ppt_x"/>
                                              </p:val>
                                            </p:tav>
                                            <p:tav tm="100000">
                                              <p:val>
                                                <p:strVal val="#ppt_x"/>
                                              </p:val>
                                            </p:tav>
                                          </p:tavLst>
                                        </p:anim>
                                        <p:anim calcmode="lin" valueType="num">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cBhvr additive="base">
                                            <p:cTn id="331" dur="2000" fill="hold"/>
                                            <p:tgtEl>
                                              <p:spTgt spid="355"/>
                                            </p:tgtEl>
                                            <p:attrNameLst>
                                              <p:attrName>ppt_x</p:attrName>
                                            </p:attrNameLst>
                                          </p:cBhvr>
                                          <p:tavLst>
                                            <p:tav tm="0">
                                              <p:val>
                                                <p:strVal val="#ppt_x"/>
                                              </p:val>
                                            </p:tav>
                                            <p:tav tm="100000">
                                              <p:val>
                                                <p:strVal val="#ppt_x"/>
                                              </p:val>
                                            </p:tav>
                                          </p:tavLst>
                                        </p:anim>
                                        <p:anim calcmode="lin" valueType="num">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cBhvr additive="base">
                                            <p:cTn id="335" dur="2000" fill="hold"/>
                                            <p:tgtEl>
                                              <p:spTgt spid="356"/>
                                            </p:tgtEl>
                                            <p:attrNameLst>
                                              <p:attrName>ppt_x</p:attrName>
                                            </p:attrNameLst>
                                          </p:cBhvr>
                                          <p:tavLst>
                                            <p:tav tm="0">
                                              <p:val>
                                                <p:strVal val="#ppt_x"/>
                                              </p:val>
                                            </p:tav>
                                            <p:tav tm="100000">
                                              <p:val>
                                                <p:strVal val="#ppt_x"/>
                                              </p:val>
                                            </p:tav>
                                          </p:tavLst>
                                        </p:anim>
                                        <p:anim calcmode="lin" valueType="num">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cBhvr additive="base">
                                            <p:cTn id="339" dur="2000" fill="hold"/>
                                            <p:tgtEl>
                                              <p:spTgt spid="357"/>
                                            </p:tgtEl>
                                            <p:attrNameLst>
                                              <p:attrName>ppt_x</p:attrName>
                                            </p:attrNameLst>
                                          </p:cBhvr>
                                          <p:tavLst>
                                            <p:tav tm="0">
                                              <p:val>
                                                <p:strVal val="#ppt_x"/>
                                              </p:val>
                                            </p:tav>
                                            <p:tav tm="100000">
                                              <p:val>
                                                <p:strVal val="#ppt_x"/>
                                              </p:val>
                                            </p:tav>
                                          </p:tavLst>
                                        </p:anim>
                                        <p:anim calcmode="lin" valueType="num">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cBhvr additive="base">
                                            <p:cTn id="343" dur="2000" fill="hold"/>
                                            <p:tgtEl>
                                              <p:spTgt spid="358"/>
                                            </p:tgtEl>
                                            <p:attrNameLst>
                                              <p:attrName>ppt_x</p:attrName>
                                            </p:attrNameLst>
                                          </p:cBhvr>
                                          <p:tavLst>
                                            <p:tav tm="0">
                                              <p:val>
                                                <p:strVal val="#ppt_x"/>
                                              </p:val>
                                            </p:tav>
                                            <p:tav tm="100000">
                                              <p:val>
                                                <p:strVal val="#ppt_x"/>
                                              </p:val>
                                            </p:tav>
                                          </p:tavLst>
                                        </p:anim>
                                        <p:anim calcmode="lin" valueType="num">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cBhvr additive="base">
                                            <p:cTn id="347" dur="2000" fill="hold"/>
                                            <p:tgtEl>
                                              <p:spTgt spid="359"/>
                                            </p:tgtEl>
                                            <p:attrNameLst>
                                              <p:attrName>ppt_x</p:attrName>
                                            </p:attrNameLst>
                                          </p:cBhvr>
                                          <p:tavLst>
                                            <p:tav tm="0">
                                              <p:val>
                                                <p:strVal val="#ppt_x"/>
                                              </p:val>
                                            </p:tav>
                                            <p:tav tm="100000">
                                              <p:val>
                                                <p:strVal val="#ppt_x"/>
                                              </p:val>
                                            </p:tav>
                                          </p:tavLst>
                                        </p:anim>
                                        <p:anim calcmode="lin" valueType="num">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cBhvr additive="base">
                                            <p:cTn id="351" dur="2000" fill="hold"/>
                                            <p:tgtEl>
                                              <p:spTgt spid="360"/>
                                            </p:tgtEl>
                                            <p:attrNameLst>
                                              <p:attrName>ppt_x</p:attrName>
                                            </p:attrNameLst>
                                          </p:cBhvr>
                                          <p:tavLst>
                                            <p:tav tm="0">
                                              <p:val>
                                                <p:strVal val="#ppt_x"/>
                                              </p:val>
                                            </p:tav>
                                            <p:tav tm="100000">
                                              <p:val>
                                                <p:strVal val="#ppt_x"/>
                                              </p:val>
                                            </p:tav>
                                          </p:tavLst>
                                        </p:anim>
                                        <p:anim calcmode="lin" valueType="num">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cBhvr additive="base">
                                            <p:cTn id="355" dur="2000" fill="hold"/>
                                            <p:tgtEl>
                                              <p:spTgt spid="361"/>
                                            </p:tgtEl>
                                            <p:attrNameLst>
                                              <p:attrName>ppt_x</p:attrName>
                                            </p:attrNameLst>
                                          </p:cBhvr>
                                          <p:tavLst>
                                            <p:tav tm="0">
                                              <p:val>
                                                <p:strVal val="#ppt_x"/>
                                              </p:val>
                                            </p:tav>
                                            <p:tav tm="100000">
                                              <p:val>
                                                <p:strVal val="#ppt_x"/>
                                              </p:val>
                                            </p:tav>
                                          </p:tavLst>
                                        </p:anim>
                                        <p:anim calcmode="lin" valueType="num">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cBhvr additive="base">
                                            <p:cTn id="359" dur="2000" fill="hold"/>
                                            <p:tgtEl>
                                              <p:spTgt spid="362"/>
                                            </p:tgtEl>
                                            <p:attrNameLst>
                                              <p:attrName>ppt_x</p:attrName>
                                            </p:attrNameLst>
                                          </p:cBhvr>
                                          <p:tavLst>
                                            <p:tav tm="0">
                                              <p:val>
                                                <p:strVal val="#ppt_x"/>
                                              </p:val>
                                            </p:tav>
                                            <p:tav tm="100000">
                                              <p:val>
                                                <p:strVal val="#ppt_x"/>
                                              </p:val>
                                            </p:tav>
                                          </p:tavLst>
                                        </p:anim>
                                        <p:anim calcmode="lin" valueType="num">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cBhvr additive="base">
                                            <p:cTn id="363" dur="2000" fill="hold"/>
                                            <p:tgtEl>
                                              <p:spTgt spid="363"/>
                                            </p:tgtEl>
                                            <p:attrNameLst>
                                              <p:attrName>ppt_x</p:attrName>
                                            </p:attrNameLst>
                                          </p:cBhvr>
                                          <p:tavLst>
                                            <p:tav tm="0">
                                              <p:val>
                                                <p:strVal val="#ppt_x"/>
                                              </p:val>
                                            </p:tav>
                                            <p:tav tm="100000">
                                              <p:val>
                                                <p:strVal val="#ppt_x"/>
                                              </p:val>
                                            </p:tav>
                                          </p:tavLst>
                                        </p:anim>
                                        <p:anim calcmode="lin" valueType="num">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cBhvr additive="base">
                                            <p:cTn id="367" dur="2000" fill="hold"/>
                                            <p:tgtEl>
                                              <p:spTgt spid="364"/>
                                            </p:tgtEl>
                                            <p:attrNameLst>
                                              <p:attrName>ppt_x</p:attrName>
                                            </p:attrNameLst>
                                          </p:cBhvr>
                                          <p:tavLst>
                                            <p:tav tm="0">
                                              <p:val>
                                                <p:strVal val="#ppt_x"/>
                                              </p:val>
                                            </p:tav>
                                            <p:tav tm="100000">
                                              <p:val>
                                                <p:strVal val="#ppt_x"/>
                                              </p:val>
                                            </p:tav>
                                          </p:tavLst>
                                        </p:anim>
                                        <p:anim calcmode="lin" valueType="num">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cBhvr additive="base">
                                            <p:cTn id="371" dur="2000" fill="hold"/>
                                            <p:tgtEl>
                                              <p:spTgt spid="365"/>
                                            </p:tgtEl>
                                            <p:attrNameLst>
                                              <p:attrName>ppt_x</p:attrName>
                                            </p:attrNameLst>
                                          </p:cBhvr>
                                          <p:tavLst>
                                            <p:tav tm="0">
                                              <p:val>
                                                <p:strVal val="#ppt_x"/>
                                              </p:val>
                                            </p:tav>
                                            <p:tav tm="100000">
                                              <p:val>
                                                <p:strVal val="#ppt_x"/>
                                              </p:val>
                                            </p:tav>
                                          </p:tavLst>
                                        </p:anim>
                                        <p:anim calcmode="lin" valueType="num">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366"/>
                                            </p:tgtEl>
                                            <p:attrNameLst>
                                              <p:attrName>style.visibility</p:attrName>
                                            </p:attrNameLst>
                                          </p:cBhvr>
                                          <p:to>
                                            <p:strVal val="visible"/>
                                          </p:to>
                                        </p:set>
                                        <p:anim calcmode="lin" valueType="num">
                                          <p:cBhvr additive="base">
                                            <p:cTn id="375" dur="2000" fill="hold"/>
                                            <p:tgtEl>
                                              <p:spTgt spid="366"/>
                                            </p:tgtEl>
                                            <p:attrNameLst>
                                              <p:attrName>ppt_x</p:attrName>
                                            </p:attrNameLst>
                                          </p:cBhvr>
                                          <p:tavLst>
                                            <p:tav tm="0">
                                              <p:val>
                                                <p:strVal val="#ppt_x"/>
                                              </p:val>
                                            </p:tav>
                                            <p:tav tm="100000">
                                              <p:val>
                                                <p:strVal val="#ppt_x"/>
                                              </p:val>
                                            </p:tav>
                                          </p:tavLst>
                                        </p:anim>
                                        <p:anim calcmode="lin" valueType="num">
                                          <p:cBhvr additive="base">
                                            <p:cTn id="376" dur="2000" fill="hold"/>
                                            <p:tgtEl>
                                              <p:spTgt spid="366"/>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367"/>
                                            </p:tgtEl>
                                            <p:attrNameLst>
                                              <p:attrName>style.visibility</p:attrName>
                                            </p:attrNameLst>
                                          </p:cBhvr>
                                          <p:to>
                                            <p:strVal val="visible"/>
                                          </p:to>
                                        </p:set>
                                        <p:anim calcmode="lin" valueType="num">
                                          <p:cBhvr additive="base">
                                            <p:cTn id="379" dur="2000" fill="hold"/>
                                            <p:tgtEl>
                                              <p:spTgt spid="367"/>
                                            </p:tgtEl>
                                            <p:attrNameLst>
                                              <p:attrName>ppt_x</p:attrName>
                                            </p:attrNameLst>
                                          </p:cBhvr>
                                          <p:tavLst>
                                            <p:tav tm="0">
                                              <p:val>
                                                <p:strVal val="#ppt_x"/>
                                              </p:val>
                                            </p:tav>
                                            <p:tav tm="100000">
                                              <p:val>
                                                <p:strVal val="#ppt_x"/>
                                              </p:val>
                                            </p:tav>
                                          </p:tavLst>
                                        </p:anim>
                                        <p:anim calcmode="lin" valueType="num">
                                          <p:cBhvr additive="base">
                                            <p:cTn id="380" dur="2000" fill="hold"/>
                                            <p:tgtEl>
                                              <p:spTgt spid="367"/>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368"/>
                                            </p:tgtEl>
                                            <p:attrNameLst>
                                              <p:attrName>style.visibility</p:attrName>
                                            </p:attrNameLst>
                                          </p:cBhvr>
                                          <p:to>
                                            <p:strVal val="visible"/>
                                          </p:to>
                                        </p:set>
                                        <p:anim calcmode="lin" valueType="num">
                                          <p:cBhvr additive="base">
                                            <p:cTn id="383" dur="2000" fill="hold"/>
                                            <p:tgtEl>
                                              <p:spTgt spid="368"/>
                                            </p:tgtEl>
                                            <p:attrNameLst>
                                              <p:attrName>ppt_x</p:attrName>
                                            </p:attrNameLst>
                                          </p:cBhvr>
                                          <p:tavLst>
                                            <p:tav tm="0">
                                              <p:val>
                                                <p:strVal val="#ppt_x"/>
                                              </p:val>
                                            </p:tav>
                                            <p:tav tm="100000">
                                              <p:val>
                                                <p:strVal val="#ppt_x"/>
                                              </p:val>
                                            </p:tav>
                                          </p:tavLst>
                                        </p:anim>
                                        <p:anim calcmode="lin" valueType="num">
                                          <p:cBhvr additive="base">
                                            <p:cTn id="384" dur="2000" fill="hold"/>
                                            <p:tgtEl>
                                              <p:spTgt spid="368"/>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369"/>
                                            </p:tgtEl>
                                            <p:attrNameLst>
                                              <p:attrName>style.visibility</p:attrName>
                                            </p:attrNameLst>
                                          </p:cBhvr>
                                          <p:to>
                                            <p:strVal val="visible"/>
                                          </p:to>
                                        </p:set>
                                        <p:anim calcmode="lin" valueType="num">
                                          <p:cBhvr additive="base">
                                            <p:cTn id="387" dur="2000" fill="hold"/>
                                            <p:tgtEl>
                                              <p:spTgt spid="369"/>
                                            </p:tgtEl>
                                            <p:attrNameLst>
                                              <p:attrName>ppt_x</p:attrName>
                                            </p:attrNameLst>
                                          </p:cBhvr>
                                          <p:tavLst>
                                            <p:tav tm="0">
                                              <p:val>
                                                <p:strVal val="1+#ppt_w/2"/>
                                              </p:val>
                                            </p:tav>
                                            <p:tav tm="100000">
                                              <p:val>
                                                <p:strVal val="#ppt_x"/>
                                              </p:val>
                                            </p:tav>
                                          </p:tavLst>
                                        </p:anim>
                                        <p:anim calcmode="lin" valueType="num">
                                          <p:cBhvr additive="base">
                                            <p:cTn id="388" dur="2000" fill="hold"/>
                                            <p:tgtEl>
                                              <p:spTgt spid="369"/>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370"/>
                                            </p:tgtEl>
                                            <p:attrNameLst>
                                              <p:attrName>style.visibility</p:attrName>
                                            </p:attrNameLst>
                                          </p:cBhvr>
                                          <p:to>
                                            <p:strVal val="visible"/>
                                          </p:to>
                                        </p:set>
                                        <p:anim calcmode="lin" valueType="num">
                                          <p:cBhvr additive="base">
                                            <p:cTn id="391" dur="2000" fill="hold"/>
                                            <p:tgtEl>
                                              <p:spTgt spid="370"/>
                                            </p:tgtEl>
                                            <p:attrNameLst>
                                              <p:attrName>ppt_x</p:attrName>
                                            </p:attrNameLst>
                                          </p:cBhvr>
                                          <p:tavLst>
                                            <p:tav tm="0">
                                              <p:val>
                                                <p:strVal val="1+#ppt_w/2"/>
                                              </p:val>
                                            </p:tav>
                                            <p:tav tm="100000">
                                              <p:val>
                                                <p:strVal val="#ppt_x"/>
                                              </p:val>
                                            </p:tav>
                                          </p:tavLst>
                                        </p:anim>
                                        <p:anim calcmode="lin" valueType="num">
                                          <p:cBhvr additive="base">
                                            <p:cTn id="392" dur="2000" fill="hold"/>
                                            <p:tgtEl>
                                              <p:spTgt spid="370"/>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371"/>
                                            </p:tgtEl>
                                            <p:attrNameLst>
                                              <p:attrName>style.visibility</p:attrName>
                                            </p:attrNameLst>
                                          </p:cBhvr>
                                          <p:to>
                                            <p:strVal val="visible"/>
                                          </p:to>
                                        </p:set>
                                        <p:anim calcmode="lin" valueType="num">
                                          <p:cBhvr additive="base">
                                            <p:cTn id="395" dur="2000" fill="hold"/>
                                            <p:tgtEl>
                                              <p:spTgt spid="371"/>
                                            </p:tgtEl>
                                            <p:attrNameLst>
                                              <p:attrName>ppt_x</p:attrName>
                                            </p:attrNameLst>
                                          </p:cBhvr>
                                          <p:tavLst>
                                            <p:tav tm="0">
                                              <p:val>
                                                <p:strVal val="1+#ppt_w/2"/>
                                              </p:val>
                                            </p:tav>
                                            <p:tav tm="100000">
                                              <p:val>
                                                <p:strVal val="#ppt_x"/>
                                              </p:val>
                                            </p:tav>
                                          </p:tavLst>
                                        </p:anim>
                                        <p:anim calcmode="lin" valueType="num">
                                          <p:cBhvr additive="base">
                                            <p:cTn id="396" dur="2000" fill="hold"/>
                                            <p:tgtEl>
                                              <p:spTgt spid="371"/>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372"/>
                                            </p:tgtEl>
                                            <p:attrNameLst>
                                              <p:attrName>style.visibility</p:attrName>
                                            </p:attrNameLst>
                                          </p:cBhvr>
                                          <p:to>
                                            <p:strVal val="visible"/>
                                          </p:to>
                                        </p:set>
                                        <p:anim calcmode="lin" valueType="num">
                                          <p:cBhvr additive="base">
                                            <p:cTn id="399" dur="2000" fill="hold"/>
                                            <p:tgtEl>
                                              <p:spTgt spid="372"/>
                                            </p:tgtEl>
                                            <p:attrNameLst>
                                              <p:attrName>ppt_x</p:attrName>
                                            </p:attrNameLst>
                                          </p:cBhvr>
                                          <p:tavLst>
                                            <p:tav tm="0">
                                              <p:val>
                                                <p:strVal val="1+#ppt_w/2"/>
                                              </p:val>
                                            </p:tav>
                                            <p:tav tm="100000">
                                              <p:val>
                                                <p:strVal val="#ppt_x"/>
                                              </p:val>
                                            </p:tav>
                                          </p:tavLst>
                                        </p:anim>
                                        <p:anim calcmode="lin" valueType="num">
                                          <p:cBhvr additive="base">
                                            <p:cTn id="400" dur="2000" fill="hold"/>
                                            <p:tgtEl>
                                              <p:spTgt spid="372"/>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373"/>
                                            </p:tgtEl>
                                            <p:attrNameLst>
                                              <p:attrName>style.visibility</p:attrName>
                                            </p:attrNameLst>
                                          </p:cBhvr>
                                          <p:to>
                                            <p:strVal val="visible"/>
                                          </p:to>
                                        </p:set>
                                        <p:anim calcmode="lin" valueType="num">
                                          <p:cBhvr additive="base">
                                            <p:cTn id="403" dur="2000" fill="hold"/>
                                            <p:tgtEl>
                                              <p:spTgt spid="373"/>
                                            </p:tgtEl>
                                            <p:attrNameLst>
                                              <p:attrName>ppt_x</p:attrName>
                                            </p:attrNameLst>
                                          </p:cBhvr>
                                          <p:tavLst>
                                            <p:tav tm="0">
                                              <p:val>
                                                <p:strVal val="1+#ppt_w/2"/>
                                              </p:val>
                                            </p:tav>
                                            <p:tav tm="100000">
                                              <p:val>
                                                <p:strVal val="#ppt_x"/>
                                              </p:val>
                                            </p:tav>
                                          </p:tavLst>
                                        </p:anim>
                                        <p:anim calcmode="lin" valueType="num">
                                          <p:cBhvr additive="base">
                                            <p:cTn id="404" dur="2000" fill="hold"/>
                                            <p:tgtEl>
                                              <p:spTgt spid="373"/>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374"/>
                                            </p:tgtEl>
                                            <p:attrNameLst>
                                              <p:attrName>style.visibility</p:attrName>
                                            </p:attrNameLst>
                                          </p:cBhvr>
                                          <p:to>
                                            <p:strVal val="visible"/>
                                          </p:to>
                                        </p:set>
                                        <p:anim calcmode="lin" valueType="num">
                                          <p:cBhvr additive="base">
                                            <p:cTn id="407" dur="2000" fill="hold"/>
                                            <p:tgtEl>
                                              <p:spTgt spid="374"/>
                                            </p:tgtEl>
                                            <p:attrNameLst>
                                              <p:attrName>ppt_x</p:attrName>
                                            </p:attrNameLst>
                                          </p:cBhvr>
                                          <p:tavLst>
                                            <p:tav tm="0">
                                              <p:val>
                                                <p:strVal val="1+#ppt_w/2"/>
                                              </p:val>
                                            </p:tav>
                                            <p:tav tm="100000">
                                              <p:val>
                                                <p:strVal val="#ppt_x"/>
                                              </p:val>
                                            </p:tav>
                                          </p:tavLst>
                                        </p:anim>
                                        <p:anim calcmode="lin" valueType="num">
                                          <p:cBhvr additive="base">
                                            <p:cTn id="408" dur="2000" fill="hold"/>
                                            <p:tgtEl>
                                              <p:spTgt spid="374"/>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375"/>
                                            </p:tgtEl>
                                            <p:attrNameLst>
                                              <p:attrName>style.visibility</p:attrName>
                                            </p:attrNameLst>
                                          </p:cBhvr>
                                          <p:to>
                                            <p:strVal val="visible"/>
                                          </p:to>
                                        </p:set>
                                        <p:anim calcmode="lin" valueType="num">
                                          <p:cBhvr additive="base">
                                            <p:cTn id="411" dur="2000" fill="hold"/>
                                            <p:tgtEl>
                                              <p:spTgt spid="375"/>
                                            </p:tgtEl>
                                            <p:attrNameLst>
                                              <p:attrName>ppt_x</p:attrName>
                                            </p:attrNameLst>
                                          </p:cBhvr>
                                          <p:tavLst>
                                            <p:tav tm="0">
                                              <p:val>
                                                <p:strVal val="1+#ppt_w/2"/>
                                              </p:val>
                                            </p:tav>
                                            <p:tav tm="100000">
                                              <p:val>
                                                <p:strVal val="#ppt_x"/>
                                              </p:val>
                                            </p:tav>
                                          </p:tavLst>
                                        </p:anim>
                                        <p:anim calcmode="lin" valueType="num">
                                          <p:cBhvr additive="base">
                                            <p:cTn id="412" dur="2000" fill="hold"/>
                                            <p:tgtEl>
                                              <p:spTgt spid="375"/>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76"/>
                                            </p:tgtEl>
                                            <p:attrNameLst>
                                              <p:attrName>style.visibility</p:attrName>
                                            </p:attrNameLst>
                                          </p:cBhvr>
                                          <p:to>
                                            <p:strVal val="visible"/>
                                          </p:to>
                                        </p:set>
                                        <p:anim calcmode="lin" valueType="num">
                                          <p:cBhvr additive="base">
                                            <p:cTn id="415" dur="2000" fill="hold"/>
                                            <p:tgtEl>
                                              <p:spTgt spid="376"/>
                                            </p:tgtEl>
                                            <p:attrNameLst>
                                              <p:attrName>ppt_x</p:attrName>
                                            </p:attrNameLst>
                                          </p:cBhvr>
                                          <p:tavLst>
                                            <p:tav tm="0">
                                              <p:val>
                                                <p:strVal val="1+#ppt_w/2"/>
                                              </p:val>
                                            </p:tav>
                                            <p:tav tm="100000">
                                              <p:val>
                                                <p:strVal val="#ppt_x"/>
                                              </p:val>
                                            </p:tav>
                                          </p:tavLst>
                                        </p:anim>
                                        <p:anim calcmode="lin" valueType="num">
                                          <p:cBhvr additive="base">
                                            <p:cTn id="416" dur="2000" fill="hold"/>
                                            <p:tgtEl>
                                              <p:spTgt spid="376"/>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377"/>
                                            </p:tgtEl>
                                            <p:attrNameLst>
                                              <p:attrName>style.visibility</p:attrName>
                                            </p:attrNameLst>
                                          </p:cBhvr>
                                          <p:to>
                                            <p:strVal val="visible"/>
                                          </p:to>
                                        </p:set>
                                        <p:anim calcmode="lin" valueType="num">
                                          <p:cBhvr additive="base">
                                            <p:cTn id="419" dur="2000" fill="hold"/>
                                            <p:tgtEl>
                                              <p:spTgt spid="377"/>
                                            </p:tgtEl>
                                            <p:attrNameLst>
                                              <p:attrName>ppt_x</p:attrName>
                                            </p:attrNameLst>
                                          </p:cBhvr>
                                          <p:tavLst>
                                            <p:tav tm="0">
                                              <p:val>
                                                <p:strVal val="1+#ppt_w/2"/>
                                              </p:val>
                                            </p:tav>
                                            <p:tav tm="100000">
                                              <p:val>
                                                <p:strVal val="#ppt_x"/>
                                              </p:val>
                                            </p:tav>
                                          </p:tavLst>
                                        </p:anim>
                                        <p:anim calcmode="lin" valueType="num">
                                          <p:cBhvr additive="base">
                                            <p:cTn id="420" dur="2000" fill="hold"/>
                                            <p:tgtEl>
                                              <p:spTgt spid="377"/>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378"/>
                                            </p:tgtEl>
                                            <p:attrNameLst>
                                              <p:attrName>style.visibility</p:attrName>
                                            </p:attrNameLst>
                                          </p:cBhvr>
                                          <p:to>
                                            <p:strVal val="visible"/>
                                          </p:to>
                                        </p:set>
                                        <p:anim calcmode="lin" valueType="num">
                                          <p:cBhvr additive="base">
                                            <p:cTn id="423" dur="2000" fill="hold"/>
                                            <p:tgtEl>
                                              <p:spTgt spid="378"/>
                                            </p:tgtEl>
                                            <p:attrNameLst>
                                              <p:attrName>ppt_x</p:attrName>
                                            </p:attrNameLst>
                                          </p:cBhvr>
                                          <p:tavLst>
                                            <p:tav tm="0">
                                              <p:val>
                                                <p:strVal val="1+#ppt_w/2"/>
                                              </p:val>
                                            </p:tav>
                                            <p:tav tm="100000">
                                              <p:val>
                                                <p:strVal val="#ppt_x"/>
                                              </p:val>
                                            </p:tav>
                                          </p:tavLst>
                                        </p:anim>
                                        <p:anim calcmode="lin" valueType="num">
                                          <p:cBhvr additive="base">
                                            <p:cTn id="424" dur="2000" fill="hold"/>
                                            <p:tgtEl>
                                              <p:spTgt spid="378"/>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379"/>
                                            </p:tgtEl>
                                            <p:attrNameLst>
                                              <p:attrName>style.visibility</p:attrName>
                                            </p:attrNameLst>
                                          </p:cBhvr>
                                          <p:to>
                                            <p:strVal val="visible"/>
                                          </p:to>
                                        </p:set>
                                        <p:anim calcmode="lin" valueType="num">
                                          <p:cBhvr additive="base">
                                            <p:cTn id="427" dur="2000" fill="hold"/>
                                            <p:tgtEl>
                                              <p:spTgt spid="379"/>
                                            </p:tgtEl>
                                            <p:attrNameLst>
                                              <p:attrName>ppt_x</p:attrName>
                                            </p:attrNameLst>
                                          </p:cBhvr>
                                          <p:tavLst>
                                            <p:tav tm="0">
                                              <p:val>
                                                <p:strVal val="1+#ppt_w/2"/>
                                              </p:val>
                                            </p:tav>
                                            <p:tav tm="100000">
                                              <p:val>
                                                <p:strVal val="#ppt_x"/>
                                              </p:val>
                                            </p:tav>
                                          </p:tavLst>
                                        </p:anim>
                                        <p:anim calcmode="lin" valueType="num">
                                          <p:cBhvr additive="base">
                                            <p:cTn id="428" dur="2000" fill="hold"/>
                                            <p:tgtEl>
                                              <p:spTgt spid="379"/>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380"/>
                                            </p:tgtEl>
                                            <p:attrNameLst>
                                              <p:attrName>style.visibility</p:attrName>
                                            </p:attrNameLst>
                                          </p:cBhvr>
                                          <p:to>
                                            <p:strVal val="visible"/>
                                          </p:to>
                                        </p:set>
                                        <p:anim calcmode="lin" valueType="num">
                                          <p:cBhvr additive="base">
                                            <p:cTn id="431" dur="2000" fill="hold"/>
                                            <p:tgtEl>
                                              <p:spTgt spid="380"/>
                                            </p:tgtEl>
                                            <p:attrNameLst>
                                              <p:attrName>ppt_x</p:attrName>
                                            </p:attrNameLst>
                                          </p:cBhvr>
                                          <p:tavLst>
                                            <p:tav tm="0">
                                              <p:val>
                                                <p:strVal val="1+#ppt_w/2"/>
                                              </p:val>
                                            </p:tav>
                                            <p:tav tm="100000">
                                              <p:val>
                                                <p:strVal val="#ppt_x"/>
                                              </p:val>
                                            </p:tav>
                                          </p:tavLst>
                                        </p:anim>
                                        <p:anim calcmode="lin" valueType="num">
                                          <p:cBhvr additive="base">
                                            <p:cTn id="432" dur="2000" fill="hold"/>
                                            <p:tgtEl>
                                              <p:spTgt spid="380"/>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381"/>
                                            </p:tgtEl>
                                            <p:attrNameLst>
                                              <p:attrName>style.visibility</p:attrName>
                                            </p:attrNameLst>
                                          </p:cBhvr>
                                          <p:to>
                                            <p:strVal val="visible"/>
                                          </p:to>
                                        </p:set>
                                        <p:anim calcmode="lin" valueType="num">
                                          <p:cBhvr additive="base">
                                            <p:cTn id="435" dur="2000" fill="hold"/>
                                            <p:tgtEl>
                                              <p:spTgt spid="381"/>
                                            </p:tgtEl>
                                            <p:attrNameLst>
                                              <p:attrName>ppt_x</p:attrName>
                                            </p:attrNameLst>
                                          </p:cBhvr>
                                          <p:tavLst>
                                            <p:tav tm="0">
                                              <p:val>
                                                <p:strVal val="1+#ppt_w/2"/>
                                              </p:val>
                                            </p:tav>
                                            <p:tav tm="100000">
                                              <p:val>
                                                <p:strVal val="#ppt_x"/>
                                              </p:val>
                                            </p:tav>
                                          </p:tavLst>
                                        </p:anim>
                                        <p:anim calcmode="lin" valueType="num">
                                          <p:cBhvr additive="base">
                                            <p:cTn id="436" dur="2000" fill="hold"/>
                                            <p:tgtEl>
                                              <p:spTgt spid="381"/>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382"/>
                                            </p:tgtEl>
                                            <p:attrNameLst>
                                              <p:attrName>style.visibility</p:attrName>
                                            </p:attrNameLst>
                                          </p:cBhvr>
                                          <p:to>
                                            <p:strVal val="visible"/>
                                          </p:to>
                                        </p:set>
                                        <p:anim calcmode="lin" valueType="num">
                                          <p:cBhvr additive="base">
                                            <p:cTn id="439" dur="2000" fill="hold"/>
                                            <p:tgtEl>
                                              <p:spTgt spid="382"/>
                                            </p:tgtEl>
                                            <p:attrNameLst>
                                              <p:attrName>ppt_x</p:attrName>
                                            </p:attrNameLst>
                                          </p:cBhvr>
                                          <p:tavLst>
                                            <p:tav tm="0">
                                              <p:val>
                                                <p:strVal val="1+#ppt_w/2"/>
                                              </p:val>
                                            </p:tav>
                                            <p:tav tm="100000">
                                              <p:val>
                                                <p:strVal val="#ppt_x"/>
                                              </p:val>
                                            </p:tav>
                                          </p:tavLst>
                                        </p:anim>
                                        <p:anim calcmode="lin" valueType="num">
                                          <p:cBhvr additive="base">
                                            <p:cTn id="440" dur="2000" fill="hold"/>
                                            <p:tgtEl>
                                              <p:spTgt spid="382"/>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383"/>
                                            </p:tgtEl>
                                            <p:attrNameLst>
                                              <p:attrName>style.visibility</p:attrName>
                                            </p:attrNameLst>
                                          </p:cBhvr>
                                          <p:to>
                                            <p:strVal val="visible"/>
                                          </p:to>
                                        </p:set>
                                        <p:anim calcmode="lin" valueType="num">
                                          <p:cBhvr additive="base">
                                            <p:cTn id="443" dur="2000" fill="hold"/>
                                            <p:tgtEl>
                                              <p:spTgt spid="383"/>
                                            </p:tgtEl>
                                            <p:attrNameLst>
                                              <p:attrName>ppt_x</p:attrName>
                                            </p:attrNameLst>
                                          </p:cBhvr>
                                          <p:tavLst>
                                            <p:tav tm="0">
                                              <p:val>
                                                <p:strVal val="1+#ppt_w/2"/>
                                              </p:val>
                                            </p:tav>
                                            <p:tav tm="100000">
                                              <p:val>
                                                <p:strVal val="#ppt_x"/>
                                              </p:val>
                                            </p:tav>
                                          </p:tavLst>
                                        </p:anim>
                                        <p:anim calcmode="lin" valueType="num">
                                          <p:cBhvr additive="base">
                                            <p:cTn id="444" dur="2000" fill="hold"/>
                                            <p:tgtEl>
                                              <p:spTgt spid="383"/>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384"/>
                                            </p:tgtEl>
                                            <p:attrNameLst>
                                              <p:attrName>style.visibility</p:attrName>
                                            </p:attrNameLst>
                                          </p:cBhvr>
                                          <p:to>
                                            <p:strVal val="visible"/>
                                          </p:to>
                                        </p:set>
                                        <p:anim calcmode="lin" valueType="num">
                                          <p:cBhvr additive="base">
                                            <p:cTn id="447" dur="2000" fill="hold"/>
                                            <p:tgtEl>
                                              <p:spTgt spid="384"/>
                                            </p:tgtEl>
                                            <p:attrNameLst>
                                              <p:attrName>ppt_x</p:attrName>
                                            </p:attrNameLst>
                                          </p:cBhvr>
                                          <p:tavLst>
                                            <p:tav tm="0">
                                              <p:val>
                                                <p:strVal val="1+#ppt_w/2"/>
                                              </p:val>
                                            </p:tav>
                                            <p:tav tm="100000">
                                              <p:val>
                                                <p:strVal val="#ppt_x"/>
                                              </p:val>
                                            </p:tav>
                                          </p:tavLst>
                                        </p:anim>
                                        <p:anim calcmode="lin" valueType="num">
                                          <p:cBhvr additive="base">
                                            <p:cTn id="448" dur="2000" fill="hold"/>
                                            <p:tgtEl>
                                              <p:spTgt spid="384"/>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385"/>
                                            </p:tgtEl>
                                            <p:attrNameLst>
                                              <p:attrName>style.visibility</p:attrName>
                                            </p:attrNameLst>
                                          </p:cBhvr>
                                          <p:to>
                                            <p:strVal val="visible"/>
                                          </p:to>
                                        </p:set>
                                        <p:anim calcmode="lin" valueType="num">
                                          <p:cBhvr additive="base">
                                            <p:cTn id="451" dur="2000" fill="hold"/>
                                            <p:tgtEl>
                                              <p:spTgt spid="385"/>
                                            </p:tgtEl>
                                            <p:attrNameLst>
                                              <p:attrName>ppt_x</p:attrName>
                                            </p:attrNameLst>
                                          </p:cBhvr>
                                          <p:tavLst>
                                            <p:tav tm="0">
                                              <p:val>
                                                <p:strVal val="1+#ppt_w/2"/>
                                              </p:val>
                                            </p:tav>
                                            <p:tav tm="100000">
                                              <p:val>
                                                <p:strVal val="#ppt_x"/>
                                              </p:val>
                                            </p:tav>
                                          </p:tavLst>
                                        </p:anim>
                                        <p:anim calcmode="lin" valueType="num">
                                          <p:cBhvr additive="base">
                                            <p:cTn id="452" dur="2000" fill="hold"/>
                                            <p:tgtEl>
                                              <p:spTgt spid="385"/>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386"/>
                                            </p:tgtEl>
                                            <p:attrNameLst>
                                              <p:attrName>style.visibility</p:attrName>
                                            </p:attrNameLst>
                                          </p:cBhvr>
                                          <p:to>
                                            <p:strVal val="visible"/>
                                          </p:to>
                                        </p:set>
                                        <p:anim calcmode="lin" valueType="num">
                                          <p:cBhvr additive="base">
                                            <p:cTn id="455" dur="2000" fill="hold"/>
                                            <p:tgtEl>
                                              <p:spTgt spid="386"/>
                                            </p:tgtEl>
                                            <p:attrNameLst>
                                              <p:attrName>ppt_x</p:attrName>
                                            </p:attrNameLst>
                                          </p:cBhvr>
                                          <p:tavLst>
                                            <p:tav tm="0">
                                              <p:val>
                                                <p:strVal val="1+#ppt_w/2"/>
                                              </p:val>
                                            </p:tav>
                                            <p:tav tm="100000">
                                              <p:val>
                                                <p:strVal val="#ppt_x"/>
                                              </p:val>
                                            </p:tav>
                                          </p:tavLst>
                                        </p:anim>
                                        <p:anim calcmode="lin" valueType="num">
                                          <p:cBhvr additive="base">
                                            <p:cTn id="456" dur="2000" fill="hold"/>
                                            <p:tgtEl>
                                              <p:spTgt spid="386"/>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387"/>
                                            </p:tgtEl>
                                            <p:attrNameLst>
                                              <p:attrName>style.visibility</p:attrName>
                                            </p:attrNameLst>
                                          </p:cBhvr>
                                          <p:to>
                                            <p:strVal val="visible"/>
                                          </p:to>
                                        </p:set>
                                        <p:anim calcmode="lin" valueType="num">
                                          <p:cBhvr additive="base">
                                            <p:cTn id="459" dur="2000" fill="hold"/>
                                            <p:tgtEl>
                                              <p:spTgt spid="387"/>
                                            </p:tgtEl>
                                            <p:attrNameLst>
                                              <p:attrName>ppt_x</p:attrName>
                                            </p:attrNameLst>
                                          </p:cBhvr>
                                          <p:tavLst>
                                            <p:tav tm="0">
                                              <p:val>
                                                <p:strVal val="1+#ppt_w/2"/>
                                              </p:val>
                                            </p:tav>
                                            <p:tav tm="100000">
                                              <p:val>
                                                <p:strVal val="#ppt_x"/>
                                              </p:val>
                                            </p:tav>
                                          </p:tavLst>
                                        </p:anim>
                                        <p:anim calcmode="lin" valueType="num">
                                          <p:cBhvr additive="base">
                                            <p:cTn id="460" dur="2000" fill="hold"/>
                                            <p:tgtEl>
                                              <p:spTgt spid="387"/>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388"/>
                                            </p:tgtEl>
                                            <p:attrNameLst>
                                              <p:attrName>style.visibility</p:attrName>
                                            </p:attrNameLst>
                                          </p:cBhvr>
                                          <p:to>
                                            <p:strVal val="visible"/>
                                          </p:to>
                                        </p:set>
                                        <p:anim calcmode="lin" valueType="num">
                                          <p:cBhvr additive="base">
                                            <p:cTn id="463" dur="2000" fill="hold"/>
                                            <p:tgtEl>
                                              <p:spTgt spid="388"/>
                                            </p:tgtEl>
                                            <p:attrNameLst>
                                              <p:attrName>ppt_x</p:attrName>
                                            </p:attrNameLst>
                                          </p:cBhvr>
                                          <p:tavLst>
                                            <p:tav tm="0">
                                              <p:val>
                                                <p:strVal val="1+#ppt_w/2"/>
                                              </p:val>
                                            </p:tav>
                                            <p:tav tm="100000">
                                              <p:val>
                                                <p:strVal val="#ppt_x"/>
                                              </p:val>
                                            </p:tav>
                                          </p:tavLst>
                                        </p:anim>
                                        <p:anim calcmode="lin" valueType="num">
                                          <p:cBhvr additive="base">
                                            <p:cTn id="464" dur="2000" fill="hold"/>
                                            <p:tgtEl>
                                              <p:spTgt spid="388"/>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389"/>
                                            </p:tgtEl>
                                            <p:attrNameLst>
                                              <p:attrName>style.visibility</p:attrName>
                                            </p:attrNameLst>
                                          </p:cBhvr>
                                          <p:to>
                                            <p:strVal val="visible"/>
                                          </p:to>
                                        </p:set>
                                        <p:anim calcmode="lin" valueType="num">
                                          <p:cBhvr additive="base">
                                            <p:cTn id="467" dur="2000" fill="hold"/>
                                            <p:tgtEl>
                                              <p:spTgt spid="389"/>
                                            </p:tgtEl>
                                            <p:attrNameLst>
                                              <p:attrName>ppt_x</p:attrName>
                                            </p:attrNameLst>
                                          </p:cBhvr>
                                          <p:tavLst>
                                            <p:tav tm="0">
                                              <p:val>
                                                <p:strVal val="1+#ppt_w/2"/>
                                              </p:val>
                                            </p:tav>
                                            <p:tav tm="100000">
                                              <p:val>
                                                <p:strVal val="#ppt_x"/>
                                              </p:val>
                                            </p:tav>
                                          </p:tavLst>
                                        </p:anim>
                                        <p:anim calcmode="lin" valueType="num">
                                          <p:cBhvr additive="base">
                                            <p:cTn id="468" dur="2000" fill="hold"/>
                                            <p:tgtEl>
                                              <p:spTgt spid="389"/>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90"/>
                                            </p:tgtEl>
                                            <p:attrNameLst>
                                              <p:attrName>style.visibility</p:attrName>
                                            </p:attrNameLst>
                                          </p:cBhvr>
                                          <p:to>
                                            <p:strVal val="visible"/>
                                          </p:to>
                                        </p:set>
                                        <p:anim calcmode="lin" valueType="num">
                                          <p:cBhvr additive="base">
                                            <p:cTn id="471" dur="2000" fill="hold"/>
                                            <p:tgtEl>
                                              <p:spTgt spid="390"/>
                                            </p:tgtEl>
                                            <p:attrNameLst>
                                              <p:attrName>ppt_x</p:attrName>
                                            </p:attrNameLst>
                                          </p:cBhvr>
                                          <p:tavLst>
                                            <p:tav tm="0">
                                              <p:val>
                                                <p:strVal val="1+#ppt_w/2"/>
                                              </p:val>
                                            </p:tav>
                                            <p:tav tm="100000">
                                              <p:val>
                                                <p:strVal val="#ppt_x"/>
                                              </p:val>
                                            </p:tav>
                                          </p:tavLst>
                                        </p:anim>
                                        <p:anim calcmode="lin" valueType="num">
                                          <p:cBhvr additive="base">
                                            <p:cTn id="472" dur="2000" fill="hold"/>
                                            <p:tgtEl>
                                              <p:spTgt spid="390"/>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391"/>
                                            </p:tgtEl>
                                            <p:attrNameLst>
                                              <p:attrName>style.visibility</p:attrName>
                                            </p:attrNameLst>
                                          </p:cBhvr>
                                          <p:to>
                                            <p:strVal val="visible"/>
                                          </p:to>
                                        </p:set>
                                        <p:anim calcmode="lin" valueType="num">
                                          <p:cBhvr additive="base">
                                            <p:cTn id="475" dur="2000" fill="hold"/>
                                            <p:tgtEl>
                                              <p:spTgt spid="391"/>
                                            </p:tgtEl>
                                            <p:attrNameLst>
                                              <p:attrName>ppt_x</p:attrName>
                                            </p:attrNameLst>
                                          </p:cBhvr>
                                          <p:tavLst>
                                            <p:tav tm="0">
                                              <p:val>
                                                <p:strVal val="1+#ppt_w/2"/>
                                              </p:val>
                                            </p:tav>
                                            <p:tav tm="100000">
                                              <p:val>
                                                <p:strVal val="#ppt_x"/>
                                              </p:val>
                                            </p:tav>
                                          </p:tavLst>
                                        </p:anim>
                                        <p:anim calcmode="lin" valueType="num">
                                          <p:cBhvr additive="base">
                                            <p:cTn id="476" dur="2000" fill="hold"/>
                                            <p:tgtEl>
                                              <p:spTgt spid="391"/>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392"/>
                                            </p:tgtEl>
                                            <p:attrNameLst>
                                              <p:attrName>style.visibility</p:attrName>
                                            </p:attrNameLst>
                                          </p:cBhvr>
                                          <p:to>
                                            <p:strVal val="visible"/>
                                          </p:to>
                                        </p:set>
                                        <p:anim calcmode="lin" valueType="num">
                                          <p:cBhvr additive="base">
                                            <p:cTn id="479" dur="2000" fill="hold"/>
                                            <p:tgtEl>
                                              <p:spTgt spid="392"/>
                                            </p:tgtEl>
                                            <p:attrNameLst>
                                              <p:attrName>ppt_x</p:attrName>
                                            </p:attrNameLst>
                                          </p:cBhvr>
                                          <p:tavLst>
                                            <p:tav tm="0">
                                              <p:val>
                                                <p:strVal val="1+#ppt_w/2"/>
                                              </p:val>
                                            </p:tav>
                                            <p:tav tm="100000">
                                              <p:val>
                                                <p:strVal val="#ppt_x"/>
                                              </p:val>
                                            </p:tav>
                                          </p:tavLst>
                                        </p:anim>
                                        <p:anim calcmode="lin" valueType="num">
                                          <p:cBhvr additive="base">
                                            <p:cTn id="480" dur="2000" fill="hold"/>
                                            <p:tgtEl>
                                              <p:spTgt spid="392"/>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393"/>
                                            </p:tgtEl>
                                            <p:attrNameLst>
                                              <p:attrName>style.visibility</p:attrName>
                                            </p:attrNameLst>
                                          </p:cBhvr>
                                          <p:to>
                                            <p:strVal val="visible"/>
                                          </p:to>
                                        </p:set>
                                        <p:anim calcmode="lin" valueType="num">
                                          <p:cBhvr additive="base">
                                            <p:cTn id="483" dur="2000" fill="hold"/>
                                            <p:tgtEl>
                                              <p:spTgt spid="393"/>
                                            </p:tgtEl>
                                            <p:attrNameLst>
                                              <p:attrName>ppt_x</p:attrName>
                                            </p:attrNameLst>
                                          </p:cBhvr>
                                          <p:tavLst>
                                            <p:tav tm="0">
                                              <p:val>
                                                <p:strVal val="1+#ppt_w/2"/>
                                              </p:val>
                                            </p:tav>
                                            <p:tav tm="100000">
                                              <p:val>
                                                <p:strVal val="#ppt_x"/>
                                              </p:val>
                                            </p:tav>
                                          </p:tavLst>
                                        </p:anim>
                                        <p:anim calcmode="lin" valueType="num">
                                          <p:cBhvr additive="base">
                                            <p:cTn id="484" dur="2000" fill="hold"/>
                                            <p:tgtEl>
                                              <p:spTgt spid="393"/>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394"/>
                                            </p:tgtEl>
                                            <p:attrNameLst>
                                              <p:attrName>style.visibility</p:attrName>
                                            </p:attrNameLst>
                                          </p:cBhvr>
                                          <p:to>
                                            <p:strVal val="visible"/>
                                          </p:to>
                                        </p:set>
                                        <p:anim calcmode="lin" valueType="num">
                                          <p:cBhvr additive="base">
                                            <p:cTn id="487" dur="2000" fill="hold"/>
                                            <p:tgtEl>
                                              <p:spTgt spid="394"/>
                                            </p:tgtEl>
                                            <p:attrNameLst>
                                              <p:attrName>ppt_x</p:attrName>
                                            </p:attrNameLst>
                                          </p:cBhvr>
                                          <p:tavLst>
                                            <p:tav tm="0">
                                              <p:val>
                                                <p:strVal val="1+#ppt_w/2"/>
                                              </p:val>
                                            </p:tav>
                                            <p:tav tm="100000">
                                              <p:val>
                                                <p:strVal val="#ppt_x"/>
                                              </p:val>
                                            </p:tav>
                                          </p:tavLst>
                                        </p:anim>
                                        <p:anim calcmode="lin" valueType="num">
                                          <p:cBhvr additive="base">
                                            <p:cTn id="488" dur="2000" fill="hold"/>
                                            <p:tgtEl>
                                              <p:spTgt spid="394"/>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395"/>
                                            </p:tgtEl>
                                            <p:attrNameLst>
                                              <p:attrName>style.visibility</p:attrName>
                                            </p:attrNameLst>
                                          </p:cBhvr>
                                          <p:to>
                                            <p:strVal val="visible"/>
                                          </p:to>
                                        </p:set>
                                        <p:anim calcmode="lin" valueType="num">
                                          <p:cBhvr additive="base">
                                            <p:cTn id="491" dur="2000" fill="hold"/>
                                            <p:tgtEl>
                                              <p:spTgt spid="395"/>
                                            </p:tgtEl>
                                            <p:attrNameLst>
                                              <p:attrName>ppt_x</p:attrName>
                                            </p:attrNameLst>
                                          </p:cBhvr>
                                          <p:tavLst>
                                            <p:tav tm="0">
                                              <p:val>
                                                <p:strVal val="1+#ppt_w/2"/>
                                              </p:val>
                                            </p:tav>
                                            <p:tav tm="100000">
                                              <p:val>
                                                <p:strVal val="#ppt_x"/>
                                              </p:val>
                                            </p:tav>
                                          </p:tavLst>
                                        </p:anim>
                                        <p:anim calcmode="lin" valueType="num">
                                          <p:cBhvr additive="base">
                                            <p:cTn id="492" dur="2000" fill="hold"/>
                                            <p:tgtEl>
                                              <p:spTgt spid="395"/>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396"/>
                                            </p:tgtEl>
                                            <p:attrNameLst>
                                              <p:attrName>style.visibility</p:attrName>
                                            </p:attrNameLst>
                                          </p:cBhvr>
                                          <p:to>
                                            <p:strVal val="visible"/>
                                          </p:to>
                                        </p:set>
                                        <p:anim calcmode="lin" valueType="num">
                                          <p:cBhvr additive="base">
                                            <p:cTn id="495" dur="2000" fill="hold"/>
                                            <p:tgtEl>
                                              <p:spTgt spid="396"/>
                                            </p:tgtEl>
                                            <p:attrNameLst>
                                              <p:attrName>ppt_x</p:attrName>
                                            </p:attrNameLst>
                                          </p:cBhvr>
                                          <p:tavLst>
                                            <p:tav tm="0">
                                              <p:val>
                                                <p:strVal val="1+#ppt_w/2"/>
                                              </p:val>
                                            </p:tav>
                                            <p:tav tm="100000">
                                              <p:val>
                                                <p:strVal val="#ppt_x"/>
                                              </p:val>
                                            </p:tav>
                                          </p:tavLst>
                                        </p:anim>
                                        <p:anim calcmode="lin" valueType="num">
                                          <p:cBhvr additive="base">
                                            <p:cTn id="496" dur="2000" fill="hold"/>
                                            <p:tgtEl>
                                              <p:spTgt spid="396"/>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397"/>
                                            </p:tgtEl>
                                            <p:attrNameLst>
                                              <p:attrName>style.visibility</p:attrName>
                                            </p:attrNameLst>
                                          </p:cBhvr>
                                          <p:to>
                                            <p:strVal val="visible"/>
                                          </p:to>
                                        </p:set>
                                        <p:anim calcmode="lin" valueType="num">
                                          <p:cBhvr additive="base">
                                            <p:cTn id="499" dur="2000" fill="hold"/>
                                            <p:tgtEl>
                                              <p:spTgt spid="397"/>
                                            </p:tgtEl>
                                            <p:attrNameLst>
                                              <p:attrName>ppt_x</p:attrName>
                                            </p:attrNameLst>
                                          </p:cBhvr>
                                          <p:tavLst>
                                            <p:tav tm="0">
                                              <p:val>
                                                <p:strVal val="1+#ppt_w/2"/>
                                              </p:val>
                                            </p:tav>
                                            <p:tav tm="100000">
                                              <p:val>
                                                <p:strVal val="#ppt_x"/>
                                              </p:val>
                                            </p:tav>
                                          </p:tavLst>
                                        </p:anim>
                                        <p:anim calcmode="lin" valueType="num">
                                          <p:cBhvr additive="base">
                                            <p:cTn id="500" dur="2000" fill="hold"/>
                                            <p:tgtEl>
                                              <p:spTgt spid="397"/>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398"/>
                                            </p:tgtEl>
                                            <p:attrNameLst>
                                              <p:attrName>style.visibility</p:attrName>
                                            </p:attrNameLst>
                                          </p:cBhvr>
                                          <p:to>
                                            <p:strVal val="visible"/>
                                          </p:to>
                                        </p:set>
                                        <p:anim calcmode="lin" valueType="num">
                                          <p:cBhvr additive="base">
                                            <p:cTn id="503" dur="2000" fill="hold"/>
                                            <p:tgtEl>
                                              <p:spTgt spid="398"/>
                                            </p:tgtEl>
                                            <p:attrNameLst>
                                              <p:attrName>ppt_x</p:attrName>
                                            </p:attrNameLst>
                                          </p:cBhvr>
                                          <p:tavLst>
                                            <p:tav tm="0">
                                              <p:val>
                                                <p:strVal val="1+#ppt_w/2"/>
                                              </p:val>
                                            </p:tav>
                                            <p:tav tm="100000">
                                              <p:val>
                                                <p:strVal val="#ppt_x"/>
                                              </p:val>
                                            </p:tav>
                                          </p:tavLst>
                                        </p:anim>
                                        <p:anim calcmode="lin" valueType="num">
                                          <p:cBhvr additive="base">
                                            <p:cTn id="504" dur="2000" fill="hold"/>
                                            <p:tgtEl>
                                              <p:spTgt spid="398"/>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399"/>
                                            </p:tgtEl>
                                            <p:attrNameLst>
                                              <p:attrName>style.visibility</p:attrName>
                                            </p:attrNameLst>
                                          </p:cBhvr>
                                          <p:to>
                                            <p:strVal val="visible"/>
                                          </p:to>
                                        </p:set>
                                        <p:anim calcmode="lin" valueType="num">
                                          <p:cBhvr additive="base">
                                            <p:cTn id="507" dur="2000" fill="hold"/>
                                            <p:tgtEl>
                                              <p:spTgt spid="399"/>
                                            </p:tgtEl>
                                            <p:attrNameLst>
                                              <p:attrName>ppt_x</p:attrName>
                                            </p:attrNameLst>
                                          </p:cBhvr>
                                          <p:tavLst>
                                            <p:tav tm="0">
                                              <p:val>
                                                <p:strVal val="1+#ppt_w/2"/>
                                              </p:val>
                                            </p:tav>
                                            <p:tav tm="100000">
                                              <p:val>
                                                <p:strVal val="#ppt_x"/>
                                              </p:val>
                                            </p:tav>
                                          </p:tavLst>
                                        </p:anim>
                                        <p:anim calcmode="lin" valueType="num">
                                          <p:cBhvr additive="base">
                                            <p:cTn id="508" dur="2000" fill="hold"/>
                                            <p:tgtEl>
                                              <p:spTgt spid="399"/>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400"/>
                                            </p:tgtEl>
                                            <p:attrNameLst>
                                              <p:attrName>style.visibility</p:attrName>
                                            </p:attrNameLst>
                                          </p:cBhvr>
                                          <p:to>
                                            <p:strVal val="visible"/>
                                          </p:to>
                                        </p:set>
                                        <p:anim calcmode="lin" valueType="num">
                                          <p:cBhvr additive="base">
                                            <p:cTn id="511" dur="2000" fill="hold"/>
                                            <p:tgtEl>
                                              <p:spTgt spid="400"/>
                                            </p:tgtEl>
                                            <p:attrNameLst>
                                              <p:attrName>ppt_x</p:attrName>
                                            </p:attrNameLst>
                                          </p:cBhvr>
                                          <p:tavLst>
                                            <p:tav tm="0">
                                              <p:val>
                                                <p:strVal val="1+#ppt_w/2"/>
                                              </p:val>
                                            </p:tav>
                                            <p:tav tm="100000">
                                              <p:val>
                                                <p:strVal val="#ppt_x"/>
                                              </p:val>
                                            </p:tav>
                                          </p:tavLst>
                                        </p:anim>
                                        <p:anim calcmode="lin" valueType="num">
                                          <p:cBhvr additive="base">
                                            <p:cTn id="512" dur="2000" fill="hold"/>
                                            <p:tgtEl>
                                              <p:spTgt spid="400"/>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401"/>
                                            </p:tgtEl>
                                            <p:attrNameLst>
                                              <p:attrName>style.visibility</p:attrName>
                                            </p:attrNameLst>
                                          </p:cBhvr>
                                          <p:to>
                                            <p:strVal val="visible"/>
                                          </p:to>
                                        </p:set>
                                        <p:anim calcmode="lin" valueType="num">
                                          <p:cBhvr additive="base">
                                            <p:cTn id="515" dur="2000" fill="hold"/>
                                            <p:tgtEl>
                                              <p:spTgt spid="401"/>
                                            </p:tgtEl>
                                            <p:attrNameLst>
                                              <p:attrName>ppt_x</p:attrName>
                                            </p:attrNameLst>
                                          </p:cBhvr>
                                          <p:tavLst>
                                            <p:tav tm="0">
                                              <p:val>
                                                <p:strVal val="1+#ppt_w/2"/>
                                              </p:val>
                                            </p:tav>
                                            <p:tav tm="100000">
                                              <p:val>
                                                <p:strVal val="#ppt_x"/>
                                              </p:val>
                                            </p:tav>
                                          </p:tavLst>
                                        </p:anim>
                                        <p:anim calcmode="lin" valueType="num">
                                          <p:cBhvr additive="base">
                                            <p:cTn id="516" dur="2000" fill="hold"/>
                                            <p:tgtEl>
                                              <p:spTgt spid="401"/>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402"/>
                                            </p:tgtEl>
                                            <p:attrNameLst>
                                              <p:attrName>style.visibility</p:attrName>
                                            </p:attrNameLst>
                                          </p:cBhvr>
                                          <p:to>
                                            <p:strVal val="visible"/>
                                          </p:to>
                                        </p:set>
                                        <p:anim calcmode="lin" valueType="num">
                                          <p:cBhvr additive="base">
                                            <p:cTn id="519" dur="2000" fill="hold"/>
                                            <p:tgtEl>
                                              <p:spTgt spid="402"/>
                                            </p:tgtEl>
                                            <p:attrNameLst>
                                              <p:attrName>ppt_x</p:attrName>
                                            </p:attrNameLst>
                                          </p:cBhvr>
                                          <p:tavLst>
                                            <p:tav tm="0">
                                              <p:val>
                                                <p:strVal val="1+#ppt_w/2"/>
                                              </p:val>
                                            </p:tav>
                                            <p:tav tm="100000">
                                              <p:val>
                                                <p:strVal val="#ppt_x"/>
                                              </p:val>
                                            </p:tav>
                                          </p:tavLst>
                                        </p:anim>
                                        <p:anim calcmode="lin" valueType="num">
                                          <p:cBhvr additive="base">
                                            <p:cTn id="520" dur="2000" fill="hold"/>
                                            <p:tgtEl>
                                              <p:spTgt spid="402"/>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403"/>
                                            </p:tgtEl>
                                            <p:attrNameLst>
                                              <p:attrName>style.visibility</p:attrName>
                                            </p:attrNameLst>
                                          </p:cBhvr>
                                          <p:to>
                                            <p:strVal val="visible"/>
                                          </p:to>
                                        </p:set>
                                        <p:anim calcmode="lin" valueType="num">
                                          <p:cBhvr additive="base">
                                            <p:cTn id="523" dur="2000" fill="hold"/>
                                            <p:tgtEl>
                                              <p:spTgt spid="403"/>
                                            </p:tgtEl>
                                            <p:attrNameLst>
                                              <p:attrName>ppt_x</p:attrName>
                                            </p:attrNameLst>
                                          </p:cBhvr>
                                          <p:tavLst>
                                            <p:tav tm="0">
                                              <p:val>
                                                <p:strVal val="1+#ppt_w/2"/>
                                              </p:val>
                                            </p:tav>
                                            <p:tav tm="100000">
                                              <p:val>
                                                <p:strVal val="#ppt_x"/>
                                              </p:val>
                                            </p:tav>
                                          </p:tavLst>
                                        </p:anim>
                                        <p:anim calcmode="lin" valueType="num">
                                          <p:cBhvr additive="base">
                                            <p:cTn id="524" dur="2000" fill="hold"/>
                                            <p:tgtEl>
                                              <p:spTgt spid="403"/>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404"/>
                                            </p:tgtEl>
                                            <p:attrNameLst>
                                              <p:attrName>style.visibility</p:attrName>
                                            </p:attrNameLst>
                                          </p:cBhvr>
                                          <p:to>
                                            <p:strVal val="visible"/>
                                          </p:to>
                                        </p:set>
                                        <p:anim calcmode="lin" valueType="num">
                                          <p:cBhvr additive="base">
                                            <p:cTn id="527" dur="2000" fill="hold"/>
                                            <p:tgtEl>
                                              <p:spTgt spid="404"/>
                                            </p:tgtEl>
                                            <p:attrNameLst>
                                              <p:attrName>ppt_x</p:attrName>
                                            </p:attrNameLst>
                                          </p:cBhvr>
                                          <p:tavLst>
                                            <p:tav tm="0">
                                              <p:val>
                                                <p:strVal val="1+#ppt_w/2"/>
                                              </p:val>
                                            </p:tav>
                                            <p:tav tm="100000">
                                              <p:val>
                                                <p:strVal val="#ppt_x"/>
                                              </p:val>
                                            </p:tav>
                                          </p:tavLst>
                                        </p:anim>
                                        <p:anim calcmode="lin" valueType="num">
                                          <p:cBhvr additive="base">
                                            <p:cTn id="528" dur="2000" fill="hold"/>
                                            <p:tgtEl>
                                              <p:spTgt spid="404"/>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405"/>
                                            </p:tgtEl>
                                            <p:attrNameLst>
                                              <p:attrName>style.visibility</p:attrName>
                                            </p:attrNameLst>
                                          </p:cBhvr>
                                          <p:to>
                                            <p:strVal val="visible"/>
                                          </p:to>
                                        </p:set>
                                        <p:anim calcmode="lin" valueType="num">
                                          <p:cBhvr additive="base">
                                            <p:cTn id="531" dur="2000" fill="hold"/>
                                            <p:tgtEl>
                                              <p:spTgt spid="405"/>
                                            </p:tgtEl>
                                            <p:attrNameLst>
                                              <p:attrName>ppt_x</p:attrName>
                                            </p:attrNameLst>
                                          </p:cBhvr>
                                          <p:tavLst>
                                            <p:tav tm="0">
                                              <p:val>
                                                <p:strVal val="1+#ppt_w/2"/>
                                              </p:val>
                                            </p:tav>
                                            <p:tav tm="100000">
                                              <p:val>
                                                <p:strVal val="#ppt_x"/>
                                              </p:val>
                                            </p:tav>
                                          </p:tavLst>
                                        </p:anim>
                                        <p:anim calcmode="lin" valueType="num">
                                          <p:cBhvr additive="base">
                                            <p:cTn id="532" dur="2000" fill="hold"/>
                                            <p:tgtEl>
                                              <p:spTgt spid="405"/>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406"/>
                                            </p:tgtEl>
                                            <p:attrNameLst>
                                              <p:attrName>style.visibility</p:attrName>
                                            </p:attrNameLst>
                                          </p:cBhvr>
                                          <p:to>
                                            <p:strVal val="visible"/>
                                          </p:to>
                                        </p:set>
                                        <p:anim calcmode="lin" valueType="num">
                                          <p:cBhvr additive="base">
                                            <p:cTn id="535" dur="2000" fill="hold"/>
                                            <p:tgtEl>
                                              <p:spTgt spid="406"/>
                                            </p:tgtEl>
                                            <p:attrNameLst>
                                              <p:attrName>ppt_x</p:attrName>
                                            </p:attrNameLst>
                                          </p:cBhvr>
                                          <p:tavLst>
                                            <p:tav tm="0">
                                              <p:val>
                                                <p:strVal val="1+#ppt_w/2"/>
                                              </p:val>
                                            </p:tav>
                                            <p:tav tm="100000">
                                              <p:val>
                                                <p:strVal val="#ppt_x"/>
                                              </p:val>
                                            </p:tav>
                                          </p:tavLst>
                                        </p:anim>
                                        <p:anim calcmode="lin" valueType="num">
                                          <p:cBhvr additive="base">
                                            <p:cTn id="536" dur="2000" fill="hold"/>
                                            <p:tgtEl>
                                              <p:spTgt spid="406"/>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407"/>
                                            </p:tgtEl>
                                            <p:attrNameLst>
                                              <p:attrName>style.visibility</p:attrName>
                                            </p:attrNameLst>
                                          </p:cBhvr>
                                          <p:to>
                                            <p:strVal val="visible"/>
                                          </p:to>
                                        </p:set>
                                        <p:anim calcmode="lin" valueType="num">
                                          <p:cBhvr additive="base">
                                            <p:cTn id="539" dur="2000" fill="hold"/>
                                            <p:tgtEl>
                                              <p:spTgt spid="407"/>
                                            </p:tgtEl>
                                            <p:attrNameLst>
                                              <p:attrName>ppt_x</p:attrName>
                                            </p:attrNameLst>
                                          </p:cBhvr>
                                          <p:tavLst>
                                            <p:tav tm="0">
                                              <p:val>
                                                <p:strVal val="1+#ppt_w/2"/>
                                              </p:val>
                                            </p:tav>
                                            <p:tav tm="100000">
                                              <p:val>
                                                <p:strVal val="#ppt_x"/>
                                              </p:val>
                                            </p:tav>
                                          </p:tavLst>
                                        </p:anim>
                                        <p:anim calcmode="lin" valueType="num">
                                          <p:cBhvr additive="base">
                                            <p:cTn id="540" dur="2000" fill="hold"/>
                                            <p:tgtEl>
                                              <p:spTgt spid="407"/>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408"/>
                                            </p:tgtEl>
                                            <p:attrNameLst>
                                              <p:attrName>style.visibility</p:attrName>
                                            </p:attrNameLst>
                                          </p:cBhvr>
                                          <p:to>
                                            <p:strVal val="visible"/>
                                          </p:to>
                                        </p:set>
                                        <p:anim calcmode="lin" valueType="num">
                                          <p:cBhvr additive="base">
                                            <p:cTn id="543" dur="2000" fill="hold"/>
                                            <p:tgtEl>
                                              <p:spTgt spid="408"/>
                                            </p:tgtEl>
                                            <p:attrNameLst>
                                              <p:attrName>ppt_x</p:attrName>
                                            </p:attrNameLst>
                                          </p:cBhvr>
                                          <p:tavLst>
                                            <p:tav tm="0">
                                              <p:val>
                                                <p:strVal val="1+#ppt_w/2"/>
                                              </p:val>
                                            </p:tav>
                                            <p:tav tm="100000">
                                              <p:val>
                                                <p:strVal val="#ppt_x"/>
                                              </p:val>
                                            </p:tav>
                                          </p:tavLst>
                                        </p:anim>
                                        <p:anim calcmode="lin" valueType="num">
                                          <p:cBhvr additive="base">
                                            <p:cTn id="544" dur="2000" fill="hold"/>
                                            <p:tgtEl>
                                              <p:spTgt spid="408"/>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409"/>
                                            </p:tgtEl>
                                            <p:attrNameLst>
                                              <p:attrName>style.visibility</p:attrName>
                                            </p:attrNameLst>
                                          </p:cBhvr>
                                          <p:to>
                                            <p:strVal val="visible"/>
                                          </p:to>
                                        </p:set>
                                        <p:anim calcmode="lin" valueType="num">
                                          <p:cBhvr additive="base">
                                            <p:cTn id="547" dur="2000" fill="hold"/>
                                            <p:tgtEl>
                                              <p:spTgt spid="409"/>
                                            </p:tgtEl>
                                            <p:attrNameLst>
                                              <p:attrName>ppt_x</p:attrName>
                                            </p:attrNameLst>
                                          </p:cBhvr>
                                          <p:tavLst>
                                            <p:tav tm="0">
                                              <p:val>
                                                <p:strVal val="1+#ppt_w/2"/>
                                              </p:val>
                                            </p:tav>
                                            <p:tav tm="100000">
                                              <p:val>
                                                <p:strVal val="#ppt_x"/>
                                              </p:val>
                                            </p:tav>
                                          </p:tavLst>
                                        </p:anim>
                                        <p:anim calcmode="lin" valueType="num">
                                          <p:cBhvr additive="base">
                                            <p:cTn id="548" dur="2000" fill="hold"/>
                                            <p:tgtEl>
                                              <p:spTgt spid="409"/>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410"/>
                                            </p:tgtEl>
                                            <p:attrNameLst>
                                              <p:attrName>style.visibility</p:attrName>
                                            </p:attrNameLst>
                                          </p:cBhvr>
                                          <p:to>
                                            <p:strVal val="visible"/>
                                          </p:to>
                                        </p:set>
                                        <p:anim calcmode="lin" valueType="num">
                                          <p:cBhvr additive="base">
                                            <p:cTn id="551" dur="2000" fill="hold"/>
                                            <p:tgtEl>
                                              <p:spTgt spid="410"/>
                                            </p:tgtEl>
                                            <p:attrNameLst>
                                              <p:attrName>ppt_x</p:attrName>
                                            </p:attrNameLst>
                                          </p:cBhvr>
                                          <p:tavLst>
                                            <p:tav tm="0">
                                              <p:val>
                                                <p:strVal val="1+#ppt_w/2"/>
                                              </p:val>
                                            </p:tav>
                                            <p:tav tm="100000">
                                              <p:val>
                                                <p:strVal val="#ppt_x"/>
                                              </p:val>
                                            </p:tav>
                                          </p:tavLst>
                                        </p:anim>
                                        <p:anim calcmode="lin" valueType="num">
                                          <p:cBhvr additive="base">
                                            <p:cTn id="552" dur="2000" fill="hold"/>
                                            <p:tgtEl>
                                              <p:spTgt spid="410"/>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411"/>
                                            </p:tgtEl>
                                            <p:attrNameLst>
                                              <p:attrName>style.visibility</p:attrName>
                                            </p:attrNameLst>
                                          </p:cBhvr>
                                          <p:to>
                                            <p:strVal val="visible"/>
                                          </p:to>
                                        </p:set>
                                        <p:anim calcmode="lin" valueType="num">
                                          <p:cBhvr additive="base">
                                            <p:cTn id="555" dur="2000" fill="hold"/>
                                            <p:tgtEl>
                                              <p:spTgt spid="411"/>
                                            </p:tgtEl>
                                            <p:attrNameLst>
                                              <p:attrName>ppt_x</p:attrName>
                                            </p:attrNameLst>
                                          </p:cBhvr>
                                          <p:tavLst>
                                            <p:tav tm="0">
                                              <p:val>
                                                <p:strVal val="1+#ppt_w/2"/>
                                              </p:val>
                                            </p:tav>
                                            <p:tav tm="100000">
                                              <p:val>
                                                <p:strVal val="#ppt_x"/>
                                              </p:val>
                                            </p:tav>
                                          </p:tavLst>
                                        </p:anim>
                                        <p:anim calcmode="lin" valueType="num">
                                          <p:cBhvr additive="base">
                                            <p:cTn id="556" dur="2000" fill="hold"/>
                                            <p:tgtEl>
                                              <p:spTgt spid="411"/>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412"/>
                                            </p:tgtEl>
                                            <p:attrNameLst>
                                              <p:attrName>style.visibility</p:attrName>
                                            </p:attrNameLst>
                                          </p:cBhvr>
                                          <p:to>
                                            <p:strVal val="visible"/>
                                          </p:to>
                                        </p:set>
                                        <p:anim calcmode="lin" valueType="num">
                                          <p:cBhvr additive="base">
                                            <p:cTn id="559" dur="2000" fill="hold"/>
                                            <p:tgtEl>
                                              <p:spTgt spid="412"/>
                                            </p:tgtEl>
                                            <p:attrNameLst>
                                              <p:attrName>ppt_x</p:attrName>
                                            </p:attrNameLst>
                                          </p:cBhvr>
                                          <p:tavLst>
                                            <p:tav tm="0">
                                              <p:val>
                                                <p:strVal val="1+#ppt_w/2"/>
                                              </p:val>
                                            </p:tav>
                                            <p:tav tm="100000">
                                              <p:val>
                                                <p:strVal val="#ppt_x"/>
                                              </p:val>
                                            </p:tav>
                                          </p:tavLst>
                                        </p:anim>
                                        <p:anim calcmode="lin" valueType="num">
                                          <p:cBhvr additive="base">
                                            <p:cTn id="560" dur="2000" fill="hold"/>
                                            <p:tgtEl>
                                              <p:spTgt spid="412"/>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413"/>
                                            </p:tgtEl>
                                            <p:attrNameLst>
                                              <p:attrName>style.visibility</p:attrName>
                                            </p:attrNameLst>
                                          </p:cBhvr>
                                          <p:to>
                                            <p:strVal val="visible"/>
                                          </p:to>
                                        </p:set>
                                        <p:anim calcmode="lin" valueType="num">
                                          <p:cBhvr additive="base">
                                            <p:cTn id="563" dur="2000" fill="hold"/>
                                            <p:tgtEl>
                                              <p:spTgt spid="413"/>
                                            </p:tgtEl>
                                            <p:attrNameLst>
                                              <p:attrName>ppt_x</p:attrName>
                                            </p:attrNameLst>
                                          </p:cBhvr>
                                          <p:tavLst>
                                            <p:tav tm="0">
                                              <p:val>
                                                <p:strVal val="1+#ppt_w/2"/>
                                              </p:val>
                                            </p:tav>
                                            <p:tav tm="100000">
                                              <p:val>
                                                <p:strVal val="#ppt_x"/>
                                              </p:val>
                                            </p:tav>
                                          </p:tavLst>
                                        </p:anim>
                                        <p:anim calcmode="lin" valueType="num">
                                          <p:cBhvr additive="base">
                                            <p:cTn id="564" dur="2000" fill="hold"/>
                                            <p:tgtEl>
                                              <p:spTgt spid="413"/>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414"/>
                                            </p:tgtEl>
                                            <p:attrNameLst>
                                              <p:attrName>style.visibility</p:attrName>
                                            </p:attrNameLst>
                                          </p:cBhvr>
                                          <p:to>
                                            <p:strVal val="visible"/>
                                          </p:to>
                                        </p:set>
                                        <p:anim calcmode="lin" valueType="num">
                                          <p:cBhvr additive="base">
                                            <p:cTn id="567" dur="2000" fill="hold"/>
                                            <p:tgtEl>
                                              <p:spTgt spid="414"/>
                                            </p:tgtEl>
                                            <p:attrNameLst>
                                              <p:attrName>ppt_x</p:attrName>
                                            </p:attrNameLst>
                                          </p:cBhvr>
                                          <p:tavLst>
                                            <p:tav tm="0">
                                              <p:val>
                                                <p:strVal val="1+#ppt_w/2"/>
                                              </p:val>
                                            </p:tav>
                                            <p:tav tm="100000">
                                              <p:val>
                                                <p:strVal val="#ppt_x"/>
                                              </p:val>
                                            </p:tav>
                                          </p:tavLst>
                                        </p:anim>
                                        <p:anim calcmode="lin" valueType="num">
                                          <p:cBhvr additive="base">
                                            <p:cTn id="568" dur="2000" fill="hold"/>
                                            <p:tgtEl>
                                              <p:spTgt spid="414"/>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415"/>
                                            </p:tgtEl>
                                            <p:attrNameLst>
                                              <p:attrName>style.visibility</p:attrName>
                                            </p:attrNameLst>
                                          </p:cBhvr>
                                          <p:to>
                                            <p:strVal val="visible"/>
                                          </p:to>
                                        </p:set>
                                        <p:anim calcmode="lin" valueType="num">
                                          <p:cBhvr additive="base">
                                            <p:cTn id="571" dur="2000" fill="hold"/>
                                            <p:tgtEl>
                                              <p:spTgt spid="415"/>
                                            </p:tgtEl>
                                            <p:attrNameLst>
                                              <p:attrName>ppt_x</p:attrName>
                                            </p:attrNameLst>
                                          </p:cBhvr>
                                          <p:tavLst>
                                            <p:tav tm="0">
                                              <p:val>
                                                <p:strVal val="#ppt_x"/>
                                              </p:val>
                                            </p:tav>
                                            <p:tav tm="100000">
                                              <p:val>
                                                <p:strVal val="#ppt_x"/>
                                              </p:val>
                                            </p:tav>
                                          </p:tavLst>
                                        </p:anim>
                                        <p:anim calcmode="lin" valueType="num">
                                          <p:cBhvr additive="base">
                                            <p:cTn id="572" dur="2000" fill="hold"/>
                                            <p:tgtEl>
                                              <p:spTgt spid="415"/>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416"/>
                                            </p:tgtEl>
                                            <p:attrNameLst>
                                              <p:attrName>style.visibility</p:attrName>
                                            </p:attrNameLst>
                                          </p:cBhvr>
                                          <p:to>
                                            <p:strVal val="visible"/>
                                          </p:to>
                                        </p:set>
                                        <p:anim calcmode="lin" valueType="num">
                                          <p:cBhvr additive="base">
                                            <p:cTn id="575" dur="2000" fill="hold"/>
                                            <p:tgtEl>
                                              <p:spTgt spid="416"/>
                                            </p:tgtEl>
                                            <p:attrNameLst>
                                              <p:attrName>ppt_x</p:attrName>
                                            </p:attrNameLst>
                                          </p:cBhvr>
                                          <p:tavLst>
                                            <p:tav tm="0">
                                              <p:val>
                                                <p:strVal val="#ppt_x"/>
                                              </p:val>
                                            </p:tav>
                                            <p:tav tm="100000">
                                              <p:val>
                                                <p:strVal val="#ppt_x"/>
                                              </p:val>
                                            </p:tav>
                                          </p:tavLst>
                                        </p:anim>
                                        <p:anim calcmode="lin" valueType="num">
                                          <p:cBhvr additive="base">
                                            <p:cTn id="576" dur="2000" fill="hold"/>
                                            <p:tgtEl>
                                              <p:spTgt spid="416"/>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417"/>
                                            </p:tgtEl>
                                            <p:attrNameLst>
                                              <p:attrName>style.visibility</p:attrName>
                                            </p:attrNameLst>
                                          </p:cBhvr>
                                          <p:to>
                                            <p:strVal val="visible"/>
                                          </p:to>
                                        </p:set>
                                        <p:anim calcmode="lin" valueType="num">
                                          <p:cBhvr additive="base">
                                            <p:cTn id="579" dur="2000" fill="hold"/>
                                            <p:tgtEl>
                                              <p:spTgt spid="417"/>
                                            </p:tgtEl>
                                            <p:attrNameLst>
                                              <p:attrName>ppt_x</p:attrName>
                                            </p:attrNameLst>
                                          </p:cBhvr>
                                          <p:tavLst>
                                            <p:tav tm="0">
                                              <p:val>
                                                <p:strVal val="#ppt_x"/>
                                              </p:val>
                                            </p:tav>
                                            <p:tav tm="100000">
                                              <p:val>
                                                <p:strVal val="#ppt_x"/>
                                              </p:val>
                                            </p:tav>
                                          </p:tavLst>
                                        </p:anim>
                                        <p:anim calcmode="lin" valueType="num">
                                          <p:cBhvr additive="base">
                                            <p:cTn id="580" dur="2000" fill="hold"/>
                                            <p:tgtEl>
                                              <p:spTgt spid="417"/>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418"/>
                                            </p:tgtEl>
                                            <p:attrNameLst>
                                              <p:attrName>style.visibility</p:attrName>
                                            </p:attrNameLst>
                                          </p:cBhvr>
                                          <p:to>
                                            <p:strVal val="visible"/>
                                          </p:to>
                                        </p:set>
                                        <p:anim calcmode="lin" valueType="num">
                                          <p:cBhvr additive="base">
                                            <p:cTn id="583" dur="2000" fill="hold"/>
                                            <p:tgtEl>
                                              <p:spTgt spid="418"/>
                                            </p:tgtEl>
                                            <p:attrNameLst>
                                              <p:attrName>ppt_x</p:attrName>
                                            </p:attrNameLst>
                                          </p:cBhvr>
                                          <p:tavLst>
                                            <p:tav tm="0">
                                              <p:val>
                                                <p:strVal val="#ppt_x"/>
                                              </p:val>
                                            </p:tav>
                                            <p:tav tm="100000">
                                              <p:val>
                                                <p:strVal val="#ppt_x"/>
                                              </p:val>
                                            </p:tav>
                                          </p:tavLst>
                                        </p:anim>
                                        <p:anim calcmode="lin" valueType="num">
                                          <p:cBhvr additive="base">
                                            <p:cTn id="584" dur="2000" fill="hold"/>
                                            <p:tgtEl>
                                              <p:spTgt spid="418"/>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419"/>
                                            </p:tgtEl>
                                            <p:attrNameLst>
                                              <p:attrName>style.visibility</p:attrName>
                                            </p:attrNameLst>
                                          </p:cBhvr>
                                          <p:to>
                                            <p:strVal val="visible"/>
                                          </p:to>
                                        </p:set>
                                        <p:anim calcmode="lin" valueType="num">
                                          <p:cBhvr additive="base">
                                            <p:cTn id="587" dur="2000" fill="hold"/>
                                            <p:tgtEl>
                                              <p:spTgt spid="419"/>
                                            </p:tgtEl>
                                            <p:attrNameLst>
                                              <p:attrName>ppt_x</p:attrName>
                                            </p:attrNameLst>
                                          </p:cBhvr>
                                          <p:tavLst>
                                            <p:tav tm="0">
                                              <p:val>
                                                <p:strVal val="#ppt_x"/>
                                              </p:val>
                                            </p:tav>
                                            <p:tav tm="100000">
                                              <p:val>
                                                <p:strVal val="#ppt_x"/>
                                              </p:val>
                                            </p:tav>
                                          </p:tavLst>
                                        </p:anim>
                                        <p:anim calcmode="lin" valueType="num">
                                          <p:cBhvr additive="base">
                                            <p:cTn id="588" dur="2000" fill="hold"/>
                                            <p:tgtEl>
                                              <p:spTgt spid="419"/>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420"/>
                                            </p:tgtEl>
                                            <p:attrNameLst>
                                              <p:attrName>style.visibility</p:attrName>
                                            </p:attrNameLst>
                                          </p:cBhvr>
                                          <p:to>
                                            <p:strVal val="visible"/>
                                          </p:to>
                                        </p:set>
                                        <p:anim calcmode="lin" valueType="num">
                                          <p:cBhvr additive="base">
                                            <p:cTn id="591" dur="2000" fill="hold"/>
                                            <p:tgtEl>
                                              <p:spTgt spid="420"/>
                                            </p:tgtEl>
                                            <p:attrNameLst>
                                              <p:attrName>ppt_x</p:attrName>
                                            </p:attrNameLst>
                                          </p:cBhvr>
                                          <p:tavLst>
                                            <p:tav tm="0">
                                              <p:val>
                                                <p:strVal val="#ppt_x"/>
                                              </p:val>
                                            </p:tav>
                                            <p:tav tm="100000">
                                              <p:val>
                                                <p:strVal val="#ppt_x"/>
                                              </p:val>
                                            </p:tav>
                                          </p:tavLst>
                                        </p:anim>
                                        <p:anim calcmode="lin" valueType="num">
                                          <p:cBhvr additive="base">
                                            <p:cTn id="592" dur="2000" fill="hold"/>
                                            <p:tgtEl>
                                              <p:spTgt spid="420"/>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421"/>
                                            </p:tgtEl>
                                            <p:attrNameLst>
                                              <p:attrName>style.visibility</p:attrName>
                                            </p:attrNameLst>
                                          </p:cBhvr>
                                          <p:to>
                                            <p:strVal val="visible"/>
                                          </p:to>
                                        </p:set>
                                        <p:anim calcmode="lin" valueType="num">
                                          <p:cBhvr additive="base">
                                            <p:cTn id="595" dur="2000" fill="hold"/>
                                            <p:tgtEl>
                                              <p:spTgt spid="421"/>
                                            </p:tgtEl>
                                            <p:attrNameLst>
                                              <p:attrName>ppt_x</p:attrName>
                                            </p:attrNameLst>
                                          </p:cBhvr>
                                          <p:tavLst>
                                            <p:tav tm="0">
                                              <p:val>
                                                <p:strVal val="#ppt_x"/>
                                              </p:val>
                                            </p:tav>
                                            <p:tav tm="100000">
                                              <p:val>
                                                <p:strVal val="#ppt_x"/>
                                              </p:val>
                                            </p:tav>
                                          </p:tavLst>
                                        </p:anim>
                                        <p:anim calcmode="lin" valueType="num">
                                          <p:cBhvr additive="base">
                                            <p:cTn id="596" dur="2000" fill="hold"/>
                                            <p:tgtEl>
                                              <p:spTgt spid="421"/>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422"/>
                                            </p:tgtEl>
                                            <p:attrNameLst>
                                              <p:attrName>style.visibility</p:attrName>
                                            </p:attrNameLst>
                                          </p:cBhvr>
                                          <p:to>
                                            <p:strVal val="visible"/>
                                          </p:to>
                                        </p:set>
                                        <p:anim calcmode="lin" valueType="num">
                                          <p:cBhvr additive="base">
                                            <p:cTn id="599" dur="2000" fill="hold"/>
                                            <p:tgtEl>
                                              <p:spTgt spid="422"/>
                                            </p:tgtEl>
                                            <p:attrNameLst>
                                              <p:attrName>ppt_x</p:attrName>
                                            </p:attrNameLst>
                                          </p:cBhvr>
                                          <p:tavLst>
                                            <p:tav tm="0">
                                              <p:val>
                                                <p:strVal val="#ppt_x"/>
                                              </p:val>
                                            </p:tav>
                                            <p:tav tm="100000">
                                              <p:val>
                                                <p:strVal val="#ppt_x"/>
                                              </p:val>
                                            </p:tav>
                                          </p:tavLst>
                                        </p:anim>
                                        <p:anim calcmode="lin" valueType="num">
                                          <p:cBhvr additive="base">
                                            <p:cTn id="600" dur="2000" fill="hold"/>
                                            <p:tgtEl>
                                              <p:spTgt spid="422"/>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423"/>
                                            </p:tgtEl>
                                            <p:attrNameLst>
                                              <p:attrName>style.visibility</p:attrName>
                                            </p:attrNameLst>
                                          </p:cBhvr>
                                          <p:to>
                                            <p:strVal val="visible"/>
                                          </p:to>
                                        </p:set>
                                        <p:anim calcmode="lin" valueType="num">
                                          <p:cBhvr additive="base">
                                            <p:cTn id="603" dur="2000" fill="hold"/>
                                            <p:tgtEl>
                                              <p:spTgt spid="423"/>
                                            </p:tgtEl>
                                            <p:attrNameLst>
                                              <p:attrName>ppt_x</p:attrName>
                                            </p:attrNameLst>
                                          </p:cBhvr>
                                          <p:tavLst>
                                            <p:tav tm="0">
                                              <p:val>
                                                <p:strVal val="#ppt_x"/>
                                              </p:val>
                                            </p:tav>
                                            <p:tav tm="100000">
                                              <p:val>
                                                <p:strVal val="#ppt_x"/>
                                              </p:val>
                                            </p:tav>
                                          </p:tavLst>
                                        </p:anim>
                                        <p:anim calcmode="lin" valueType="num">
                                          <p:cBhvr additive="base">
                                            <p:cTn id="604" dur="2000" fill="hold"/>
                                            <p:tgtEl>
                                              <p:spTgt spid="423"/>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424"/>
                                            </p:tgtEl>
                                            <p:attrNameLst>
                                              <p:attrName>style.visibility</p:attrName>
                                            </p:attrNameLst>
                                          </p:cBhvr>
                                          <p:to>
                                            <p:strVal val="visible"/>
                                          </p:to>
                                        </p:set>
                                        <p:anim calcmode="lin" valueType="num">
                                          <p:cBhvr additive="base">
                                            <p:cTn id="607" dur="2000" fill="hold"/>
                                            <p:tgtEl>
                                              <p:spTgt spid="424"/>
                                            </p:tgtEl>
                                            <p:attrNameLst>
                                              <p:attrName>ppt_x</p:attrName>
                                            </p:attrNameLst>
                                          </p:cBhvr>
                                          <p:tavLst>
                                            <p:tav tm="0">
                                              <p:val>
                                                <p:strVal val="#ppt_x"/>
                                              </p:val>
                                            </p:tav>
                                            <p:tav tm="100000">
                                              <p:val>
                                                <p:strVal val="#ppt_x"/>
                                              </p:val>
                                            </p:tav>
                                          </p:tavLst>
                                        </p:anim>
                                        <p:anim calcmode="lin" valueType="num">
                                          <p:cBhvr additive="base">
                                            <p:cTn id="608" dur="2000" fill="hold"/>
                                            <p:tgtEl>
                                              <p:spTgt spid="424"/>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425"/>
                                            </p:tgtEl>
                                            <p:attrNameLst>
                                              <p:attrName>style.visibility</p:attrName>
                                            </p:attrNameLst>
                                          </p:cBhvr>
                                          <p:to>
                                            <p:strVal val="visible"/>
                                          </p:to>
                                        </p:set>
                                        <p:anim calcmode="lin" valueType="num">
                                          <p:cBhvr additive="base">
                                            <p:cTn id="611" dur="2000" fill="hold"/>
                                            <p:tgtEl>
                                              <p:spTgt spid="425"/>
                                            </p:tgtEl>
                                            <p:attrNameLst>
                                              <p:attrName>ppt_x</p:attrName>
                                            </p:attrNameLst>
                                          </p:cBhvr>
                                          <p:tavLst>
                                            <p:tav tm="0">
                                              <p:val>
                                                <p:strVal val="#ppt_x"/>
                                              </p:val>
                                            </p:tav>
                                            <p:tav tm="100000">
                                              <p:val>
                                                <p:strVal val="#ppt_x"/>
                                              </p:val>
                                            </p:tav>
                                          </p:tavLst>
                                        </p:anim>
                                        <p:anim calcmode="lin" valueType="num">
                                          <p:cBhvr additive="base">
                                            <p:cTn id="612" dur="2000" fill="hold"/>
                                            <p:tgtEl>
                                              <p:spTgt spid="425"/>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426"/>
                                            </p:tgtEl>
                                            <p:attrNameLst>
                                              <p:attrName>style.visibility</p:attrName>
                                            </p:attrNameLst>
                                          </p:cBhvr>
                                          <p:to>
                                            <p:strVal val="visible"/>
                                          </p:to>
                                        </p:set>
                                        <p:anim calcmode="lin" valueType="num">
                                          <p:cBhvr additive="base">
                                            <p:cTn id="615" dur="2000" fill="hold"/>
                                            <p:tgtEl>
                                              <p:spTgt spid="426"/>
                                            </p:tgtEl>
                                            <p:attrNameLst>
                                              <p:attrName>ppt_x</p:attrName>
                                            </p:attrNameLst>
                                          </p:cBhvr>
                                          <p:tavLst>
                                            <p:tav tm="0">
                                              <p:val>
                                                <p:strVal val="#ppt_x"/>
                                              </p:val>
                                            </p:tav>
                                            <p:tav tm="100000">
                                              <p:val>
                                                <p:strVal val="#ppt_x"/>
                                              </p:val>
                                            </p:tav>
                                          </p:tavLst>
                                        </p:anim>
                                        <p:anim calcmode="lin" valueType="num">
                                          <p:cBhvr additive="base">
                                            <p:cTn id="616" dur="2000" fill="hold"/>
                                            <p:tgtEl>
                                              <p:spTgt spid="426"/>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427"/>
                                            </p:tgtEl>
                                            <p:attrNameLst>
                                              <p:attrName>style.visibility</p:attrName>
                                            </p:attrNameLst>
                                          </p:cBhvr>
                                          <p:to>
                                            <p:strVal val="visible"/>
                                          </p:to>
                                        </p:set>
                                        <p:anim calcmode="lin" valueType="num">
                                          <p:cBhvr additive="base">
                                            <p:cTn id="619" dur="2000" fill="hold"/>
                                            <p:tgtEl>
                                              <p:spTgt spid="427"/>
                                            </p:tgtEl>
                                            <p:attrNameLst>
                                              <p:attrName>ppt_x</p:attrName>
                                            </p:attrNameLst>
                                          </p:cBhvr>
                                          <p:tavLst>
                                            <p:tav tm="0">
                                              <p:val>
                                                <p:strVal val="#ppt_x"/>
                                              </p:val>
                                            </p:tav>
                                            <p:tav tm="100000">
                                              <p:val>
                                                <p:strVal val="#ppt_x"/>
                                              </p:val>
                                            </p:tav>
                                          </p:tavLst>
                                        </p:anim>
                                        <p:anim calcmode="lin" valueType="num">
                                          <p:cBhvr additive="base">
                                            <p:cTn id="620" dur="2000" fill="hold"/>
                                            <p:tgtEl>
                                              <p:spTgt spid="427"/>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428"/>
                                            </p:tgtEl>
                                            <p:attrNameLst>
                                              <p:attrName>style.visibility</p:attrName>
                                            </p:attrNameLst>
                                          </p:cBhvr>
                                          <p:to>
                                            <p:strVal val="visible"/>
                                          </p:to>
                                        </p:set>
                                        <p:anim calcmode="lin" valueType="num">
                                          <p:cBhvr additive="base">
                                            <p:cTn id="623" dur="2000" fill="hold"/>
                                            <p:tgtEl>
                                              <p:spTgt spid="428"/>
                                            </p:tgtEl>
                                            <p:attrNameLst>
                                              <p:attrName>ppt_x</p:attrName>
                                            </p:attrNameLst>
                                          </p:cBhvr>
                                          <p:tavLst>
                                            <p:tav tm="0">
                                              <p:val>
                                                <p:strVal val="#ppt_x"/>
                                              </p:val>
                                            </p:tav>
                                            <p:tav tm="100000">
                                              <p:val>
                                                <p:strVal val="#ppt_x"/>
                                              </p:val>
                                            </p:tav>
                                          </p:tavLst>
                                        </p:anim>
                                        <p:anim calcmode="lin" valueType="num">
                                          <p:cBhvr additive="base">
                                            <p:cTn id="624" dur="2000" fill="hold"/>
                                            <p:tgtEl>
                                              <p:spTgt spid="428"/>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429"/>
                                            </p:tgtEl>
                                            <p:attrNameLst>
                                              <p:attrName>style.visibility</p:attrName>
                                            </p:attrNameLst>
                                          </p:cBhvr>
                                          <p:to>
                                            <p:strVal val="visible"/>
                                          </p:to>
                                        </p:set>
                                        <p:anim calcmode="lin" valueType="num">
                                          <p:cBhvr additive="base">
                                            <p:cTn id="627" dur="2000" fill="hold"/>
                                            <p:tgtEl>
                                              <p:spTgt spid="429"/>
                                            </p:tgtEl>
                                            <p:attrNameLst>
                                              <p:attrName>ppt_x</p:attrName>
                                            </p:attrNameLst>
                                          </p:cBhvr>
                                          <p:tavLst>
                                            <p:tav tm="0">
                                              <p:val>
                                                <p:strVal val="#ppt_x"/>
                                              </p:val>
                                            </p:tav>
                                            <p:tav tm="100000">
                                              <p:val>
                                                <p:strVal val="#ppt_x"/>
                                              </p:val>
                                            </p:tav>
                                          </p:tavLst>
                                        </p:anim>
                                        <p:anim calcmode="lin" valueType="num">
                                          <p:cBhvr additive="base">
                                            <p:cTn id="628" dur="2000" fill="hold"/>
                                            <p:tgtEl>
                                              <p:spTgt spid="429"/>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430"/>
                                            </p:tgtEl>
                                            <p:attrNameLst>
                                              <p:attrName>style.visibility</p:attrName>
                                            </p:attrNameLst>
                                          </p:cBhvr>
                                          <p:to>
                                            <p:strVal val="visible"/>
                                          </p:to>
                                        </p:set>
                                        <p:anim calcmode="lin" valueType="num">
                                          <p:cBhvr additive="base">
                                            <p:cTn id="631" dur="2000" fill="hold"/>
                                            <p:tgtEl>
                                              <p:spTgt spid="430"/>
                                            </p:tgtEl>
                                            <p:attrNameLst>
                                              <p:attrName>ppt_x</p:attrName>
                                            </p:attrNameLst>
                                          </p:cBhvr>
                                          <p:tavLst>
                                            <p:tav tm="0">
                                              <p:val>
                                                <p:strVal val="#ppt_x"/>
                                              </p:val>
                                            </p:tav>
                                            <p:tav tm="100000">
                                              <p:val>
                                                <p:strVal val="#ppt_x"/>
                                              </p:val>
                                            </p:tav>
                                          </p:tavLst>
                                        </p:anim>
                                        <p:anim calcmode="lin" valueType="num">
                                          <p:cBhvr additive="base">
                                            <p:cTn id="632" dur="2000" fill="hold"/>
                                            <p:tgtEl>
                                              <p:spTgt spid="430"/>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431"/>
                                            </p:tgtEl>
                                            <p:attrNameLst>
                                              <p:attrName>style.visibility</p:attrName>
                                            </p:attrNameLst>
                                          </p:cBhvr>
                                          <p:to>
                                            <p:strVal val="visible"/>
                                          </p:to>
                                        </p:set>
                                        <p:anim calcmode="lin" valueType="num">
                                          <p:cBhvr additive="base">
                                            <p:cTn id="635" dur="2000" fill="hold"/>
                                            <p:tgtEl>
                                              <p:spTgt spid="431"/>
                                            </p:tgtEl>
                                            <p:attrNameLst>
                                              <p:attrName>ppt_x</p:attrName>
                                            </p:attrNameLst>
                                          </p:cBhvr>
                                          <p:tavLst>
                                            <p:tav tm="0">
                                              <p:val>
                                                <p:strVal val="#ppt_x"/>
                                              </p:val>
                                            </p:tav>
                                            <p:tav tm="100000">
                                              <p:val>
                                                <p:strVal val="#ppt_x"/>
                                              </p:val>
                                            </p:tav>
                                          </p:tavLst>
                                        </p:anim>
                                        <p:anim calcmode="lin" valueType="num">
                                          <p:cBhvr additive="base">
                                            <p:cTn id="636" dur="2000" fill="hold"/>
                                            <p:tgtEl>
                                              <p:spTgt spid="431"/>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432"/>
                                            </p:tgtEl>
                                            <p:attrNameLst>
                                              <p:attrName>style.visibility</p:attrName>
                                            </p:attrNameLst>
                                          </p:cBhvr>
                                          <p:to>
                                            <p:strVal val="visible"/>
                                          </p:to>
                                        </p:set>
                                        <p:anim calcmode="lin" valueType="num">
                                          <p:cBhvr additive="base">
                                            <p:cTn id="639" dur="2000" fill="hold"/>
                                            <p:tgtEl>
                                              <p:spTgt spid="432"/>
                                            </p:tgtEl>
                                            <p:attrNameLst>
                                              <p:attrName>ppt_x</p:attrName>
                                            </p:attrNameLst>
                                          </p:cBhvr>
                                          <p:tavLst>
                                            <p:tav tm="0">
                                              <p:val>
                                                <p:strVal val="1+#ppt_w/2"/>
                                              </p:val>
                                            </p:tav>
                                            <p:tav tm="100000">
                                              <p:val>
                                                <p:strVal val="#ppt_x"/>
                                              </p:val>
                                            </p:tav>
                                          </p:tavLst>
                                        </p:anim>
                                        <p:anim calcmode="lin" valueType="num">
                                          <p:cBhvr additive="base">
                                            <p:cTn id="640" dur="2000" fill="hold"/>
                                            <p:tgtEl>
                                              <p:spTgt spid="432"/>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433"/>
                                            </p:tgtEl>
                                            <p:attrNameLst>
                                              <p:attrName>style.visibility</p:attrName>
                                            </p:attrNameLst>
                                          </p:cBhvr>
                                          <p:to>
                                            <p:strVal val="visible"/>
                                          </p:to>
                                        </p:set>
                                        <p:anim calcmode="lin" valueType="num">
                                          <p:cBhvr additive="base">
                                            <p:cTn id="643" dur="2000" fill="hold"/>
                                            <p:tgtEl>
                                              <p:spTgt spid="433"/>
                                            </p:tgtEl>
                                            <p:attrNameLst>
                                              <p:attrName>ppt_x</p:attrName>
                                            </p:attrNameLst>
                                          </p:cBhvr>
                                          <p:tavLst>
                                            <p:tav tm="0">
                                              <p:val>
                                                <p:strVal val="1+#ppt_w/2"/>
                                              </p:val>
                                            </p:tav>
                                            <p:tav tm="100000">
                                              <p:val>
                                                <p:strVal val="#ppt_x"/>
                                              </p:val>
                                            </p:tav>
                                          </p:tavLst>
                                        </p:anim>
                                        <p:anim calcmode="lin" valueType="num">
                                          <p:cBhvr additive="base">
                                            <p:cTn id="644" dur="2000" fill="hold"/>
                                            <p:tgtEl>
                                              <p:spTgt spid="433"/>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434"/>
                                            </p:tgtEl>
                                            <p:attrNameLst>
                                              <p:attrName>style.visibility</p:attrName>
                                            </p:attrNameLst>
                                          </p:cBhvr>
                                          <p:to>
                                            <p:strVal val="visible"/>
                                          </p:to>
                                        </p:set>
                                        <p:anim calcmode="lin" valueType="num">
                                          <p:cBhvr additive="base">
                                            <p:cTn id="647" dur="2000" fill="hold"/>
                                            <p:tgtEl>
                                              <p:spTgt spid="434"/>
                                            </p:tgtEl>
                                            <p:attrNameLst>
                                              <p:attrName>ppt_x</p:attrName>
                                            </p:attrNameLst>
                                          </p:cBhvr>
                                          <p:tavLst>
                                            <p:tav tm="0">
                                              <p:val>
                                                <p:strVal val="1+#ppt_w/2"/>
                                              </p:val>
                                            </p:tav>
                                            <p:tav tm="100000">
                                              <p:val>
                                                <p:strVal val="#ppt_x"/>
                                              </p:val>
                                            </p:tav>
                                          </p:tavLst>
                                        </p:anim>
                                        <p:anim calcmode="lin" valueType="num">
                                          <p:cBhvr additive="base">
                                            <p:cTn id="648" dur="2000" fill="hold"/>
                                            <p:tgtEl>
                                              <p:spTgt spid="434"/>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435"/>
                                            </p:tgtEl>
                                            <p:attrNameLst>
                                              <p:attrName>style.visibility</p:attrName>
                                            </p:attrNameLst>
                                          </p:cBhvr>
                                          <p:to>
                                            <p:strVal val="visible"/>
                                          </p:to>
                                        </p:set>
                                        <p:anim calcmode="lin" valueType="num">
                                          <p:cBhvr additive="base">
                                            <p:cTn id="651" dur="2000" fill="hold"/>
                                            <p:tgtEl>
                                              <p:spTgt spid="435"/>
                                            </p:tgtEl>
                                            <p:attrNameLst>
                                              <p:attrName>ppt_x</p:attrName>
                                            </p:attrNameLst>
                                          </p:cBhvr>
                                          <p:tavLst>
                                            <p:tav tm="0">
                                              <p:val>
                                                <p:strVal val="1+#ppt_w/2"/>
                                              </p:val>
                                            </p:tav>
                                            <p:tav tm="100000">
                                              <p:val>
                                                <p:strVal val="#ppt_x"/>
                                              </p:val>
                                            </p:tav>
                                          </p:tavLst>
                                        </p:anim>
                                        <p:anim calcmode="lin" valueType="num">
                                          <p:cBhvr additive="base">
                                            <p:cTn id="652" dur="2000" fill="hold"/>
                                            <p:tgtEl>
                                              <p:spTgt spid="435"/>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436"/>
                                            </p:tgtEl>
                                            <p:attrNameLst>
                                              <p:attrName>style.visibility</p:attrName>
                                            </p:attrNameLst>
                                          </p:cBhvr>
                                          <p:to>
                                            <p:strVal val="visible"/>
                                          </p:to>
                                        </p:set>
                                        <p:anim calcmode="lin" valueType="num">
                                          <p:cBhvr additive="base">
                                            <p:cTn id="655" dur="2000" fill="hold"/>
                                            <p:tgtEl>
                                              <p:spTgt spid="436"/>
                                            </p:tgtEl>
                                            <p:attrNameLst>
                                              <p:attrName>ppt_x</p:attrName>
                                            </p:attrNameLst>
                                          </p:cBhvr>
                                          <p:tavLst>
                                            <p:tav tm="0">
                                              <p:val>
                                                <p:strVal val="1+#ppt_w/2"/>
                                              </p:val>
                                            </p:tav>
                                            <p:tav tm="100000">
                                              <p:val>
                                                <p:strVal val="#ppt_x"/>
                                              </p:val>
                                            </p:tav>
                                          </p:tavLst>
                                        </p:anim>
                                        <p:anim calcmode="lin" valueType="num">
                                          <p:cBhvr additive="base">
                                            <p:cTn id="656" dur="2000" fill="hold"/>
                                            <p:tgtEl>
                                              <p:spTgt spid="436"/>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437"/>
                                            </p:tgtEl>
                                            <p:attrNameLst>
                                              <p:attrName>style.visibility</p:attrName>
                                            </p:attrNameLst>
                                          </p:cBhvr>
                                          <p:to>
                                            <p:strVal val="visible"/>
                                          </p:to>
                                        </p:set>
                                        <p:anim calcmode="lin" valueType="num">
                                          <p:cBhvr additive="base">
                                            <p:cTn id="659" dur="2000" fill="hold"/>
                                            <p:tgtEl>
                                              <p:spTgt spid="437"/>
                                            </p:tgtEl>
                                            <p:attrNameLst>
                                              <p:attrName>ppt_x</p:attrName>
                                            </p:attrNameLst>
                                          </p:cBhvr>
                                          <p:tavLst>
                                            <p:tav tm="0">
                                              <p:val>
                                                <p:strVal val="1+#ppt_w/2"/>
                                              </p:val>
                                            </p:tav>
                                            <p:tav tm="100000">
                                              <p:val>
                                                <p:strVal val="#ppt_x"/>
                                              </p:val>
                                            </p:tav>
                                          </p:tavLst>
                                        </p:anim>
                                        <p:anim calcmode="lin" valueType="num">
                                          <p:cBhvr additive="base">
                                            <p:cTn id="660" dur="2000" fill="hold"/>
                                            <p:tgtEl>
                                              <p:spTgt spid="437"/>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438"/>
                                            </p:tgtEl>
                                            <p:attrNameLst>
                                              <p:attrName>style.visibility</p:attrName>
                                            </p:attrNameLst>
                                          </p:cBhvr>
                                          <p:to>
                                            <p:strVal val="visible"/>
                                          </p:to>
                                        </p:set>
                                        <p:anim calcmode="lin" valueType="num">
                                          <p:cBhvr additive="base">
                                            <p:cTn id="663" dur="2000" fill="hold"/>
                                            <p:tgtEl>
                                              <p:spTgt spid="438"/>
                                            </p:tgtEl>
                                            <p:attrNameLst>
                                              <p:attrName>ppt_x</p:attrName>
                                            </p:attrNameLst>
                                          </p:cBhvr>
                                          <p:tavLst>
                                            <p:tav tm="0">
                                              <p:val>
                                                <p:strVal val="1+#ppt_w/2"/>
                                              </p:val>
                                            </p:tav>
                                            <p:tav tm="100000">
                                              <p:val>
                                                <p:strVal val="#ppt_x"/>
                                              </p:val>
                                            </p:tav>
                                          </p:tavLst>
                                        </p:anim>
                                        <p:anim calcmode="lin" valueType="num">
                                          <p:cBhvr additive="base">
                                            <p:cTn id="664" dur="2000" fill="hold"/>
                                            <p:tgtEl>
                                              <p:spTgt spid="438"/>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439"/>
                                            </p:tgtEl>
                                            <p:attrNameLst>
                                              <p:attrName>style.visibility</p:attrName>
                                            </p:attrNameLst>
                                          </p:cBhvr>
                                          <p:to>
                                            <p:strVal val="visible"/>
                                          </p:to>
                                        </p:set>
                                        <p:anim calcmode="lin" valueType="num">
                                          <p:cBhvr additive="base">
                                            <p:cTn id="667" dur="2000" fill="hold"/>
                                            <p:tgtEl>
                                              <p:spTgt spid="439"/>
                                            </p:tgtEl>
                                            <p:attrNameLst>
                                              <p:attrName>ppt_x</p:attrName>
                                            </p:attrNameLst>
                                          </p:cBhvr>
                                          <p:tavLst>
                                            <p:tav tm="0">
                                              <p:val>
                                                <p:strVal val="1+#ppt_w/2"/>
                                              </p:val>
                                            </p:tav>
                                            <p:tav tm="100000">
                                              <p:val>
                                                <p:strVal val="#ppt_x"/>
                                              </p:val>
                                            </p:tav>
                                          </p:tavLst>
                                        </p:anim>
                                        <p:anim calcmode="lin" valueType="num">
                                          <p:cBhvr additive="base">
                                            <p:cTn id="668" dur="2000" fill="hold"/>
                                            <p:tgtEl>
                                              <p:spTgt spid="439"/>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440"/>
                                            </p:tgtEl>
                                            <p:attrNameLst>
                                              <p:attrName>style.visibility</p:attrName>
                                            </p:attrNameLst>
                                          </p:cBhvr>
                                          <p:to>
                                            <p:strVal val="visible"/>
                                          </p:to>
                                        </p:set>
                                        <p:anim calcmode="lin" valueType="num">
                                          <p:cBhvr additive="base">
                                            <p:cTn id="671" dur="2000" fill="hold"/>
                                            <p:tgtEl>
                                              <p:spTgt spid="440"/>
                                            </p:tgtEl>
                                            <p:attrNameLst>
                                              <p:attrName>ppt_x</p:attrName>
                                            </p:attrNameLst>
                                          </p:cBhvr>
                                          <p:tavLst>
                                            <p:tav tm="0">
                                              <p:val>
                                                <p:strVal val="1+#ppt_w/2"/>
                                              </p:val>
                                            </p:tav>
                                            <p:tav tm="100000">
                                              <p:val>
                                                <p:strVal val="#ppt_x"/>
                                              </p:val>
                                            </p:tav>
                                          </p:tavLst>
                                        </p:anim>
                                        <p:anim calcmode="lin" valueType="num">
                                          <p:cBhvr additive="base">
                                            <p:cTn id="672" dur="2000" fill="hold"/>
                                            <p:tgtEl>
                                              <p:spTgt spid="440"/>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441"/>
                                            </p:tgtEl>
                                            <p:attrNameLst>
                                              <p:attrName>style.visibility</p:attrName>
                                            </p:attrNameLst>
                                          </p:cBhvr>
                                          <p:to>
                                            <p:strVal val="visible"/>
                                          </p:to>
                                        </p:set>
                                        <p:anim calcmode="lin" valueType="num">
                                          <p:cBhvr additive="base">
                                            <p:cTn id="675" dur="2000" fill="hold"/>
                                            <p:tgtEl>
                                              <p:spTgt spid="441"/>
                                            </p:tgtEl>
                                            <p:attrNameLst>
                                              <p:attrName>ppt_x</p:attrName>
                                            </p:attrNameLst>
                                          </p:cBhvr>
                                          <p:tavLst>
                                            <p:tav tm="0">
                                              <p:val>
                                                <p:strVal val="1+#ppt_w/2"/>
                                              </p:val>
                                            </p:tav>
                                            <p:tav tm="100000">
                                              <p:val>
                                                <p:strVal val="#ppt_x"/>
                                              </p:val>
                                            </p:tav>
                                          </p:tavLst>
                                        </p:anim>
                                        <p:anim calcmode="lin" valueType="num">
                                          <p:cBhvr additive="base">
                                            <p:cTn id="676" dur="2000" fill="hold"/>
                                            <p:tgtEl>
                                              <p:spTgt spid="441"/>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442"/>
                                            </p:tgtEl>
                                            <p:attrNameLst>
                                              <p:attrName>style.visibility</p:attrName>
                                            </p:attrNameLst>
                                          </p:cBhvr>
                                          <p:to>
                                            <p:strVal val="visible"/>
                                          </p:to>
                                        </p:set>
                                        <p:anim calcmode="lin" valueType="num">
                                          <p:cBhvr additive="base">
                                            <p:cTn id="679" dur="2000" fill="hold"/>
                                            <p:tgtEl>
                                              <p:spTgt spid="442"/>
                                            </p:tgtEl>
                                            <p:attrNameLst>
                                              <p:attrName>ppt_x</p:attrName>
                                            </p:attrNameLst>
                                          </p:cBhvr>
                                          <p:tavLst>
                                            <p:tav tm="0">
                                              <p:val>
                                                <p:strVal val="1+#ppt_w/2"/>
                                              </p:val>
                                            </p:tav>
                                            <p:tav tm="100000">
                                              <p:val>
                                                <p:strVal val="#ppt_x"/>
                                              </p:val>
                                            </p:tav>
                                          </p:tavLst>
                                        </p:anim>
                                        <p:anim calcmode="lin" valueType="num">
                                          <p:cBhvr additive="base">
                                            <p:cTn id="680" dur="2000" fill="hold"/>
                                            <p:tgtEl>
                                              <p:spTgt spid="442"/>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443"/>
                                            </p:tgtEl>
                                            <p:attrNameLst>
                                              <p:attrName>style.visibility</p:attrName>
                                            </p:attrNameLst>
                                          </p:cBhvr>
                                          <p:to>
                                            <p:strVal val="visible"/>
                                          </p:to>
                                        </p:set>
                                        <p:anim calcmode="lin" valueType="num">
                                          <p:cBhvr additive="base">
                                            <p:cTn id="683" dur="2000" fill="hold"/>
                                            <p:tgtEl>
                                              <p:spTgt spid="443"/>
                                            </p:tgtEl>
                                            <p:attrNameLst>
                                              <p:attrName>ppt_x</p:attrName>
                                            </p:attrNameLst>
                                          </p:cBhvr>
                                          <p:tavLst>
                                            <p:tav tm="0">
                                              <p:val>
                                                <p:strVal val="0-#ppt_w/2"/>
                                              </p:val>
                                            </p:tav>
                                            <p:tav tm="100000">
                                              <p:val>
                                                <p:strVal val="#ppt_x"/>
                                              </p:val>
                                            </p:tav>
                                          </p:tavLst>
                                        </p:anim>
                                        <p:anim calcmode="lin" valueType="num">
                                          <p:cBhvr additive="base">
                                            <p:cTn id="684" dur="2000" fill="hold"/>
                                            <p:tgtEl>
                                              <p:spTgt spid="443"/>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444"/>
                                            </p:tgtEl>
                                            <p:attrNameLst>
                                              <p:attrName>style.visibility</p:attrName>
                                            </p:attrNameLst>
                                          </p:cBhvr>
                                          <p:to>
                                            <p:strVal val="visible"/>
                                          </p:to>
                                        </p:set>
                                        <p:anim calcmode="lin" valueType="num">
                                          <p:cBhvr additive="base">
                                            <p:cTn id="687" dur="2000" fill="hold"/>
                                            <p:tgtEl>
                                              <p:spTgt spid="444"/>
                                            </p:tgtEl>
                                            <p:attrNameLst>
                                              <p:attrName>ppt_x</p:attrName>
                                            </p:attrNameLst>
                                          </p:cBhvr>
                                          <p:tavLst>
                                            <p:tav tm="0">
                                              <p:val>
                                                <p:strVal val="0-#ppt_w/2"/>
                                              </p:val>
                                            </p:tav>
                                            <p:tav tm="100000">
                                              <p:val>
                                                <p:strVal val="#ppt_x"/>
                                              </p:val>
                                            </p:tav>
                                          </p:tavLst>
                                        </p:anim>
                                        <p:anim calcmode="lin" valueType="num">
                                          <p:cBhvr additive="base">
                                            <p:cTn id="688" dur="2000" fill="hold"/>
                                            <p:tgtEl>
                                              <p:spTgt spid="444"/>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445"/>
                                            </p:tgtEl>
                                            <p:attrNameLst>
                                              <p:attrName>style.visibility</p:attrName>
                                            </p:attrNameLst>
                                          </p:cBhvr>
                                          <p:to>
                                            <p:strVal val="visible"/>
                                          </p:to>
                                        </p:set>
                                        <p:anim calcmode="lin" valueType="num">
                                          <p:cBhvr additive="base">
                                            <p:cTn id="691" dur="2000" fill="hold"/>
                                            <p:tgtEl>
                                              <p:spTgt spid="445"/>
                                            </p:tgtEl>
                                            <p:attrNameLst>
                                              <p:attrName>ppt_x</p:attrName>
                                            </p:attrNameLst>
                                          </p:cBhvr>
                                          <p:tavLst>
                                            <p:tav tm="0">
                                              <p:val>
                                                <p:strVal val="0-#ppt_w/2"/>
                                              </p:val>
                                            </p:tav>
                                            <p:tav tm="100000">
                                              <p:val>
                                                <p:strVal val="#ppt_x"/>
                                              </p:val>
                                            </p:tav>
                                          </p:tavLst>
                                        </p:anim>
                                        <p:anim calcmode="lin" valueType="num">
                                          <p:cBhvr additive="base">
                                            <p:cTn id="692" dur="2000" fill="hold"/>
                                            <p:tgtEl>
                                              <p:spTgt spid="445"/>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446"/>
                                            </p:tgtEl>
                                            <p:attrNameLst>
                                              <p:attrName>style.visibility</p:attrName>
                                            </p:attrNameLst>
                                          </p:cBhvr>
                                          <p:to>
                                            <p:strVal val="visible"/>
                                          </p:to>
                                        </p:set>
                                        <p:anim calcmode="lin" valueType="num">
                                          <p:cBhvr additive="base">
                                            <p:cTn id="695" dur="2000" fill="hold"/>
                                            <p:tgtEl>
                                              <p:spTgt spid="446"/>
                                            </p:tgtEl>
                                            <p:attrNameLst>
                                              <p:attrName>ppt_x</p:attrName>
                                            </p:attrNameLst>
                                          </p:cBhvr>
                                          <p:tavLst>
                                            <p:tav tm="0">
                                              <p:val>
                                                <p:strVal val="0-#ppt_w/2"/>
                                              </p:val>
                                            </p:tav>
                                            <p:tav tm="100000">
                                              <p:val>
                                                <p:strVal val="#ppt_x"/>
                                              </p:val>
                                            </p:tav>
                                          </p:tavLst>
                                        </p:anim>
                                        <p:anim calcmode="lin" valueType="num">
                                          <p:cBhvr additive="base">
                                            <p:cTn id="696" dur="2000" fill="hold"/>
                                            <p:tgtEl>
                                              <p:spTgt spid="446"/>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447"/>
                                            </p:tgtEl>
                                            <p:attrNameLst>
                                              <p:attrName>style.visibility</p:attrName>
                                            </p:attrNameLst>
                                          </p:cBhvr>
                                          <p:to>
                                            <p:strVal val="visible"/>
                                          </p:to>
                                        </p:set>
                                        <p:anim calcmode="lin" valueType="num">
                                          <p:cBhvr additive="base">
                                            <p:cTn id="699" dur="2000" fill="hold"/>
                                            <p:tgtEl>
                                              <p:spTgt spid="447"/>
                                            </p:tgtEl>
                                            <p:attrNameLst>
                                              <p:attrName>ppt_x</p:attrName>
                                            </p:attrNameLst>
                                          </p:cBhvr>
                                          <p:tavLst>
                                            <p:tav tm="0">
                                              <p:val>
                                                <p:strVal val="0-#ppt_w/2"/>
                                              </p:val>
                                            </p:tav>
                                            <p:tav tm="100000">
                                              <p:val>
                                                <p:strVal val="#ppt_x"/>
                                              </p:val>
                                            </p:tav>
                                          </p:tavLst>
                                        </p:anim>
                                        <p:anim calcmode="lin" valueType="num">
                                          <p:cBhvr additive="base">
                                            <p:cTn id="700" dur="2000" fill="hold"/>
                                            <p:tgtEl>
                                              <p:spTgt spid="447"/>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448"/>
                                            </p:tgtEl>
                                            <p:attrNameLst>
                                              <p:attrName>style.visibility</p:attrName>
                                            </p:attrNameLst>
                                          </p:cBhvr>
                                          <p:to>
                                            <p:strVal val="visible"/>
                                          </p:to>
                                        </p:set>
                                        <p:anim calcmode="lin" valueType="num">
                                          <p:cBhvr additive="base">
                                            <p:cTn id="703" dur="2000" fill="hold"/>
                                            <p:tgtEl>
                                              <p:spTgt spid="448"/>
                                            </p:tgtEl>
                                            <p:attrNameLst>
                                              <p:attrName>ppt_x</p:attrName>
                                            </p:attrNameLst>
                                          </p:cBhvr>
                                          <p:tavLst>
                                            <p:tav tm="0">
                                              <p:val>
                                                <p:strVal val="0-#ppt_w/2"/>
                                              </p:val>
                                            </p:tav>
                                            <p:tav tm="100000">
                                              <p:val>
                                                <p:strVal val="#ppt_x"/>
                                              </p:val>
                                            </p:tav>
                                          </p:tavLst>
                                        </p:anim>
                                        <p:anim calcmode="lin" valueType="num">
                                          <p:cBhvr additive="base">
                                            <p:cTn id="704" dur="2000" fill="hold"/>
                                            <p:tgtEl>
                                              <p:spTgt spid="448"/>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449"/>
                                            </p:tgtEl>
                                            <p:attrNameLst>
                                              <p:attrName>style.visibility</p:attrName>
                                            </p:attrNameLst>
                                          </p:cBhvr>
                                          <p:to>
                                            <p:strVal val="visible"/>
                                          </p:to>
                                        </p:set>
                                        <p:anim calcmode="lin" valueType="num">
                                          <p:cBhvr additive="base">
                                            <p:cTn id="707" dur="2000" fill="hold"/>
                                            <p:tgtEl>
                                              <p:spTgt spid="449"/>
                                            </p:tgtEl>
                                            <p:attrNameLst>
                                              <p:attrName>ppt_x</p:attrName>
                                            </p:attrNameLst>
                                          </p:cBhvr>
                                          <p:tavLst>
                                            <p:tav tm="0">
                                              <p:val>
                                                <p:strVal val="0-#ppt_w/2"/>
                                              </p:val>
                                            </p:tav>
                                            <p:tav tm="100000">
                                              <p:val>
                                                <p:strVal val="#ppt_x"/>
                                              </p:val>
                                            </p:tav>
                                          </p:tavLst>
                                        </p:anim>
                                        <p:anim calcmode="lin" valueType="num">
                                          <p:cBhvr additive="base">
                                            <p:cTn id="708" dur="2000" fill="hold"/>
                                            <p:tgtEl>
                                              <p:spTgt spid="449"/>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450"/>
                                            </p:tgtEl>
                                            <p:attrNameLst>
                                              <p:attrName>style.visibility</p:attrName>
                                            </p:attrNameLst>
                                          </p:cBhvr>
                                          <p:to>
                                            <p:strVal val="visible"/>
                                          </p:to>
                                        </p:set>
                                        <p:anim calcmode="lin" valueType="num">
                                          <p:cBhvr additive="base">
                                            <p:cTn id="711" dur="2000" fill="hold"/>
                                            <p:tgtEl>
                                              <p:spTgt spid="450"/>
                                            </p:tgtEl>
                                            <p:attrNameLst>
                                              <p:attrName>ppt_x</p:attrName>
                                            </p:attrNameLst>
                                          </p:cBhvr>
                                          <p:tavLst>
                                            <p:tav tm="0">
                                              <p:val>
                                                <p:strVal val="0-#ppt_w/2"/>
                                              </p:val>
                                            </p:tav>
                                            <p:tav tm="100000">
                                              <p:val>
                                                <p:strVal val="#ppt_x"/>
                                              </p:val>
                                            </p:tav>
                                          </p:tavLst>
                                        </p:anim>
                                        <p:anim calcmode="lin" valueType="num">
                                          <p:cBhvr additive="base">
                                            <p:cTn id="712" dur="2000" fill="hold"/>
                                            <p:tgtEl>
                                              <p:spTgt spid="450"/>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451"/>
                                            </p:tgtEl>
                                            <p:attrNameLst>
                                              <p:attrName>style.visibility</p:attrName>
                                            </p:attrNameLst>
                                          </p:cBhvr>
                                          <p:to>
                                            <p:strVal val="visible"/>
                                          </p:to>
                                        </p:set>
                                        <p:anim calcmode="lin" valueType="num">
                                          <p:cBhvr additive="base">
                                            <p:cTn id="715" dur="2000" fill="hold"/>
                                            <p:tgtEl>
                                              <p:spTgt spid="451"/>
                                            </p:tgtEl>
                                            <p:attrNameLst>
                                              <p:attrName>ppt_x</p:attrName>
                                            </p:attrNameLst>
                                          </p:cBhvr>
                                          <p:tavLst>
                                            <p:tav tm="0">
                                              <p:val>
                                                <p:strVal val="0-#ppt_w/2"/>
                                              </p:val>
                                            </p:tav>
                                            <p:tav tm="100000">
                                              <p:val>
                                                <p:strVal val="#ppt_x"/>
                                              </p:val>
                                            </p:tav>
                                          </p:tavLst>
                                        </p:anim>
                                        <p:anim calcmode="lin" valueType="num">
                                          <p:cBhvr additive="base">
                                            <p:cTn id="716" dur="2000" fill="hold"/>
                                            <p:tgtEl>
                                              <p:spTgt spid="451"/>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452"/>
                                            </p:tgtEl>
                                            <p:attrNameLst>
                                              <p:attrName>style.visibility</p:attrName>
                                            </p:attrNameLst>
                                          </p:cBhvr>
                                          <p:to>
                                            <p:strVal val="visible"/>
                                          </p:to>
                                        </p:set>
                                        <p:anim calcmode="lin" valueType="num">
                                          <p:cBhvr additive="base">
                                            <p:cTn id="719" dur="2000" fill="hold"/>
                                            <p:tgtEl>
                                              <p:spTgt spid="452"/>
                                            </p:tgtEl>
                                            <p:attrNameLst>
                                              <p:attrName>ppt_x</p:attrName>
                                            </p:attrNameLst>
                                          </p:cBhvr>
                                          <p:tavLst>
                                            <p:tav tm="0">
                                              <p:val>
                                                <p:strVal val="0-#ppt_w/2"/>
                                              </p:val>
                                            </p:tav>
                                            <p:tav tm="100000">
                                              <p:val>
                                                <p:strVal val="#ppt_x"/>
                                              </p:val>
                                            </p:tav>
                                          </p:tavLst>
                                        </p:anim>
                                        <p:anim calcmode="lin" valueType="num">
                                          <p:cBhvr additive="base">
                                            <p:cTn id="720" dur="2000" fill="hold"/>
                                            <p:tgtEl>
                                              <p:spTgt spid="452"/>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453"/>
                                            </p:tgtEl>
                                            <p:attrNameLst>
                                              <p:attrName>style.visibility</p:attrName>
                                            </p:attrNameLst>
                                          </p:cBhvr>
                                          <p:to>
                                            <p:strVal val="visible"/>
                                          </p:to>
                                        </p:set>
                                        <p:anim calcmode="lin" valueType="num">
                                          <p:cBhvr additive="base">
                                            <p:cTn id="723" dur="2000" fill="hold"/>
                                            <p:tgtEl>
                                              <p:spTgt spid="453"/>
                                            </p:tgtEl>
                                            <p:attrNameLst>
                                              <p:attrName>ppt_x</p:attrName>
                                            </p:attrNameLst>
                                          </p:cBhvr>
                                          <p:tavLst>
                                            <p:tav tm="0">
                                              <p:val>
                                                <p:strVal val="0-#ppt_w/2"/>
                                              </p:val>
                                            </p:tav>
                                            <p:tav tm="100000">
                                              <p:val>
                                                <p:strVal val="#ppt_x"/>
                                              </p:val>
                                            </p:tav>
                                          </p:tavLst>
                                        </p:anim>
                                        <p:anim calcmode="lin" valueType="num">
                                          <p:cBhvr additive="base">
                                            <p:cTn id="724" dur="2000" fill="hold"/>
                                            <p:tgtEl>
                                              <p:spTgt spid="453"/>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454"/>
                                            </p:tgtEl>
                                            <p:attrNameLst>
                                              <p:attrName>style.visibility</p:attrName>
                                            </p:attrNameLst>
                                          </p:cBhvr>
                                          <p:to>
                                            <p:strVal val="visible"/>
                                          </p:to>
                                        </p:set>
                                        <p:anim calcmode="lin" valueType="num">
                                          <p:cBhvr additive="base">
                                            <p:cTn id="727" dur="2000" fill="hold"/>
                                            <p:tgtEl>
                                              <p:spTgt spid="454"/>
                                            </p:tgtEl>
                                            <p:attrNameLst>
                                              <p:attrName>ppt_x</p:attrName>
                                            </p:attrNameLst>
                                          </p:cBhvr>
                                          <p:tavLst>
                                            <p:tav tm="0">
                                              <p:val>
                                                <p:strVal val="0-#ppt_w/2"/>
                                              </p:val>
                                            </p:tav>
                                            <p:tav tm="100000">
                                              <p:val>
                                                <p:strVal val="#ppt_x"/>
                                              </p:val>
                                            </p:tav>
                                          </p:tavLst>
                                        </p:anim>
                                        <p:anim calcmode="lin" valueType="num">
                                          <p:cBhvr additive="base">
                                            <p:cTn id="728" dur="2000" fill="hold"/>
                                            <p:tgtEl>
                                              <p:spTgt spid="454"/>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455"/>
                                            </p:tgtEl>
                                            <p:attrNameLst>
                                              <p:attrName>style.visibility</p:attrName>
                                            </p:attrNameLst>
                                          </p:cBhvr>
                                          <p:to>
                                            <p:strVal val="visible"/>
                                          </p:to>
                                        </p:set>
                                        <p:anim calcmode="lin" valueType="num">
                                          <p:cBhvr additive="base">
                                            <p:cTn id="731" dur="2000" fill="hold"/>
                                            <p:tgtEl>
                                              <p:spTgt spid="455"/>
                                            </p:tgtEl>
                                            <p:attrNameLst>
                                              <p:attrName>ppt_x</p:attrName>
                                            </p:attrNameLst>
                                          </p:cBhvr>
                                          <p:tavLst>
                                            <p:tav tm="0">
                                              <p:val>
                                                <p:strVal val="0-#ppt_w/2"/>
                                              </p:val>
                                            </p:tav>
                                            <p:tav tm="100000">
                                              <p:val>
                                                <p:strVal val="#ppt_x"/>
                                              </p:val>
                                            </p:tav>
                                          </p:tavLst>
                                        </p:anim>
                                        <p:anim calcmode="lin" valueType="num">
                                          <p:cBhvr additive="base">
                                            <p:cTn id="732" dur="2000" fill="hold"/>
                                            <p:tgtEl>
                                              <p:spTgt spid="455"/>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456"/>
                                            </p:tgtEl>
                                            <p:attrNameLst>
                                              <p:attrName>style.visibility</p:attrName>
                                            </p:attrNameLst>
                                          </p:cBhvr>
                                          <p:to>
                                            <p:strVal val="visible"/>
                                          </p:to>
                                        </p:set>
                                        <p:anim calcmode="lin" valueType="num">
                                          <p:cBhvr additive="base">
                                            <p:cTn id="735" dur="2000" fill="hold"/>
                                            <p:tgtEl>
                                              <p:spTgt spid="456"/>
                                            </p:tgtEl>
                                            <p:attrNameLst>
                                              <p:attrName>ppt_x</p:attrName>
                                            </p:attrNameLst>
                                          </p:cBhvr>
                                          <p:tavLst>
                                            <p:tav tm="0">
                                              <p:val>
                                                <p:strVal val="0-#ppt_w/2"/>
                                              </p:val>
                                            </p:tav>
                                            <p:tav tm="100000">
                                              <p:val>
                                                <p:strVal val="#ppt_x"/>
                                              </p:val>
                                            </p:tav>
                                          </p:tavLst>
                                        </p:anim>
                                        <p:anim calcmode="lin" valueType="num">
                                          <p:cBhvr additive="base">
                                            <p:cTn id="736" dur="2000" fill="hold"/>
                                            <p:tgtEl>
                                              <p:spTgt spid="456"/>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457"/>
                                            </p:tgtEl>
                                            <p:attrNameLst>
                                              <p:attrName>style.visibility</p:attrName>
                                            </p:attrNameLst>
                                          </p:cBhvr>
                                          <p:to>
                                            <p:strVal val="visible"/>
                                          </p:to>
                                        </p:set>
                                        <p:anim calcmode="lin" valueType="num">
                                          <p:cBhvr additive="base">
                                            <p:cTn id="739" dur="2000" fill="hold"/>
                                            <p:tgtEl>
                                              <p:spTgt spid="457"/>
                                            </p:tgtEl>
                                            <p:attrNameLst>
                                              <p:attrName>ppt_x</p:attrName>
                                            </p:attrNameLst>
                                          </p:cBhvr>
                                          <p:tavLst>
                                            <p:tav tm="0">
                                              <p:val>
                                                <p:strVal val="0-#ppt_w/2"/>
                                              </p:val>
                                            </p:tav>
                                            <p:tav tm="100000">
                                              <p:val>
                                                <p:strVal val="#ppt_x"/>
                                              </p:val>
                                            </p:tav>
                                          </p:tavLst>
                                        </p:anim>
                                        <p:anim calcmode="lin" valueType="num">
                                          <p:cBhvr additive="base">
                                            <p:cTn id="740" dur="2000" fill="hold"/>
                                            <p:tgtEl>
                                              <p:spTgt spid="457"/>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458"/>
                                            </p:tgtEl>
                                            <p:attrNameLst>
                                              <p:attrName>style.visibility</p:attrName>
                                            </p:attrNameLst>
                                          </p:cBhvr>
                                          <p:to>
                                            <p:strVal val="visible"/>
                                          </p:to>
                                        </p:set>
                                        <p:anim calcmode="lin" valueType="num">
                                          <p:cBhvr additive="base">
                                            <p:cTn id="743" dur="2000" fill="hold"/>
                                            <p:tgtEl>
                                              <p:spTgt spid="458"/>
                                            </p:tgtEl>
                                            <p:attrNameLst>
                                              <p:attrName>ppt_x</p:attrName>
                                            </p:attrNameLst>
                                          </p:cBhvr>
                                          <p:tavLst>
                                            <p:tav tm="0">
                                              <p:val>
                                                <p:strVal val="0-#ppt_w/2"/>
                                              </p:val>
                                            </p:tav>
                                            <p:tav tm="100000">
                                              <p:val>
                                                <p:strVal val="#ppt_x"/>
                                              </p:val>
                                            </p:tav>
                                          </p:tavLst>
                                        </p:anim>
                                        <p:anim calcmode="lin" valueType="num">
                                          <p:cBhvr additive="base">
                                            <p:cTn id="744" dur="2000" fill="hold"/>
                                            <p:tgtEl>
                                              <p:spTgt spid="458"/>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6"/>
                                            </p:tgtEl>
                                            <p:attrNameLst>
                                              <p:attrName>style.visibility</p:attrName>
                                            </p:attrNameLst>
                                          </p:cBhvr>
                                          <p:to>
                                            <p:strVal val="visible"/>
                                          </p:to>
                                        </p:set>
                                        <p:animEffect transition="in" filter="randombar(horizontal)">
                                          <p:cBhvr>
                                            <p:cTn id="748" dur="500"/>
                                            <p:tgtEl>
                                              <p:spTgt spid="266"/>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9"/>
                                            </p:tgtEl>
                                            <p:attrNameLst>
                                              <p:attrName>style.visibility</p:attrName>
                                            </p:attrNameLst>
                                          </p:cBhvr>
                                          <p:to>
                                            <p:strVal val="visible"/>
                                          </p:to>
                                        </p:set>
                                        <p:animEffect transition="in" filter="randombar(horizontal)">
                                          <p:cBhvr>
                                            <p:cTn id="752" dur="500"/>
                                            <p:tgtEl>
                                              <p:spTgt spid="459"/>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5"/>
                                            </p:tgtEl>
                                            <p:attrNameLst>
                                              <p:attrName>style.visibility</p:attrName>
                                            </p:attrNameLst>
                                          </p:cBhvr>
                                          <p:to>
                                            <p:strVal val="visible"/>
                                          </p:to>
                                        </p:set>
                                        <p:animEffect transition="in" filter="randombar(horizontal)">
                                          <p:cBhvr>
                                            <p:cTn id="756" dur="500"/>
                                            <p:tgtEl>
                                              <p:spTgt spid="295"/>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5"/>
                                            </p:tgtEl>
                                            <p:attrNameLst>
                                              <p:attrName>style.visibility</p:attrName>
                                            </p:attrNameLst>
                                          </p:cBhvr>
                                          <p:to>
                                            <p:strVal val="visible"/>
                                          </p:to>
                                        </p:set>
                                        <p:animEffect transition="in" filter="randombar(horizontal)">
                                          <p:cBhvr>
                                            <p:cTn id="760" dur="500"/>
                                            <p:tgtEl>
                                              <p:spTgt spid="465"/>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70"/>
                                            </p:tgtEl>
                                            <p:attrNameLst>
                                              <p:attrName>style.visibility</p:attrName>
                                            </p:attrNameLst>
                                          </p:cBhvr>
                                          <p:to>
                                            <p:strVal val="visible"/>
                                          </p:to>
                                        </p:set>
                                        <p:set>
                                          <p:cBhvr>
                                            <p:cTn id="765" dur="455" fill="hold">
                                              <p:stCondLst>
                                                <p:cond delay="0"/>
                                              </p:stCondLst>
                                            </p:cTn>
                                            <p:tgtEl>
                                              <p:spTgt spid="470"/>
                                            </p:tgtEl>
                                            <p:attrNameLst>
                                              <p:attrName>style.rotation</p:attrName>
                                            </p:attrNameLst>
                                          </p:cBhvr>
                                          <p:to>
                                            <p:strVal val="-45.0"/>
                                          </p:to>
                                        </p:set>
                                        <p:anim calcmode="lin" valueType="num">
                                          <p:cBhvr>
                                            <p:cTn id="766"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6"/>
                                            </p:tgtEl>
                                            <p:attrNameLst>
                                              <p:attrName>style.visibility</p:attrName>
                                            </p:attrNameLst>
                                          </p:cBhvr>
                                          <p:to>
                                            <p:strVal val="visible"/>
                                          </p:to>
                                        </p:set>
                                        <p:animEffect transition="in" filter="fade">
                                          <p:cBhvr>
                                            <p:cTn id="773" dur="100"/>
                                            <p:tgtEl>
                                              <p:spTgt spid="466"/>
                                            </p:tgtEl>
                                          </p:cBhvr>
                                        </p:animEffect>
                                        <p:anim calcmode="lin" valueType="num">
                                          <p:cBhvr>
                                            <p:cTn id="774" dur="400" fill="hold"/>
                                            <p:tgtEl>
                                              <p:spTgt spid="466"/>
                                            </p:tgtEl>
                                            <p:attrNameLst>
                                              <p:attrName>ppt_x</p:attrName>
                                            </p:attrNameLst>
                                          </p:cBhvr>
                                          <p:tavLst>
                                            <p:tav tm="0">
                                              <p:val>
                                                <p:strVal val="#ppt_x"/>
                                              </p:val>
                                            </p:tav>
                                            <p:tav tm="100000">
                                              <p:val>
                                                <p:strVal val="#ppt_x"/>
                                              </p:val>
                                            </p:tav>
                                          </p:tavLst>
                                        </p:anim>
                                        <p:anim calcmode="lin" valueType="num">
                                          <p:cBhvr>
                                            <p:cTn id="775" dur="400" fill="hold"/>
                                            <p:tgtEl>
                                              <p:spTgt spid="466"/>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9"/>
                                            </p:tgtEl>
                                            <p:attrNameLst>
                                              <p:attrName>style.visibility</p:attrName>
                                            </p:attrNameLst>
                                          </p:cBhvr>
                                          <p:to>
                                            <p:strVal val="visible"/>
                                          </p:to>
                                        </p:set>
                                        <p:animEffect transition="in" filter="barn(inVertical)">
                                          <p:cBhvr>
                                            <p:cTn id="781" dur="500"/>
                                            <p:tgtEl>
                                              <p:spTgt spid="469"/>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7"/>
                                            </p:tgtEl>
                                            <p:attrNameLst>
                                              <p:attrName>style.visibility</p:attrName>
                                            </p:attrNameLst>
                                          </p:cBhvr>
                                          <p:to>
                                            <p:strVal val="visible"/>
                                          </p:to>
                                        </p:set>
                                        <p:anim calcmode="lin" valueType="num">
                                          <p:cBhvr additive="base">
                                            <p:cTn id="785" dur="500" fill="hold"/>
                                            <p:tgtEl>
                                              <p:spTgt spid="467"/>
                                            </p:tgtEl>
                                            <p:attrNameLst>
                                              <p:attrName>ppt_x</p:attrName>
                                            </p:attrNameLst>
                                          </p:cBhvr>
                                          <p:tavLst>
                                            <p:tav tm="0">
                                              <p:val>
                                                <p:strVal val="0-#ppt_w/2"/>
                                              </p:val>
                                            </p:tav>
                                            <p:tav tm="100000">
                                              <p:val>
                                                <p:strVal val="#ppt_x"/>
                                              </p:val>
                                            </p:tav>
                                          </p:tavLst>
                                        </p:anim>
                                        <p:anim calcmode="lin" valueType="num">
                                          <p:cBhvr additive="base">
                                            <p:cTn id="786" dur="500" fill="hold"/>
                                            <p:tgtEl>
                                              <p:spTgt spid="467"/>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41" presetClass="entr" presetSubtype="0" fill="hold" grpId="0" nodeType="afterEffect">
                                      <p:stCondLst>
                                        <p:cond delay="0"/>
                                      </p:stCondLst>
                                      <p:iterate type="lt">
                                        <p:tmPct val="10000"/>
                                      </p:iterate>
                                      <p:childTnLst>
                                        <p:set>
                                          <p:cBhvr>
                                            <p:cTn id="789" dur="1" fill="hold">
                                              <p:stCondLst>
                                                <p:cond delay="0"/>
                                              </p:stCondLst>
                                            </p:cTn>
                                            <p:tgtEl>
                                              <p:spTgt spid="468"/>
                                            </p:tgtEl>
                                            <p:attrNameLst>
                                              <p:attrName>style.visibility</p:attrName>
                                            </p:attrNameLst>
                                          </p:cBhvr>
                                          <p:to>
                                            <p:strVal val="visible"/>
                                          </p:to>
                                        </p:set>
                                        <p:anim calcmode="lin" valueType="num">
                                          <p:cBhvr>
                                            <p:cTn id="790"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1" dur="500" fill="hold"/>
                                            <p:tgtEl>
                                              <p:spTgt spid="468"/>
                                            </p:tgtEl>
                                            <p:attrNameLst>
                                              <p:attrName>ppt_y</p:attrName>
                                            </p:attrNameLst>
                                          </p:cBhvr>
                                          <p:tavLst>
                                            <p:tav tm="0">
                                              <p:val>
                                                <p:strVal val="#ppt_y"/>
                                              </p:val>
                                            </p:tav>
                                            <p:tav tm="100000">
                                              <p:val>
                                                <p:strVal val="#ppt_y"/>
                                              </p:val>
                                            </p:tav>
                                          </p:tavLst>
                                        </p:anim>
                                        <p:anim calcmode="lin" valueType="num">
                                          <p:cBhvr>
                                            <p:cTn id="792"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3"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4" dur="500" tmFilter="0,0; .5, 1; 1, 1"/>
                                            <p:tgtEl>
                                              <p:spTgt spid="468"/>
                                            </p:tgtEl>
                                          </p:cBhvr>
                                        </p:animEffect>
                                      </p:childTnLst>
                                    </p:cTn>
                                  </p:par>
                                </p:childTnLst>
                              </p:cTn>
                            </p:par>
                            <p:par>
                              <p:cTn id="795" fill="hold">
                                <p:stCondLst>
                                  <p:cond delay="7300"/>
                                </p:stCondLst>
                                <p:childTnLst>
                                  <p:par>
                                    <p:cTn id="796" presetID="16" presetClass="entr" presetSubtype="21" fill="hold" grpId="0" nodeType="afterEffect">
                                      <p:stCondLst>
                                        <p:cond delay="0"/>
                                      </p:stCondLst>
                                      <p:childTnLst>
                                        <p:set>
                                          <p:cBhvr>
                                            <p:cTn id="797" dur="1" fill="hold">
                                              <p:stCondLst>
                                                <p:cond delay="0"/>
                                              </p:stCondLst>
                                            </p:cTn>
                                            <p:tgtEl>
                                              <p:spTgt spid="471"/>
                                            </p:tgtEl>
                                            <p:attrNameLst>
                                              <p:attrName>style.visibility</p:attrName>
                                            </p:attrNameLst>
                                          </p:cBhvr>
                                          <p:to>
                                            <p:strVal val="visible"/>
                                          </p:to>
                                        </p:set>
                                        <p:animEffect transition="in" filter="barn(inVertical)">
                                          <p:cBhvr>
                                            <p:cTn id="798" dur="500"/>
                                            <p:tgtEl>
                                              <p:spTgt spid="471"/>
                                            </p:tgtEl>
                                          </p:cBhvr>
                                        </p:animEffect>
                                      </p:childTnLst>
                                    </p:cTn>
                                  </p:par>
                                  <p:par>
                                    <p:cTn id="799" presetID="16" presetClass="entr" presetSubtype="21" fill="hold" grpId="0" nodeType="withEffect" nodePh="1">
                                      <p:stCondLst>
                                        <p:cond delay="0"/>
                                      </p:stCondLst>
                                      <p:endCondLst>
                                        <p:cond evt="begin" delay="0">
                                          <p:tn val="799"/>
                                        </p:cond>
                                      </p:endCondLst>
                                      <p:childTnLst>
                                        <p:set>
                                          <p:cBhvr>
                                            <p:cTn id="800" dur="1" fill="hold">
                                              <p:stCondLst>
                                                <p:cond delay="0"/>
                                              </p:stCondLst>
                                            </p:cTn>
                                            <p:tgtEl>
                                              <p:spTgt spid="472"/>
                                            </p:tgtEl>
                                            <p:attrNameLst>
                                              <p:attrName>style.visibility</p:attrName>
                                            </p:attrNameLst>
                                          </p:cBhvr>
                                          <p:to>
                                            <p:strVal val="visible"/>
                                          </p:to>
                                        </p:set>
                                        <p:animEffect transition="in" filter="barn(inVertical)">
                                          <p:cBhvr>
                                            <p:cTn id="801" dur="500"/>
                                            <p:tgtEl>
                                              <p:spTgt spid="472"/>
                                            </p:tgtEl>
                                          </p:cBhvr>
                                        </p:animEffect>
                                      </p:childTnLst>
                                    </p:cTn>
                                  </p:par>
                                  <p:par>
                                    <p:cTn id="802" presetID="16" presetClass="entr" presetSubtype="21" fill="hold" grpId="0" nodeType="withEffect">
                                      <p:stCondLst>
                                        <p:cond delay="0"/>
                                      </p:stCondLst>
                                      <p:childTnLst>
                                        <p:set>
                                          <p:cBhvr>
                                            <p:cTn id="803" dur="1" fill="hold">
                                              <p:stCondLst>
                                                <p:cond delay="0"/>
                                              </p:stCondLst>
                                            </p:cTn>
                                            <p:tgtEl>
                                              <p:spTgt spid="473"/>
                                            </p:tgtEl>
                                            <p:attrNameLst>
                                              <p:attrName>style.visibility</p:attrName>
                                            </p:attrNameLst>
                                          </p:cBhvr>
                                          <p:to>
                                            <p:strVal val="visible"/>
                                          </p:to>
                                        </p:set>
                                        <p:animEffect transition="in" filter="barn(inVertical)">
                                          <p:cBhvr>
                                            <p:cTn id="804" dur="500"/>
                                            <p:tgtEl>
                                              <p:spTgt spid="473"/>
                                            </p:tgtEl>
                                          </p:cBhvr>
                                        </p:animEffect>
                                      </p:childTnLst>
                                    </p:cTn>
                                  </p:par>
                                  <p:par>
                                    <p:cTn id="805" presetID="16" presetClass="entr" presetSubtype="21" fill="hold" grpId="0" nodeType="withEffect" nodePh="1">
                                      <p:stCondLst>
                                        <p:cond delay="0"/>
                                      </p:stCondLst>
                                      <p:endCondLst>
                                        <p:cond evt="begin" delay="0">
                                          <p:tn val="805"/>
                                        </p:cond>
                                      </p:endCondLst>
                                      <p:childTnLst>
                                        <p:set>
                                          <p:cBhvr>
                                            <p:cTn id="806" dur="1" fill="hold">
                                              <p:stCondLst>
                                                <p:cond delay="0"/>
                                              </p:stCondLst>
                                            </p:cTn>
                                            <p:tgtEl>
                                              <p:spTgt spid="474"/>
                                            </p:tgtEl>
                                            <p:attrNameLst>
                                              <p:attrName>style.visibility</p:attrName>
                                            </p:attrNameLst>
                                          </p:cBhvr>
                                          <p:to>
                                            <p:strVal val="visible"/>
                                          </p:to>
                                        </p:set>
                                        <p:animEffect transition="in" filter="barn(inVertical)">
                                          <p:cBhvr>
                                            <p:cTn id="807" dur="500"/>
                                            <p:tgtEl>
                                              <p:spTgt spid="474"/>
                                            </p:tgtEl>
                                          </p:cBhvr>
                                        </p:animEffect>
                                      </p:childTnLst>
                                    </p:cTn>
                                  </p:par>
                                  <p:par>
                                    <p:cTn id="808" presetID="16" presetClass="entr" presetSubtype="21" fill="hold" grpId="0" nodeType="withEffect">
                                      <p:stCondLst>
                                        <p:cond delay="0"/>
                                      </p:stCondLst>
                                      <p:childTnLst>
                                        <p:set>
                                          <p:cBhvr>
                                            <p:cTn id="809" dur="1" fill="hold">
                                              <p:stCondLst>
                                                <p:cond delay="0"/>
                                              </p:stCondLst>
                                            </p:cTn>
                                            <p:tgtEl>
                                              <p:spTgt spid="475"/>
                                            </p:tgtEl>
                                            <p:attrNameLst>
                                              <p:attrName>style.visibility</p:attrName>
                                            </p:attrNameLst>
                                          </p:cBhvr>
                                          <p:to>
                                            <p:strVal val="visible"/>
                                          </p:to>
                                        </p:set>
                                        <p:animEffect transition="in" filter="barn(inVertical)">
                                          <p:cBhvr>
                                            <p:cTn id="810" dur="500"/>
                                            <p:tgtEl>
                                              <p:spTgt spid="475"/>
                                            </p:tgtEl>
                                          </p:cBhvr>
                                        </p:animEffect>
                                      </p:childTnLst>
                                    </p:cTn>
                                  </p:par>
                                  <p:par>
                                    <p:cTn id="811" presetID="16" presetClass="entr" presetSubtype="21" fill="hold" grpId="0" nodeType="withEffect" nodePh="1">
                                      <p:stCondLst>
                                        <p:cond delay="0"/>
                                      </p:stCondLst>
                                      <p:endCondLst>
                                        <p:cond evt="begin" delay="0">
                                          <p:tn val="811"/>
                                        </p:cond>
                                      </p:endCondLst>
                                      <p:childTnLst>
                                        <p:set>
                                          <p:cBhvr>
                                            <p:cTn id="812" dur="1" fill="hold">
                                              <p:stCondLst>
                                                <p:cond delay="0"/>
                                              </p:stCondLst>
                                            </p:cTn>
                                            <p:tgtEl>
                                              <p:spTgt spid="476"/>
                                            </p:tgtEl>
                                            <p:attrNameLst>
                                              <p:attrName>style.visibility</p:attrName>
                                            </p:attrNameLst>
                                          </p:cBhvr>
                                          <p:to>
                                            <p:strVal val="visible"/>
                                          </p:to>
                                        </p:set>
                                        <p:animEffect transition="in" filter="barn(inVertical)">
                                          <p:cBhvr>
                                            <p:cTn id="813" dur="500"/>
                                            <p:tgtEl>
                                              <p:spTgt spid="476"/>
                                            </p:tgtEl>
                                          </p:cBhvr>
                                        </p:animEffect>
                                      </p:childTnLst>
                                    </p:cTn>
                                  </p:par>
                                  <p:par>
                                    <p:cTn id="814" presetID="16" presetClass="entr" presetSubtype="21" fill="hold" grpId="0" nodeType="withEffect">
                                      <p:stCondLst>
                                        <p:cond delay="0"/>
                                      </p:stCondLst>
                                      <p:childTnLst>
                                        <p:set>
                                          <p:cBhvr>
                                            <p:cTn id="815" dur="1" fill="hold">
                                              <p:stCondLst>
                                                <p:cond delay="0"/>
                                              </p:stCondLst>
                                            </p:cTn>
                                            <p:tgtEl>
                                              <p:spTgt spid="477"/>
                                            </p:tgtEl>
                                            <p:attrNameLst>
                                              <p:attrName>style.visibility</p:attrName>
                                            </p:attrNameLst>
                                          </p:cBhvr>
                                          <p:to>
                                            <p:strVal val="visible"/>
                                          </p:to>
                                        </p:set>
                                        <p:animEffect transition="in" filter="barn(inVertical)">
                                          <p:cBhvr>
                                            <p:cTn id="816" dur="500"/>
                                            <p:tgtEl>
                                              <p:spTgt spid="477"/>
                                            </p:tgtEl>
                                          </p:cBhvr>
                                        </p:animEffect>
                                      </p:childTnLst>
                                    </p:cTn>
                                  </p:par>
                                  <p:par>
                                    <p:cTn id="817" presetID="16" presetClass="entr" presetSubtype="21" fill="hold" grpId="0" nodeType="withEffect" nodePh="1">
                                      <p:stCondLst>
                                        <p:cond delay="0"/>
                                      </p:stCondLst>
                                      <p:endCondLst>
                                        <p:cond evt="begin" delay="0">
                                          <p:tn val="817"/>
                                        </p:cond>
                                      </p:endCondLst>
                                      <p:childTnLst>
                                        <p:set>
                                          <p:cBhvr>
                                            <p:cTn id="818" dur="1" fill="hold">
                                              <p:stCondLst>
                                                <p:cond delay="0"/>
                                              </p:stCondLst>
                                            </p:cTn>
                                            <p:tgtEl>
                                              <p:spTgt spid="478"/>
                                            </p:tgtEl>
                                            <p:attrNameLst>
                                              <p:attrName>style.visibility</p:attrName>
                                            </p:attrNameLst>
                                          </p:cBhvr>
                                          <p:to>
                                            <p:strVal val="visible"/>
                                          </p:to>
                                        </p:set>
                                        <p:animEffect transition="in" filter="barn(inVertical)">
                                          <p:cBhvr>
                                            <p:cTn id="819" dur="500"/>
                                            <p:tgtEl>
                                              <p:spTgt spid="478"/>
                                            </p:tgtEl>
                                          </p:cBhvr>
                                        </p:animEffect>
                                      </p:childTnLst>
                                    </p:cTn>
                                  </p:par>
                                  <p:par>
                                    <p:cTn id="820" presetID="16" presetClass="entr" presetSubtype="21" fill="hold" grpId="0" nodeType="withEffect">
                                      <p:stCondLst>
                                        <p:cond delay="0"/>
                                      </p:stCondLst>
                                      <p:childTnLst>
                                        <p:set>
                                          <p:cBhvr>
                                            <p:cTn id="821" dur="1" fill="hold">
                                              <p:stCondLst>
                                                <p:cond delay="0"/>
                                              </p:stCondLst>
                                            </p:cTn>
                                            <p:tgtEl>
                                              <p:spTgt spid="479"/>
                                            </p:tgtEl>
                                            <p:attrNameLst>
                                              <p:attrName>style.visibility</p:attrName>
                                            </p:attrNameLst>
                                          </p:cBhvr>
                                          <p:to>
                                            <p:strVal val="visible"/>
                                          </p:to>
                                        </p:set>
                                        <p:animEffect transition="in" filter="barn(inVertical)">
                                          <p:cBhvr>
                                            <p:cTn id="822" dur="500"/>
                                            <p:tgtEl>
                                              <p:spTgt spid="479"/>
                                            </p:tgtEl>
                                          </p:cBhvr>
                                        </p:animEffect>
                                      </p:childTnLst>
                                    </p:cTn>
                                  </p:par>
                                  <p:par>
                                    <p:cTn id="823" presetID="16" presetClass="entr" presetSubtype="21"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Effect transition="in" filter="barn(inVertical)">
                                          <p:cBhvr>
                                            <p:cTn id="825" dur="500"/>
                                            <p:tgtEl>
                                              <p:spTgt spid="480"/>
                                            </p:tgtEl>
                                          </p:cBhvr>
                                        </p:animEffect>
                                      </p:childTnLst>
                                    </p:cTn>
                                  </p:par>
                                </p:childTnLst>
                              </p:cTn>
                            </p:par>
                            <p:par>
                              <p:cTn id="826" fill="hold">
                                <p:stCondLst>
                                  <p:cond delay="7800"/>
                                </p:stCondLst>
                                <p:childTnLst>
                                  <p:par>
                                    <p:cTn id="827" presetID="2" presetClass="entr" presetSubtype="2" fill="hold" grpId="0" nodeType="after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p:stCondLst>
                                        <p:cond delay="0"/>
                                      </p:st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nodePh="1">
                                      <p:stCondLst>
                                        <p:cond delay="0"/>
                                      </p:stCondLst>
                                      <p:endCondLst>
                                        <p:cond evt="begin" delay="0">
                                          <p:tn val="919"/>
                                        </p:cond>
                                      </p:end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p:stCondLst>
                                        <p:cond delay="0"/>
                                      </p:st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nodePh="1">
                                      <p:stCondLst>
                                        <p:cond delay="0"/>
                                      </p:stCondLst>
                                      <p:endCondLst>
                                        <p:cond evt="begin" delay="0">
                                          <p:tn val="955"/>
                                        </p:cond>
                                      </p:end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p:stCondLst>
                                        <p:cond delay="0"/>
                                      </p:st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nodePh="1">
                                      <p:stCondLst>
                                        <p:cond delay="0"/>
                                      </p:stCondLst>
                                      <p:endCondLst>
                                        <p:cond evt="begin" delay="0">
                                          <p:tn val="1007"/>
                                        </p:cond>
                                      </p:endCondLst>
                                      <p:childTnLst>
                                        <p:set>
                                          <p:cBhvr>
                                            <p:cTn id="1008" dur="1" fill="hold">
                                              <p:stCondLst>
                                                <p:cond delay="0"/>
                                              </p:stCondLst>
                                            </p:cTn>
                                            <p:tgtEl>
                                              <p:spTgt spid="526"/>
                                            </p:tgtEl>
                                            <p:attrNameLst>
                                              <p:attrName>style.visibility</p:attrName>
                                            </p:attrNameLst>
                                          </p:cBhvr>
                                          <p:to>
                                            <p:strVal val="visible"/>
                                          </p:to>
                                        </p:set>
                                        <p:anim calcmode="lin" valueType="num">
                                          <p:cBhvr additive="base">
                                            <p:cTn id="1009" dur="1500" fill="hold"/>
                                            <p:tgtEl>
                                              <p:spTgt spid="526"/>
                                            </p:tgtEl>
                                            <p:attrNameLst>
                                              <p:attrName>ppt_x</p:attrName>
                                            </p:attrNameLst>
                                          </p:cBhvr>
                                          <p:tavLst>
                                            <p:tav tm="0">
                                              <p:val>
                                                <p:strVal val="1+#ppt_w/2"/>
                                              </p:val>
                                            </p:tav>
                                            <p:tav tm="100000">
                                              <p:val>
                                                <p:strVal val="#ppt_x"/>
                                              </p:val>
                                            </p:tav>
                                          </p:tavLst>
                                        </p:anim>
                                        <p:anim calcmode="lin" valueType="num">
                                          <p:cBhvr additive="base">
                                            <p:cTn id="1010" dur="1500" fill="hold"/>
                                            <p:tgtEl>
                                              <p:spTgt spid="526"/>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7"/>
                                            </p:tgtEl>
                                            <p:attrNameLst>
                                              <p:attrName>style.visibility</p:attrName>
                                            </p:attrNameLst>
                                          </p:cBhvr>
                                          <p:to>
                                            <p:strVal val="visible"/>
                                          </p:to>
                                        </p:set>
                                        <p:anim calcmode="lin" valueType="num">
                                          <p:cBhvr additive="base">
                                            <p:cTn id="1013" dur="1500" fill="hold"/>
                                            <p:tgtEl>
                                              <p:spTgt spid="527"/>
                                            </p:tgtEl>
                                            <p:attrNameLst>
                                              <p:attrName>ppt_x</p:attrName>
                                            </p:attrNameLst>
                                          </p:cBhvr>
                                          <p:tavLst>
                                            <p:tav tm="0">
                                              <p:val>
                                                <p:strVal val="1+#ppt_w/2"/>
                                              </p:val>
                                            </p:tav>
                                            <p:tav tm="100000">
                                              <p:val>
                                                <p:strVal val="#ppt_x"/>
                                              </p:val>
                                            </p:tav>
                                          </p:tavLst>
                                        </p:anim>
                                        <p:anim calcmode="lin" valueType="num">
                                          <p:cBhvr additive="base">
                                            <p:cTn id="1014" dur="1500" fill="hold"/>
                                            <p:tgtEl>
                                              <p:spTgt spid="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6256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66775" y="1737766"/>
            <a:ext cx="5448300" cy="956633"/>
          </a:xfrm>
          <a:prstGeom prst="roundRect">
            <a:avLst/>
          </a:prstGeom>
          <a:solidFill>
            <a:srgbClr val="663A77"/>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Freeform 13"/>
          <p:cNvSpPr>
            <a:spLocks noEditPoints="1"/>
          </p:cNvSpPr>
          <p:nvPr/>
        </p:nvSpPr>
        <p:spPr bwMode="auto">
          <a:xfrm>
            <a:off x="3590926" y="4063814"/>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6" name="Group 47"/>
          <p:cNvGrpSpPr/>
          <p:nvPr/>
        </p:nvGrpSpPr>
        <p:grpSpPr>
          <a:xfrm>
            <a:off x="4904874" y="1938779"/>
            <a:ext cx="2362492" cy="2424663"/>
            <a:chOff x="4516324" y="1568450"/>
            <a:chExt cx="3559176" cy="3652838"/>
          </a:xfrm>
        </p:grpSpPr>
        <p:sp>
          <p:nvSpPr>
            <p:cNvPr id="7"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0"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1"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chemeClr val="accent2"/>
            </a:solidFill>
            <a:ln>
              <a:noFill/>
            </a:ln>
          </p:spPr>
          <p:txBody>
            <a:bodyPr vert="horz" wrap="square" lIns="68580" tIns="34290" rIns="68580" bIns="34290" numCol="1" anchor="t" anchorCtr="0" compatLnSpc="1"/>
            <a:lstStyle/>
            <a:p>
              <a:endParaRPr lang="id-ID" sz="1013"/>
            </a:p>
          </p:txBody>
        </p:sp>
        <p:sp>
          <p:nvSpPr>
            <p:cNvPr id="12"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3"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chemeClr val="accent1"/>
            </a:solidFill>
            <a:ln>
              <a:noFill/>
            </a:ln>
          </p:spPr>
          <p:txBody>
            <a:bodyPr vert="horz" wrap="square" lIns="68580" tIns="34290" rIns="68580" bIns="34290" numCol="1" anchor="t" anchorCtr="0" compatLnSpc="1"/>
            <a:lstStyle/>
            <a:p>
              <a:endParaRPr lang="id-ID" sz="1013"/>
            </a:p>
          </p:txBody>
        </p:sp>
        <p:sp>
          <p:nvSpPr>
            <p:cNvPr id="14"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8"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9"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20"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21"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2" name="Freeform 154"/>
          <p:cNvSpPr>
            <a:spLocks noChangeAspect="1" noEditPoints="1"/>
          </p:cNvSpPr>
          <p:nvPr/>
        </p:nvSpPr>
        <p:spPr bwMode="auto">
          <a:xfrm>
            <a:off x="1427412" y="1928742"/>
            <a:ext cx="643627" cy="595904"/>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tx1">
                  <a:lumMod val="65000"/>
                  <a:lumOff val="35000"/>
                </a:schemeClr>
              </a:solidFill>
              <a:sym typeface="Arial" panose="020B0604020202020204" pitchFamily="34" charset="0"/>
            </a:endParaRPr>
          </a:p>
        </p:txBody>
      </p:sp>
      <p:sp>
        <p:nvSpPr>
          <p:cNvPr id="23" name="文本框 32"/>
          <p:cNvSpPr txBox="1"/>
          <p:nvPr/>
        </p:nvSpPr>
        <p:spPr>
          <a:xfrm>
            <a:off x="2259501" y="1834852"/>
            <a:ext cx="3745479"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smtClean="0"/>
              <a:t>单击添加标题</a:t>
            </a:r>
            <a:endParaRPr lang="zh-CN" altLang="en-US" sz="4500" kern="0" dirty="0"/>
          </a:p>
        </p:txBody>
      </p:sp>
    </p:spTree>
    <p:extLst>
      <p:ext uri="{BB962C8B-B14F-4D97-AF65-F5344CB8AC3E}">
        <p14:creationId xmlns:p14="http://schemas.microsoft.com/office/powerpoint/2010/main" val="35417527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randombar(horizontal)">
                                      <p:cBhvr>
                                        <p:cTn id="11" dur="500"/>
                                        <p:tgtEl>
                                          <p:spTgt spid="22"/>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59" presetClass="path" presetSubtype="0" accel="50000" decel="50000" fill="hold" nodeType="withEffect">
                                  <p:stCondLst>
                                    <p:cond delay="0"/>
                                  </p:stCondLst>
                                  <p:childTnLst>
                                    <p:animMotion origin="layout" path="M -0.09583 0.13704 C -0.07448 0.15046 0.01654 0.18009 0.05052 0.18009 C 0.08555 0.18009 0.01719 0.16157 -0.00573 0.10972 C 0.01406 0.07824 0.08633 0.12268 0.12136 0.12268 C 0.14831 0.11597 0.09388 0.1081 0.10886 0.06898 C 0.11719 0.06065 0.16185 0.07477 0.17136 0.07268 C 0.18086 0.0706 0.14753 0.08079 0.16615 0.05602 C 0.18477 0.03125 0.27344 -0.04028 0.28281 -0.07546 " pathEditMode="relative" rAng="0" ptsTypes="ffffaaaf">
                                      <p:cBhvr>
                                        <p:cTn id="21" dur="2000" fill="hold"/>
                                        <p:tgtEl>
                                          <p:spTgt spid="6"/>
                                        </p:tgtEl>
                                        <p:attrNameLst>
                                          <p:attrName>ppt_x</p:attrName>
                                          <p:attrName>ppt_y</p:attrName>
                                        </p:attrNameLst>
                                      </p:cBhvr>
                                      <p:rCtr x="18932" y="-8472"/>
                                    </p:animMotion>
                                  </p:childTnLst>
                                </p:cTn>
                              </p:par>
                              <p:par>
                                <p:cTn id="22" presetID="22" presetClass="entr" presetSubtype="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2" grpId="0"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0" name="矩形 9"/>
          <p:cNvSpPr/>
          <p:nvPr/>
        </p:nvSpPr>
        <p:spPr>
          <a:xfrm>
            <a:off x="496744"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 name="组合 10"/>
          <p:cNvGrpSpPr/>
          <p:nvPr/>
        </p:nvGrpSpPr>
        <p:grpSpPr>
          <a:xfrm>
            <a:off x="4385462" y="1850084"/>
            <a:ext cx="593961" cy="593961"/>
            <a:chOff x="4589983" y="2663795"/>
            <a:chExt cx="877102" cy="877102"/>
          </a:xfrm>
        </p:grpSpPr>
        <p:grpSp>
          <p:nvGrpSpPr>
            <p:cNvPr id="12" name="组合 11"/>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5" name="椭圆 24"/>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13" name="组合 12"/>
            <p:cNvGrpSpPr/>
            <p:nvPr/>
          </p:nvGrpSpPr>
          <p:grpSpPr>
            <a:xfrm>
              <a:off x="4690436" y="2865050"/>
              <a:ext cx="567894" cy="535099"/>
              <a:chOff x="4832350" y="1028700"/>
              <a:chExt cx="522288" cy="492126"/>
            </a:xfrm>
            <a:solidFill>
              <a:srgbClr val="0070C0"/>
            </a:solidFill>
          </p:grpSpPr>
          <p:sp>
            <p:nvSpPr>
              <p:cNvPr id="14"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6" name="组合 25"/>
          <p:cNvGrpSpPr/>
          <p:nvPr/>
        </p:nvGrpSpPr>
        <p:grpSpPr>
          <a:xfrm>
            <a:off x="4385462" y="2905339"/>
            <a:ext cx="593961" cy="593961"/>
            <a:chOff x="4692046" y="3749516"/>
            <a:chExt cx="877102" cy="877102"/>
          </a:xfrm>
        </p:grpSpPr>
        <p:grpSp>
          <p:nvGrpSpPr>
            <p:cNvPr id="27" name="组合 26"/>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8" name="椭圆 47"/>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8" name="组合 27"/>
            <p:cNvGrpSpPr/>
            <p:nvPr/>
          </p:nvGrpSpPr>
          <p:grpSpPr>
            <a:xfrm>
              <a:off x="4853377" y="3997905"/>
              <a:ext cx="554441" cy="377594"/>
              <a:chOff x="4156075" y="2292350"/>
              <a:chExt cx="552450" cy="376238"/>
            </a:xfrm>
            <a:solidFill>
              <a:srgbClr val="0070C0"/>
            </a:solidFill>
          </p:grpSpPr>
          <p:sp>
            <p:nvSpPr>
              <p:cNvPr id="29"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9" name="组合 48"/>
          <p:cNvGrpSpPr/>
          <p:nvPr/>
        </p:nvGrpSpPr>
        <p:grpSpPr>
          <a:xfrm>
            <a:off x="4385462" y="3960593"/>
            <a:ext cx="593961" cy="593961"/>
            <a:chOff x="5276799" y="5817699"/>
            <a:chExt cx="877102" cy="877102"/>
          </a:xfrm>
        </p:grpSpPr>
        <p:grpSp>
          <p:nvGrpSpPr>
            <p:cNvPr id="50" name="组合 49"/>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3" name="椭圆 62"/>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1" name="组合 50"/>
            <p:cNvGrpSpPr/>
            <p:nvPr/>
          </p:nvGrpSpPr>
          <p:grpSpPr>
            <a:xfrm>
              <a:off x="5491718" y="5999083"/>
              <a:ext cx="447265" cy="447265"/>
              <a:chOff x="4219575" y="4668838"/>
              <a:chExt cx="442913" cy="442913"/>
            </a:xfrm>
            <a:solidFill>
              <a:srgbClr val="0070C0"/>
            </a:solidFill>
          </p:grpSpPr>
          <p:sp>
            <p:nvSpPr>
              <p:cNvPr id="52"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4" name="组合 63"/>
          <p:cNvGrpSpPr/>
          <p:nvPr/>
        </p:nvGrpSpPr>
        <p:grpSpPr>
          <a:xfrm>
            <a:off x="5345454" y="2010978"/>
            <a:ext cx="3084171" cy="640364"/>
            <a:chOff x="7127272" y="2681303"/>
            <a:chExt cx="4112228" cy="853819"/>
          </a:xfrm>
        </p:grpSpPr>
        <p:sp>
          <p:nvSpPr>
            <p:cNvPr id="65" name="矩形 64"/>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7"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8" name="组合 67"/>
          <p:cNvGrpSpPr/>
          <p:nvPr/>
        </p:nvGrpSpPr>
        <p:grpSpPr>
          <a:xfrm>
            <a:off x="5345454" y="3046993"/>
            <a:ext cx="3084171" cy="640364"/>
            <a:chOff x="7127272" y="4062656"/>
            <a:chExt cx="4112228" cy="853819"/>
          </a:xfrm>
        </p:grpSpPr>
        <p:sp>
          <p:nvSpPr>
            <p:cNvPr id="69" name="矩形 68"/>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1"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72" name="组合 71"/>
          <p:cNvGrpSpPr/>
          <p:nvPr/>
        </p:nvGrpSpPr>
        <p:grpSpPr>
          <a:xfrm>
            <a:off x="5345454" y="4083007"/>
            <a:ext cx="3084171" cy="640364"/>
            <a:chOff x="7127272" y="5444009"/>
            <a:chExt cx="4112228" cy="853819"/>
          </a:xfrm>
        </p:grpSpPr>
        <p:sp>
          <p:nvSpPr>
            <p:cNvPr id="73" name="矩形 72"/>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5"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6" name="直接连接符 75"/>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1335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 fill="hold"/>
                                        <p:tgtEl>
                                          <p:spTgt spid="11"/>
                                        </p:tgtEl>
                                        <p:attrNameLst>
                                          <p:attrName>ppt_w</p:attrName>
                                        </p:attrNameLst>
                                      </p:cBhvr>
                                      <p:tavLst>
                                        <p:tav tm="0">
                                          <p:val>
                                            <p:fltVal val="0"/>
                                          </p:val>
                                        </p:tav>
                                        <p:tav tm="100000">
                                          <p:val>
                                            <p:strVal val="#ppt_w"/>
                                          </p:val>
                                        </p:tav>
                                      </p:tavLst>
                                    </p:anim>
                                    <p:anim calcmode="lin" valueType="num">
                                      <p:cBhvr>
                                        <p:cTn id="17" dur="100" fill="hold"/>
                                        <p:tgtEl>
                                          <p:spTgt spid="11"/>
                                        </p:tgtEl>
                                        <p:attrNameLst>
                                          <p:attrName>ppt_h</p:attrName>
                                        </p:attrNameLst>
                                      </p:cBhvr>
                                      <p:tavLst>
                                        <p:tav tm="0">
                                          <p:val>
                                            <p:fltVal val="0"/>
                                          </p:val>
                                        </p:tav>
                                        <p:tav tm="100000">
                                          <p:val>
                                            <p:strVal val="#ppt_h"/>
                                          </p:val>
                                        </p:tav>
                                      </p:tavLst>
                                    </p:anim>
                                    <p:animEffect transition="in" filter="fade">
                                      <p:cBhvr>
                                        <p:cTn id="18" dur="100"/>
                                        <p:tgtEl>
                                          <p:spTgt spid="11"/>
                                        </p:tgtEl>
                                      </p:cBhvr>
                                    </p:animEffect>
                                  </p:childTnLst>
                                </p:cTn>
                              </p:par>
                              <p:par>
                                <p:cTn id="19" presetID="6" presetClass="emph" presetSubtype="0" fill="hold" nodeType="withEffect">
                                  <p:stCondLst>
                                    <p:cond delay="100"/>
                                  </p:stCondLst>
                                  <p:childTnLst>
                                    <p:animScale>
                                      <p:cBhvr>
                                        <p:cTn id="20" dur="100" fill="hold"/>
                                        <p:tgtEl>
                                          <p:spTgt spid="11"/>
                                        </p:tgtEl>
                                      </p:cBhvr>
                                      <p:by x="110000" y="110000"/>
                                    </p:animScale>
                                  </p:childTnLst>
                                </p:cTn>
                              </p:par>
                              <p:par>
                                <p:cTn id="21" presetID="6" presetClass="emph" presetSubtype="0" fill="hold" nodeType="withEffect">
                                  <p:stCondLst>
                                    <p:cond delay="200"/>
                                  </p:stCondLst>
                                  <p:childTnLst>
                                    <p:animScale>
                                      <p:cBhvr>
                                        <p:cTn id="22" dur="200" fill="hold"/>
                                        <p:tgtEl>
                                          <p:spTgt spid="11"/>
                                        </p:tgtEl>
                                      </p:cBhvr>
                                      <p:by x="90000" y="90000"/>
                                    </p:animScale>
                                  </p:childTnLst>
                                </p:cTn>
                              </p:par>
                              <p:par>
                                <p:cTn id="23" presetID="6" presetClass="emph" presetSubtype="0" fill="hold" nodeType="withEffect">
                                  <p:stCondLst>
                                    <p:cond delay="400"/>
                                  </p:stCondLst>
                                  <p:childTnLst>
                                    <p:animScale>
                                      <p:cBhvr>
                                        <p:cTn id="24" dur="100" fill="hold"/>
                                        <p:tgtEl>
                                          <p:spTgt spid="11"/>
                                        </p:tgtEl>
                                      </p:cBhvr>
                                      <p:by x="105000" y="105000"/>
                                    </p:animScale>
                                  </p:childTnLst>
                                </p:cTn>
                              </p:par>
                              <p:par>
                                <p:cTn id="25" presetID="6" presetClass="emph" presetSubtype="0" fill="hold" nodeType="withEffect">
                                  <p:stCondLst>
                                    <p:cond delay="500"/>
                                  </p:stCondLst>
                                  <p:childTnLst>
                                    <p:animScale>
                                      <p:cBhvr>
                                        <p:cTn id="26" dur="200" fill="hold"/>
                                        <p:tgtEl>
                                          <p:spTgt spid="11"/>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barn(outHorizontal)">
                                      <p:cBhvr>
                                        <p:cTn id="30" dur="500"/>
                                        <p:tgtEl>
                                          <p:spTgt spid="76"/>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1000" fill="hold"/>
                                        <p:tgtEl>
                                          <p:spTgt spid="67"/>
                                        </p:tgtEl>
                                        <p:attrNameLst>
                                          <p:attrName>ppt_x</p:attrName>
                                        </p:attrNameLst>
                                      </p:cBhvr>
                                      <p:tavLst>
                                        <p:tav tm="0">
                                          <p:val>
                                            <p:strVal val="1+#ppt_w/2"/>
                                          </p:val>
                                        </p:tav>
                                        <p:tav tm="100000">
                                          <p:val>
                                            <p:strVal val="#ppt_x"/>
                                          </p:val>
                                        </p:tav>
                                      </p:tavLst>
                                    </p:anim>
                                    <p:anim calcmode="lin" valueType="num">
                                      <p:cBhvr additive="base">
                                        <p:cTn id="35" dur="10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additive="base">
                                        <p:cTn id="38" dur="1000" fill="hold"/>
                                        <p:tgtEl>
                                          <p:spTgt spid="64"/>
                                        </p:tgtEl>
                                        <p:attrNameLst>
                                          <p:attrName>ppt_x</p:attrName>
                                        </p:attrNameLst>
                                      </p:cBhvr>
                                      <p:tavLst>
                                        <p:tav tm="0">
                                          <p:val>
                                            <p:strVal val="1+#ppt_w/2"/>
                                          </p:val>
                                        </p:tav>
                                        <p:tav tm="100000">
                                          <p:val>
                                            <p:strVal val="#ppt_x"/>
                                          </p:val>
                                        </p:tav>
                                      </p:tavLst>
                                    </p:anim>
                                    <p:anim calcmode="lin" valueType="num">
                                      <p:cBhvr additive="base">
                                        <p:cTn id="39" dur="1000" fill="hold"/>
                                        <p:tgtEl>
                                          <p:spTgt spid="64"/>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 fill="hold"/>
                                        <p:tgtEl>
                                          <p:spTgt spid="26"/>
                                        </p:tgtEl>
                                        <p:attrNameLst>
                                          <p:attrName>ppt_w</p:attrName>
                                        </p:attrNameLst>
                                      </p:cBhvr>
                                      <p:tavLst>
                                        <p:tav tm="0">
                                          <p:val>
                                            <p:fltVal val="0"/>
                                          </p:val>
                                        </p:tav>
                                        <p:tav tm="100000">
                                          <p:val>
                                            <p:strVal val="#ppt_w"/>
                                          </p:val>
                                        </p:tav>
                                      </p:tavLst>
                                    </p:anim>
                                    <p:anim calcmode="lin" valueType="num">
                                      <p:cBhvr>
                                        <p:cTn id="44" dur="100" fill="hold"/>
                                        <p:tgtEl>
                                          <p:spTgt spid="26"/>
                                        </p:tgtEl>
                                        <p:attrNameLst>
                                          <p:attrName>ppt_h</p:attrName>
                                        </p:attrNameLst>
                                      </p:cBhvr>
                                      <p:tavLst>
                                        <p:tav tm="0">
                                          <p:val>
                                            <p:fltVal val="0"/>
                                          </p:val>
                                        </p:tav>
                                        <p:tav tm="100000">
                                          <p:val>
                                            <p:strVal val="#ppt_h"/>
                                          </p:val>
                                        </p:tav>
                                      </p:tavLst>
                                    </p:anim>
                                    <p:animEffect transition="in" filter="fade">
                                      <p:cBhvr>
                                        <p:cTn id="45" dur="100"/>
                                        <p:tgtEl>
                                          <p:spTgt spid="26"/>
                                        </p:tgtEl>
                                      </p:cBhvr>
                                    </p:animEffect>
                                  </p:childTnLst>
                                </p:cTn>
                              </p:par>
                              <p:par>
                                <p:cTn id="46" presetID="6" presetClass="emph" presetSubtype="0" fill="hold" nodeType="withEffect">
                                  <p:stCondLst>
                                    <p:cond delay="100"/>
                                  </p:stCondLst>
                                  <p:childTnLst>
                                    <p:animScale>
                                      <p:cBhvr>
                                        <p:cTn id="47" dur="100" fill="hold"/>
                                        <p:tgtEl>
                                          <p:spTgt spid="26"/>
                                        </p:tgtEl>
                                      </p:cBhvr>
                                      <p:by x="110000" y="110000"/>
                                    </p:animScale>
                                  </p:childTnLst>
                                </p:cTn>
                              </p:par>
                              <p:par>
                                <p:cTn id="48" presetID="6" presetClass="emph" presetSubtype="0" fill="hold" nodeType="withEffect">
                                  <p:stCondLst>
                                    <p:cond delay="200"/>
                                  </p:stCondLst>
                                  <p:childTnLst>
                                    <p:animScale>
                                      <p:cBhvr>
                                        <p:cTn id="49" dur="200" fill="hold"/>
                                        <p:tgtEl>
                                          <p:spTgt spid="26"/>
                                        </p:tgtEl>
                                      </p:cBhvr>
                                      <p:by x="90000" y="90000"/>
                                    </p:animScale>
                                  </p:childTnLst>
                                </p:cTn>
                              </p:par>
                              <p:par>
                                <p:cTn id="50" presetID="6" presetClass="emph" presetSubtype="0" fill="hold" nodeType="withEffect">
                                  <p:stCondLst>
                                    <p:cond delay="400"/>
                                  </p:stCondLst>
                                  <p:childTnLst>
                                    <p:animScale>
                                      <p:cBhvr>
                                        <p:cTn id="51" dur="100" fill="hold"/>
                                        <p:tgtEl>
                                          <p:spTgt spid="26"/>
                                        </p:tgtEl>
                                      </p:cBhvr>
                                      <p:by x="105000" y="105000"/>
                                    </p:animScale>
                                  </p:childTnLst>
                                </p:cTn>
                              </p:par>
                              <p:par>
                                <p:cTn id="52" presetID="6" presetClass="emph" presetSubtype="0" fill="hold" nodeType="withEffect">
                                  <p:stCondLst>
                                    <p:cond delay="500"/>
                                  </p:stCondLst>
                                  <p:childTnLst>
                                    <p:animScale>
                                      <p:cBhvr>
                                        <p:cTn id="53" dur="200" fill="hold"/>
                                        <p:tgtEl>
                                          <p:spTgt spid="26"/>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barn(outHorizontal)">
                                      <p:cBhvr>
                                        <p:cTn id="57" dur="500"/>
                                        <p:tgtEl>
                                          <p:spTgt spid="77"/>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1000" fill="hold"/>
                                        <p:tgtEl>
                                          <p:spTgt spid="71"/>
                                        </p:tgtEl>
                                        <p:attrNameLst>
                                          <p:attrName>ppt_x</p:attrName>
                                        </p:attrNameLst>
                                      </p:cBhvr>
                                      <p:tavLst>
                                        <p:tav tm="0">
                                          <p:val>
                                            <p:strVal val="1+#ppt_w/2"/>
                                          </p:val>
                                        </p:tav>
                                        <p:tav tm="100000">
                                          <p:val>
                                            <p:strVal val="#ppt_x"/>
                                          </p:val>
                                        </p:tav>
                                      </p:tavLst>
                                    </p:anim>
                                    <p:anim calcmode="lin" valueType="num">
                                      <p:cBhvr additive="base">
                                        <p:cTn id="62" dur="1000" fill="hold"/>
                                        <p:tgtEl>
                                          <p:spTgt spid="71"/>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additive="base">
                                        <p:cTn id="65" dur="1000" fill="hold"/>
                                        <p:tgtEl>
                                          <p:spTgt spid="68"/>
                                        </p:tgtEl>
                                        <p:attrNameLst>
                                          <p:attrName>ppt_x</p:attrName>
                                        </p:attrNameLst>
                                      </p:cBhvr>
                                      <p:tavLst>
                                        <p:tav tm="0">
                                          <p:val>
                                            <p:strVal val="1+#ppt_w/2"/>
                                          </p:val>
                                        </p:tav>
                                        <p:tav tm="100000">
                                          <p:val>
                                            <p:strVal val="#ppt_x"/>
                                          </p:val>
                                        </p:tav>
                                      </p:tavLst>
                                    </p:anim>
                                    <p:anim calcmode="lin" valueType="num">
                                      <p:cBhvr additive="base">
                                        <p:cTn id="66" dur="1000" fill="hold"/>
                                        <p:tgtEl>
                                          <p:spTgt spid="68"/>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100" fill="hold"/>
                                        <p:tgtEl>
                                          <p:spTgt spid="49"/>
                                        </p:tgtEl>
                                        <p:attrNameLst>
                                          <p:attrName>ppt_w</p:attrName>
                                        </p:attrNameLst>
                                      </p:cBhvr>
                                      <p:tavLst>
                                        <p:tav tm="0">
                                          <p:val>
                                            <p:fltVal val="0"/>
                                          </p:val>
                                        </p:tav>
                                        <p:tav tm="100000">
                                          <p:val>
                                            <p:strVal val="#ppt_w"/>
                                          </p:val>
                                        </p:tav>
                                      </p:tavLst>
                                    </p:anim>
                                    <p:anim calcmode="lin" valueType="num">
                                      <p:cBhvr>
                                        <p:cTn id="71" dur="100" fill="hold"/>
                                        <p:tgtEl>
                                          <p:spTgt spid="49"/>
                                        </p:tgtEl>
                                        <p:attrNameLst>
                                          <p:attrName>ppt_h</p:attrName>
                                        </p:attrNameLst>
                                      </p:cBhvr>
                                      <p:tavLst>
                                        <p:tav tm="0">
                                          <p:val>
                                            <p:fltVal val="0"/>
                                          </p:val>
                                        </p:tav>
                                        <p:tav tm="100000">
                                          <p:val>
                                            <p:strVal val="#ppt_h"/>
                                          </p:val>
                                        </p:tav>
                                      </p:tavLst>
                                    </p:anim>
                                    <p:animEffect transition="in" filter="fade">
                                      <p:cBhvr>
                                        <p:cTn id="72" dur="100"/>
                                        <p:tgtEl>
                                          <p:spTgt spid="49"/>
                                        </p:tgtEl>
                                      </p:cBhvr>
                                    </p:animEffect>
                                  </p:childTnLst>
                                </p:cTn>
                              </p:par>
                              <p:par>
                                <p:cTn id="73" presetID="6" presetClass="emph" presetSubtype="0" fill="hold" nodeType="withEffect">
                                  <p:stCondLst>
                                    <p:cond delay="100"/>
                                  </p:stCondLst>
                                  <p:childTnLst>
                                    <p:animScale>
                                      <p:cBhvr>
                                        <p:cTn id="74" dur="100" fill="hold"/>
                                        <p:tgtEl>
                                          <p:spTgt spid="49"/>
                                        </p:tgtEl>
                                      </p:cBhvr>
                                      <p:by x="110000" y="110000"/>
                                    </p:animScale>
                                  </p:childTnLst>
                                </p:cTn>
                              </p:par>
                              <p:par>
                                <p:cTn id="75" presetID="6" presetClass="emph" presetSubtype="0" fill="hold" nodeType="withEffect">
                                  <p:stCondLst>
                                    <p:cond delay="200"/>
                                  </p:stCondLst>
                                  <p:childTnLst>
                                    <p:animScale>
                                      <p:cBhvr>
                                        <p:cTn id="76" dur="200" fill="hold"/>
                                        <p:tgtEl>
                                          <p:spTgt spid="49"/>
                                        </p:tgtEl>
                                      </p:cBhvr>
                                      <p:by x="90000" y="90000"/>
                                    </p:animScale>
                                  </p:childTnLst>
                                </p:cTn>
                              </p:par>
                              <p:par>
                                <p:cTn id="77" presetID="6" presetClass="emph" presetSubtype="0" fill="hold" nodeType="withEffect">
                                  <p:stCondLst>
                                    <p:cond delay="400"/>
                                  </p:stCondLst>
                                  <p:childTnLst>
                                    <p:animScale>
                                      <p:cBhvr>
                                        <p:cTn id="78" dur="100" fill="hold"/>
                                        <p:tgtEl>
                                          <p:spTgt spid="49"/>
                                        </p:tgtEl>
                                      </p:cBhvr>
                                      <p:by x="105000" y="105000"/>
                                    </p:animScale>
                                  </p:childTnLst>
                                </p:cTn>
                              </p:par>
                              <p:par>
                                <p:cTn id="79" presetID="6" presetClass="emph" presetSubtype="0" fill="hold" nodeType="withEffect">
                                  <p:stCondLst>
                                    <p:cond delay="500"/>
                                  </p:stCondLst>
                                  <p:childTnLst>
                                    <p:animScale>
                                      <p:cBhvr>
                                        <p:cTn id="80" dur="200" fill="hold"/>
                                        <p:tgtEl>
                                          <p:spTgt spid="49"/>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barn(outHorizontal)">
                                      <p:cBhvr>
                                        <p:cTn id="84" dur="500"/>
                                        <p:tgtEl>
                                          <p:spTgt spid="78"/>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1000" fill="hold"/>
                                        <p:tgtEl>
                                          <p:spTgt spid="75"/>
                                        </p:tgtEl>
                                        <p:attrNameLst>
                                          <p:attrName>ppt_x</p:attrName>
                                        </p:attrNameLst>
                                      </p:cBhvr>
                                      <p:tavLst>
                                        <p:tav tm="0">
                                          <p:val>
                                            <p:strVal val="1+#ppt_w/2"/>
                                          </p:val>
                                        </p:tav>
                                        <p:tav tm="100000">
                                          <p:val>
                                            <p:strVal val="#ppt_x"/>
                                          </p:val>
                                        </p:tav>
                                      </p:tavLst>
                                    </p:anim>
                                    <p:anim calcmode="lin" valueType="num">
                                      <p:cBhvr additive="base">
                                        <p:cTn id="89" dur="1000" fill="hold"/>
                                        <p:tgtEl>
                                          <p:spTgt spid="75"/>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72"/>
                                        </p:tgtEl>
                                        <p:attrNameLst>
                                          <p:attrName>style.visibility</p:attrName>
                                        </p:attrNameLst>
                                      </p:cBhvr>
                                      <p:to>
                                        <p:strVal val="visible"/>
                                      </p:to>
                                    </p:set>
                                    <p:anim calcmode="lin" valueType="num">
                                      <p:cBhvr additive="base">
                                        <p:cTn id="92" dur="1000" fill="hold"/>
                                        <p:tgtEl>
                                          <p:spTgt spid="72"/>
                                        </p:tgtEl>
                                        <p:attrNameLst>
                                          <p:attrName>ppt_x</p:attrName>
                                        </p:attrNameLst>
                                      </p:cBhvr>
                                      <p:tavLst>
                                        <p:tav tm="0">
                                          <p:val>
                                            <p:strVal val="1+#ppt_w/2"/>
                                          </p:val>
                                        </p:tav>
                                        <p:tav tm="100000">
                                          <p:val>
                                            <p:strVal val="#ppt_x"/>
                                          </p:val>
                                        </p:tav>
                                      </p:tavLst>
                                    </p:anim>
                                    <p:anim calcmode="lin" valueType="num">
                                      <p:cBhvr additive="base">
                                        <p:cTn id="93"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67" grpId="0"/>
      <p:bldP spid="71"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圆角矩形 8"/>
          <p:cNvSpPr/>
          <p:nvPr/>
        </p:nvSpPr>
        <p:spPr>
          <a:xfrm rot="2581990">
            <a:off x="1566329" y="1738207"/>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2581990">
            <a:off x="3270868" y="2668262"/>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rot="2581990">
            <a:off x="6385640" y="2525507"/>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rot="2581990">
            <a:off x="4627576" y="1623054"/>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1400497" y="1940399"/>
            <a:ext cx="6059135" cy="1599168"/>
            <a:chOff x="1867086" y="2587797"/>
            <a:chExt cx="8077794" cy="2132718"/>
          </a:xfrm>
        </p:grpSpPr>
        <p:sp>
          <p:nvSpPr>
            <p:cNvPr id="14" name="任意多边形 13"/>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组合 14"/>
            <p:cNvGrpSpPr/>
            <p:nvPr/>
          </p:nvGrpSpPr>
          <p:grpSpPr>
            <a:xfrm>
              <a:off x="2334755" y="2991558"/>
              <a:ext cx="1298236" cy="738835"/>
              <a:chOff x="3499046" y="4615023"/>
              <a:chExt cx="1128815" cy="642418"/>
            </a:xfrm>
          </p:grpSpPr>
          <p:sp>
            <p:nvSpPr>
              <p:cNvPr id="51"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2"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6" name="组合 15"/>
            <p:cNvGrpSpPr/>
            <p:nvPr/>
          </p:nvGrpSpPr>
          <p:grpSpPr>
            <a:xfrm>
              <a:off x="4322326" y="3056886"/>
              <a:ext cx="1239811" cy="677265"/>
              <a:chOff x="3556196" y="4615023"/>
              <a:chExt cx="1078015" cy="588882"/>
            </a:xfrm>
          </p:grpSpPr>
          <p:sp>
            <p:nvSpPr>
              <p:cNvPr id="49"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50"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7" name="组合 16"/>
            <p:cNvGrpSpPr/>
            <p:nvPr/>
          </p:nvGrpSpPr>
          <p:grpSpPr>
            <a:xfrm>
              <a:off x="6419525" y="2836259"/>
              <a:ext cx="1298236" cy="738835"/>
              <a:chOff x="3499046" y="4615023"/>
              <a:chExt cx="1128815" cy="642418"/>
            </a:xfrm>
          </p:grpSpPr>
          <p:sp>
            <p:nvSpPr>
              <p:cNvPr id="47"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8"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8" name="组合 17"/>
            <p:cNvGrpSpPr/>
            <p:nvPr/>
          </p:nvGrpSpPr>
          <p:grpSpPr>
            <a:xfrm>
              <a:off x="8463100" y="2991561"/>
              <a:ext cx="1239811" cy="677265"/>
              <a:chOff x="3556196" y="4615023"/>
              <a:chExt cx="1078015" cy="588882"/>
            </a:xfrm>
          </p:grpSpPr>
          <p:sp>
            <p:nvSpPr>
              <p:cNvPr id="45"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6"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9" name="Group 4"/>
            <p:cNvGrpSpPr>
              <a:grpSpLocks noChangeAspect="1"/>
            </p:cNvGrpSpPr>
            <p:nvPr/>
          </p:nvGrpSpPr>
          <p:grpSpPr bwMode="auto">
            <a:xfrm>
              <a:off x="6760006" y="3656172"/>
              <a:ext cx="608364" cy="577625"/>
              <a:chOff x="4797" y="1501"/>
              <a:chExt cx="950" cy="902"/>
            </a:xfrm>
            <a:solidFill>
              <a:srgbClr val="01ACBE"/>
            </a:solidFill>
          </p:grpSpPr>
          <p:sp>
            <p:nvSpPr>
              <p:cNvPr id="40"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12"/>
            <p:cNvGrpSpPr>
              <a:grpSpLocks noChangeAspect="1"/>
            </p:cNvGrpSpPr>
            <p:nvPr/>
          </p:nvGrpSpPr>
          <p:grpSpPr bwMode="auto">
            <a:xfrm>
              <a:off x="2641103" y="3855164"/>
              <a:ext cx="591336" cy="566092"/>
              <a:chOff x="851" y="1961"/>
              <a:chExt cx="773" cy="740"/>
            </a:xfrm>
            <a:solidFill>
              <a:srgbClr val="FFB850"/>
            </a:solidFill>
          </p:grpSpPr>
          <p:sp>
            <p:nvSpPr>
              <p:cNvPr id="34"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21"/>
            <p:cNvGrpSpPr>
              <a:grpSpLocks noChangeAspect="1"/>
            </p:cNvGrpSpPr>
            <p:nvPr/>
          </p:nvGrpSpPr>
          <p:grpSpPr bwMode="auto">
            <a:xfrm>
              <a:off x="4567282" y="3975271"/>
              <a:ext cx="739106" cy="258527"/>
              <a:chOff x="4095" y="2571"/>
              <a:chExt cx="1155" cy="404"/>
            </a:xfrm>
            <a:solidFill>
              <a:srgbClr val="E87071"/>
            </a:solidFill>
          </p:grpSpPr>
          <p:sp>
            <p:nvSpPr>
              <p:cNvPr id="31"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 name="Group 27"/>
            <p:cNvGrpSpPr>
              <a:grpSpLocks noChangeAspect="1"/>
            </p:cNvGrpSpPr>
            <p:nvPr/>
          </p:nvGrpSpPr>
          <p:grpSpPr bwMode="auto">
            <a:xfrm>
              <a:off x="8868096" y="3812611"/>
              <a:ext cx="381960" cy="388640"/>
              <a:chOff x="4766" y="1799"/>
              <a:chExt cx="629" cy="640"/>
            </a:xfrm>
            <a:solidFill>
              <a:srgbClr val="663C77"/>
            </a:solidFill>
          </p:grpSpPr>
          <p:sp>
            <p:nvSpPr>
              <p:cNvPr id="27"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3"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3" name="组合 52"/>
          <p:cNvGrpSpPr/>
          <p:nvPr/>
        </p:nvGrpSpPr>
        <p:grpSpPr>
          <a:xfrm>
            <a:off x="1621960" y="3668765"/>
            <a:ext cx="1281164" cy="839271"/>
            <a:chOff x="2162332" y="4892821"/>
            <a:chExt cx="1707996" cy="1119288"/>
          </a:xfrm>
        </p:grpSpPr>
        <p:sp>
          <p:nvSpPr>
            <p:cNvPr id="54" name="文本框 91"/>
            <p:cNvSpPr txBox="1"/>
            <p:nvPr/>
          </p:nvSpPr>
          <p:spPr>
            <a:xfrm>
              <a:off x="2162332" y="4892821"/>
              <a:ext cx="1707996"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5"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6" name="组合 55"/>
          <p:cNvGrpSpPr/>
          <p:nvPr/>
        </p:nvGrpSpPr>
        <p:grpSpPr>
          <a:xfrm>
            <a:off x="3088090" y="1275905"/>
            <a:ext cx="1281164" cy="777798"/>
            <a:chOff x="4116918" y="1701602"/>
            <a:chExt cx="1707996" cy="1037304"/>
          </a:xfrm>
        </p:grpSpPr>
        <p:sp>
          <p:nvSpPr>
            <p:cNvPr id="57"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9" name="组合 58"/>
          <p:cNvGrpSpPr/>
          <p:nvPr/>
        </p:nvGrpSpPr>
        <p:grpSpPr>
          <a:xfrm>
            <a:off x="4670247" y="3668765"/>
            <a:ext cx="1281164" cy="839271"/>
            <a:chOff x="6226185" y="4892821"/>
            <a:chExt cx="1707996" cy="1119288"/>
          </a:xfrm>
        </p:grpSpPr>
        <p:sp>
          <p:nvSpPr>
            <p:cNvPr id="60" name="文本框 94"/>
            <p:cNvSpPr txBox="1"/>
            <p:nvPr/>
          </p:nvSpPr>
          <p:spPr>
            <a:xfrm>
              <a:off x="6226185" y="4892821"/>
              <a:ext cx="1707996"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1"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6169641" y="1275905"/>
            <a:ext cx="1281164" cy="777798"/>
            <a:chOff x="8225117" y="1701602"/>
            <a:chExt cx="1707996" cy="1037304"/>
          </a:xfrm>
        </p:grpSpPr>
        <p:sp>
          <p:nvSpPr>
            <p:cNvPr id="63"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4"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4012394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up)">
                                      <p:cBhvr>
                                        <p:cTn id="35" dur="500"/>
                                        <p:tgtEl>
                                          <p:spTgt spid="53"/>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down)">
                                      <p:cBhvr>
                                        <p:cTn id="39" dur="500"/>
                                        <p:tgtEl>
                                          <p:spTgt spid="56"/>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up)">
                                      <p:cBhvr>
                                        <p:cTn id="43" dur="500"/>
                                        <p:tgtEl>
                                          <p:spTgt spid="59"/>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down)">
                                      <p:cBhvr>
                                        <p:cTn id="4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6572220" y="1251223"/>
            <a:ext cx="1338369" cy="1453949"/>
            <a:chOff x="1645923" y="1347071"/>
            <a:chExt cx="1784260" cy="1939047"/>
          </a:xfrm>
        </p:grpSpPr>
        <p:sp>
          <p:nvSpPr>
            <p:cNvPr id="10" name="矩形 9"/>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6" name="图片 1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18" y="1884643"/>
            <a:ext cx="1834405" cy="175339"/>
          </a:xfrm>
          <a:prstGeom prst="rect">
            <a:avLst/>
          </a:prstGeom>
        </p:spPr>
      </p:pic>
      <p:pic>
        <p:nvPicPr>
          <p:cNvPr id="17" name="图片 1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8"/>
            <a:ext cx="1834404" cy="175339"/>
          </a:xfrm>
          <a:prstGeom prst="rect">
            <a:avLst/>
          </a:prstGeom>
        </p:spPr>
      </p:pic>
      <p:grpSp>
        <p:nvGrpSpPr>
          <p:cNvPr id="18" name="组合 17"/>
          <p:cNvGrpSpPr/>
          <p:nvPr/>
        </p:nvGrpSpPr>
        <p:grpSpPr>
          <a:xfrm>
            <a:off x="1234603" y="1251223"/>
            <a:ext cx="1338369" cy="1453949"/>
            <a:chOff x="1645923" y="1347071"/>
            <a:chExt cx="1784260" cy="1939047"/>
          </a:xfrm>
        </p:grpSpPr>
        <p:sp>
          <p:nvSpPr>
            <p:cNvPr id="19" name="矩形 18"/>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矩形 19"/>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矩形 20"/>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矩形 23"/>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5" name="图片 2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3"/>
            <a:ext cx="1834405" cy="175339"/>
          </a:xfrm>
          <a:prstGeom prst="rect">
            <a:avLst/>
          </a:prstGeom>
        </p:spPr>
      </p:pic>
      <p:pic>
        <p:nvPicPr>
          <p:cNvPr id="26" name="图片 2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8"/>
            <a:ext cx="1834404" cy="175339"/>
          </a:xfrm>
          <a:prstGeom prst="rect">
            <a:avLst/>
          </a:prstGeom>
        </p:spPr>
      </p:pic>
      <p:grpSp>
        <p:nvGrpSpPr>
          <p:cNvPr id="27" name="组合 26"/>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2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1" name="组合 30"/>
          <p:cNvGrpSpPr/>
          <p:nvPr/>
        </p:nvGrpSpPr>
        <p:grpSpPr>
          <a:xfrm>
            <a:off x="3902626" y="1251223"/>
            <a:ext cx="1328911" cy="1453949"/>
            <a:chOff x="1658533" y="1347071"/>
            <a:chExt cx="1771650" cy="1939047"/>
          </a:xfrm>
        </p:grpSpPr>
        <p:sp>
          <p:nvSpPr>
            <p:cNvPr id="32" name="矩形 31"/>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矩形 33"/>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矩形 34"/>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矩形 35"/>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矩形 36"/>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38" name="图片 3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0" y="1884643"/>
            <a:ext cx="1834405" cy="175339"/>
          </a:xfrm>
          <a:prstGeom prst="rect">
            <a:avLst/>
          </a:prstGeom>
        </p:spPr>
      </p:pic>
      <p:pic>
        <p:nvPicPr>
          <p:cNvPr id="39" name="图片 3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8"/>
            <a:ext cx="1834404" cy="175339"/>
          </a:xfrm>
          <a:prstGeom prst="rect">
            <a:avLst/>
          </a:prstGeom>
        </p:spPr>
      </p:pic>
      <p:grpSp>
        <p:nvGrpSpPr>
          <p:cNvPr id="40" name="组合 39"/>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4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44" name="组合 43"/>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4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48" name="组合 47"/>
          <p:cNvGrpSpPr/>
          <p:nvPr/>
        </p:nvGrpSpPr>
        <p:grpSpPr>
          <a:xfrm>
            <a:off x="5227846" y="2917801"/>
            <a:ext cx="1350551" cy="1453949"/>
            <a:chOff x="1650958" y="1347071"/>
            <a:chExt cx="1800500" cy="1939047"/>
          </a:xfrm>
        </p:grpSpPr>
        <p:sp>
          <p:nvSpPr>
            <p:cNvPr id="49" name="矩形 48"/>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矩形 53"/>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55" name="图片 54"/>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5" y="3522622"/>
            <a:ext cx="1834405" cy="175339"/>
          </a:xfrm>
          <a:prstGeom prst="rect">
            <a:avLst/>
          </a:prstGeom>
        </p:spPr>
      </p:pic>
      <p:pic>
        <p:nvPicPr>
          <p:cNvPr id="56" name="图片 55"/>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39"/>
            <a:ext cx="1834404" cy="175339"/>
          </a:xfrm>
          <a:prstGeom prst="rect">
            <a:avLst/>
          </a:prstGeom>
        </p:spPr>
      </p:pic>
      <p:grpSp>
        <p:nvGrpSpPr>
          <p:cNvPr id="57" name="组合 56"/>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5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1" name="Freeform 975"/>
          <p:cNvSpPr>
            <a:spLocks noEditPoints="1"/>
          </p:cNvSpPr>
          <p:nvPr/>
        </p:nvSpPr>
        <p:spPr bwMode="auto">
          <a:xfrm>
            <a:off x="1698354" y="3055368"/>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文本框 99"/>
          <p:cNvSpPr txBox="1"/>
          <p:nvPr/>
        </p:nvSpPr>
        <p:spPr>
          <a:xfrm>
            <a:off x="1290222" y="348898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3" name="Freeform 987"/>
          <p:cNvSpPr>
            <a:spLocks noEditPoints="1"/>
          </p:cNvSpPr>
          <p:nvPr/>
        </p:nvSpPr>
        <p:spPr bwMode="auto">
          <a:xfrm>
            <a:off x="7083391" y="2940258"/>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文本框 103"/>
          <p:cNvSpPr txBox="1"/>
          <p:nvPr/>
        </p:nvSpPr>
        <p:spPr>
          <a:xfrm>
            <a:off x="6669616" y="347454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5"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文本框 107"/>
          <p:cNvSpPr txBox="1"/>
          <p:nvPr/>
        </p:nvSpPr>
        <p:spPr>
          <a:xfrm>
            <a:off x="5308467" y="183715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7" name="Freeform 979"/>
          <p:cNvSpPr>
            <a:spLocks noEditPoints="1"/>
          </p:cNvSpPr>
          <p:nvPr/>
        </p:nvSpPr>
        <p:spPr bwMode="auto">
          <a:xfrm>
            <a:off x="4294664"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文本框 111"/>
          <p:cNvSpPr txBox="1"/>
          <p:nvPr/>
        </p:nvSpPr>
        <p:spPr>
          <a:xfrm>
            <a:off x="4004048" y="347430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9" name="文本框 115"/>
          <p:cNvSpPr txBox="1"/>
          <p:nvPr/>
        </p:nvSpPr>
        <p:spPr>
          <a:xfrm>
            <a:off x="2666057" y="1831623"/>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70" name="Group 32"/>
          <p:cNvGrpSpPr>
            <a:grpSpLocks noChangeAspect="1"/>
          </p:cNvGrpSpPr>
          <p:nvPr/>
        </p:nvGrpSpPr>
        <p:grpSpPr bwMode="auto">
          <a:xfrm>
            <a:off x="2947657" y="1512724"/>
            <a:ext cx="470565" cy="306301"/>
            <a:chOff x="3798" y="2129"/>
            <a:chExt cx="86" cy="56"/>
          </a:xfrm>
          <a:solidFill>
            <a:srgbClr val="00AF92"/>
          </a:solidFill>
          <a:effectLst/>
        </p:grpSpPr>
        <p:sp>
          <p:nvSpPr>
            <p:cNvPr id="71"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5" name="等腰三角形 84"/>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等腰三角形 85"/>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等腰三角形 86"/>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等腰三角形 87"/>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等腰三角形 88"/>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0" name="组合 89"/>
          <p:cNvGrpSpPr/>
          <p:nvPr/>
        </p:nvGrpSpPr>
        <p:grpSpPr>
          <a:xfrm>
            <a:off x="2571220" y="2917801"/>
            <a:ext cx="1333379" cy="1453949"/>
            <a:chOff x="1652575" y="1347071"/>
            <a:chExt cx="1777608" cy="1939047"/>
          </a:xfrm>
        </p:grpSpPr>
        <p:sp>
          <p:nvSpPr>
            <p:cNvPr id="91" name="矩形 90"/>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矩形 95"/>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97" name="图片 9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5" y="3558274"/>
            <a:ext cx="1834405" cy="175339"/>
          </a:xfrm>
          <a:prstGeom prst="rect">
            <a:avLst/>
          </a:prstGeom>
        </p:spPr>
      </p:pic>
      <p:grpSp>
        <p:nvGrpSpPr>
          <p:cNvPr id="98" name="组合 97"/>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9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2" name="图片 10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4"/>
            <a:ext cx="1834405" cy="175339"/>
          </a:xfrm>
          <a:prstGeom prst="rect">
            <a:avLst/>
          </a:prstGeom>
        </p:spPr>
      </p:pic>
      <p:sp>
        <p:nvSpPr>
          <p:cNvPr id="103"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4"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13"/>
          <p:cNvSpPr txBox="1"/>
          <p:nvPr/>
        </p:nvSpPr>
        <p:spPr>
          <a:xfrm>
            <a:off x="6678508"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2671400" y="207863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7" name="文本框 113"/>
          <p:cNvSpPr txBox="1"/>
          <p:nvPr/>
        </p:nvSpPr>
        <p:spPr>
          <a:xfrm>
            <a:off x="5343640" y="206116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1151744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Effect transition="in" filter="wipe(up)">
                                      <p:cBhvr>
                                        <p:cTn id="15" dur="500"/>
                                        <p:tgtEl>
                                          <p:spTgt spid="10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down)">
                                      <p:cBhvr>
                                        <p:cTn id="19" dur="500"/>
                                        <p:tgtEl>
                                          <p:spTgt spid="9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down)">
                                      <p:cBhvr>
                                        <p:cTn id="23" dur="500"/>
                                        <p:tgtEl>
                                          <p:spTgt spid="3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500"/>
                                        <p:tgtEl>
                                          <p:spTgt spid="38"/>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500"/>
                                        <p:tgtEl>
                                          <p:spTgt spid="56"/>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arn(inVertical)">
                                      <p:cBhvr>
                                        <p:cTn id="47" dur="500"/>
                                        <p:tgtEl>
                                          <p:spTgt spid="18"/>
                                        </p:tgtEl>
                                      </p:cBhvr>
                                    </p:animEffect>
                                  </p:childTnLst>
                                </p:cTn>
                              </p:par>
                              <p:par>
                                <p:cTn id="48" presetID="16" presetClass="entr" presetSubtype="21"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barn(inVertical)">
                                      <p:cBhvr>
                                        <p:cTn id="50" dur="500"/>
                                        <p:tgtEl>
                                          <p:spTgt spid="31"/>
                                        </p:tgtEl>
                                      </p:cBhvr>
                                    </p:animEffect>
                                  </p:childTnLst>
                                </p:cTn>
                              </p:par>
                              <p:par>
                                <p:cTn id="51" presetID="16" presetClass="entr" presetSubtype="21"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arn(inVertical)">
                                      <p:cBhvr>
                                        <p:cTn id="53" dur="500"/>
                                        <p:tgtEl>
                                          <p:spTgt spid="9"/>
                                        </p:tgtEl>
                                      </p:cBhvr>
                                    </p:animEffect>
                                  </p:childTnLst>
                                </p:cTn>
                              </p:par>
                              <p:par>
                                <p:cTn id="54" presetID="16" presetClass="entr" presetSubtype="21" fill="hold" nodeType="with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barn(inVertical)">
                                      <p:cBhvr>
                                        <p:cTn id="56" dur="500"/>
                                        <p:tgtEl>
                                          <p:spTgt spid="90"/>
                                        </p:tgtEl>
                                      </p:cBhvr>
                                    </p:animEffect>
                                  </p:childTnLst>
                                </p:cTn>
                              </p:par>
                              <p:par>
                                <p:cTn id="57" presetID="16" presetClass="entr" presetSubtype="21"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barn(inVertical)">
                                      <p:cBhvr>
                                        <p:cTn id="59" dur="500"/>
                                        <p:tgtEl>
                                          <p:spTgt spid="48"/>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fade">
                                      <p:cBhvr>
                                        <p:cTn id="63" dur="500"/>
                                        <p:tgtEl>
                                          <p:spTgt spid="8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fade">
                                      <p:cBhvr>
                                        <p:cTn id="66" dur="500"/>
                                        <p:tgtEl>
                                          <p:spTgt spid="8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500"/>
                                        <p:tgtEl>
                                          <p:spTgt spid="8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 calcmode="lin" valueType="num">
                                      <p:cBhvr>
                                        <p:cTn id="81" dur="500" fill="hold"/>
                                        <p:tgtEl>
                                          <p:spTgt spid="27"/>
                                        </p:tgtEl>
                                        <p:attrNameLst>
                                          <p:attrName>style.rotation</p:attrName>
                                        </p:attrNameLst>
                                      </p:cBhvr>
                                      <p:tavLst>
                                        <p:tav tm="0">
                                          <p:val>
                                            <p:fltVal val="90"/>
                                          </p:val>
                                        </p:tav>
                                        <p:tav tm="100000">
                                          <p:val>
                                            <p:fltVal val="0"/>
                                          </p:val>
                                        </p:tav>
                                      </p:tavLst>
                                    </p:anim>
                                    <p:animEffect transition="in" filter="fade">
                                      <p:cBhvr>
                                        <p:cTn id="82" dur="500"/>
                                        <p:tgtEl>
                                          <p:spTgt spid="27"/>
                                        </p:tgtEl>
                                      </p:cBhvr>
                                    </p:animEffect>
                                  </p:childTnLst>
                                </p:cTn>
                              </p:par>
                              <p:par>
                                <p:cTn id="83" presetID="31"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fltVal val="0"/>
                                          </p:val>
                                        </p:tav>
                                        <p:tav tm="100000">
                                          <p:val>
                                            <p:strVal val="#ppt_w"/>
                                          </p:val>
                                        </p:tav>
                                      </p:tavLst>
                                    </p:anim>
                                    <p:anim calcmode="lin" valueType="num">
                                      <p:cBhvr>
                                        <p:cTn id="86" dur="500" fill="hold"/>
                                        <p:tgtEl>
                                          <p:spTgt spid="40"/>
                                        </p:tgtEl>
                                        <p:attrNameLst>
                                          <p:attrName>ppt_h</p:attrName>
                                        </p:attrNameLst>
                                      </p:cBhvr>
                                      <p:tavLst>
                                        <p:tav tm="0">
                                          <p:val>
                                            <p:fltVal val="0"/>
                                          </p:val>
                                        </p:tav>
                                        <p:tav tm="100000">
                                          <p:val>
                                            <p:strVal val="#ppt_h"/>
                                          </p:val>
                                        </p:tav>
                                      </p:tavLst>
                                    </p:anim>
                                    <p:anim calcmode="lin" valueType="num">
                                      <p:cBhvr>
                                        <p:cTn id="87" dur="500" fill="hold"/>
                                        <p:tgtEl>
                                          <p:spTgt spid="40"/>
                                        </p:tgtEl>
                                        <p:attrNameLst>
                                          <p:attrName>style.rotation</p:attrName>
                                        </p:attrNameLst>
                                      </p:cBhvr>
                                      <p:tavLst>
                                        <p:tav tm="0">
                                          <p:val>
                                            <p:fltVal val="90"/>
                                          </p:val>
                                        </p:tav>
                                        <p:tav tm="100000">
                                          <p:val>
                                            <p:fltVal val="0"/>
                                          </p:val>
                                        </p:tav>
                                      </p:tavLst>
                                    </p:anim>
                                    <p:animEffect transition="in" filter="fade">
                                      <p:cBhvr>
                                        <p:cTn id="88" dur="500"/>
                                        <p:tgtEl>
                                          <p:spTgt spid="40"/>
                                        </p:tgtEl>
                                      </p:cBhvr>
                                    </p:animEffect>
                                  </p:childTnLst>
                                </p:cTn>
                              </p:par>
                              <p:par>
                                <p:cTn id="89" presetID="31" presetClass="entr" presetSubtype="0" fill="hold"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p:cTn id="91" dur="500" fill="hold"/>
                                        <p:tgtEl>
                                          <p:spTgt spid="44"/>
                                        </p:tgtEl>
                                        <p:attrNameLst>
                                          <p:attrName>ppt_w</p:attrName>
                                        </p:attrNameLst>
                                      </p:cBhvr>
                                      <p:tavLst>
                                        <p:tav tm="0">
                                          <p:val>
                                            <p:fltVal val="0"/>
                                          </p:val>
                                        </p:tav>
                                        <p:tav tm="100000">
                                          <p:val>
                                            <p:strVal val="#ppt_w"/>
                                          </p:val>
                                        </p:tav>
                                      </p:tavLst>
                                    </p:anim>
                                    <p:anim calcmode="lin" valueType="num">
                                      <p:cBhvr>
                                        <p:cTn id="92" dur="500" fill="hold"/>
                                        <p:tgtEl>
                                          <p:spTgt spid="44"/>
                                        </p:tgtEl>
                                        <p:attrNameLst>
                                          <p:attrName>ppt_h</p:attrName>
                                        </p:attrNameLst>
                                      </p:cBhvr>
                                      <p:tavLst>
                                        <p:tav tm="0">
                                          <p:val>
                                            <p:fltVal val="0"/>
                                          </p:val>
                                        </p:tav>
                                        <p:tav tm="100000">
                                          <p:val>
                                            <p:strVal val="#ppt_h"/>
                                          </p:val>
                                        </p:tav>
                                      </p:tavLst>
                                    </p:anim>
                                    <p:anim calcmode="lin" valueType="num">
                                      <p:cBhvr>
                                        <p:cTn id="93" dur="500" fill="hold"/>
                                        <p:tgtEl>
                                          <p:spTgt spid="44"/>
                                        </p:tgtEl>
                                        <p:attrNameLst>
                                          <p:attrName>style.rotation</p:attrName>
                                        </p:attrNameLst>
                                      </p:cBhvr>
                                      <p:tavLst>
                                        <p:tav tm="0">
                                          <p:val>
                                            <p:fltVal val="90"/>
                                          </p:val>
                                        </p:tav>
                                        <p:tav tm="100000">
                                          <p:val>
                                            <p:fltVal val="0"/>
                                          </p:val>
                                        </p:tav>
                                      </p:tavLst>
                                    </p:anim>
                                    <p:animEffect transition="in" filter="fade">
                                      <p:cBhvr>
                                        <p:cTn id="94" dur="500"/>
                                        <p:tgtEl>
                                          <p:spTgt spid="44"/>
                                        </p:tgtEl>
                                      </p:cBhvr>
                                    </p:animEffect>
                                  </p:childTnLst>
                                </p:cTn>
                              </p:par>
                              <p:par>
                                <p:cTn id="95" presetID="31" presetClass="entr" presetSubtype="0" fill="hold" nodeType="withEffect">
                                  <p:stCondLst>
                                    <p:cond delay="0"/>
                                  </p:stCondLst>
                                  <p:childTnLst>
                                    <p:set>
                                      <p:cBhvr>
                                        <p:cTn id="96" dur="1" fill="hold">
                                          <p:stCondLst>
                                            <p:cond delay="0"/>
                                          </p:stCondLst>
                                        </p:cTn>
                                        <p:tgtEl>
                                          <p:spTgt spid="98"/>
                                        </p:tgtEl>
                                        <p:attrNameLst>
                                          <p:attrName>style.visibility</p:attrName>
                                        </p:attrNameLst>
                                      </p:cBhvr>
                                      <p:to>
                                        <p:strVal val="visible"/>
                                      </p:to>
                                    </p:set>
                                    <p:anim calcmode="lin" valueType="num">
                                      <p:cBhvr>
                                        <p:cTn id="97" dur="500" fill="hold"/>
                                        <p:tgtEl>
                                          <p:spTgt spid="98"/>
                                        </p:tgtEl>
                                        <p:attrNameLst>
                                          <p:attrName>ppt_w</p:attrName>
                                        </p:attrNameLst>
                                      </p:cBhvr>
                                      <p:tavLst>
                                        <p:tav tm="0">
                                          <p:val>
                                            <p:fltVal val="0"/>
                                          </p:val>
                                        </p:tav>
                                        <p:tav tm="100000">
                                          <p:val>
                                            <p:strVal val="#ppt_w"/>
                                          </p:val>
                                        </p:tav>
                                      </p:tavLst>
                                    </p:anim>
                                    <p:anim calcmode="lin" valueType="num">
                                      <p:cBhvr>
                                        <p:cTn id="98" dur="500" fill="hold"/>
                                        <p:tgtEl>
                                          <p:spTgt spid="98"/>
                                        </p:tgtEl>
                                        <p:attrNameLst>
                                          <p:attrName>ppt_h</p:attrName>
                                        </p:attrNameLst>
                                      </p:cBhvr>
                                      <p:tavLst>
                                        <p:tav tm="0">
                                          <p:val>
                                            <p:fltVal val="0"/>
                                          </p:val>
                                        </p:tav>
                                        <p:tav tm="100000">
                                          <p:val>
                                            <p:strVal val="#ppt_h"/>
                                          </p:val>
                                        </p:tav>
                                      </p:tavLst>
                                    </p:anim>
                                    <p:anim calcmode="lin" valueType="num">
                                      <p:cBhvr>
                                        <p:cTn id="99" dur="500" fill="hold"/>
                                        <p:tgtEl>
                                          <p:spTgt spid="98"/>
                                        </p:tgtEl>
                                        <p:attrNameLst>
                                          <p:attrName>style.rotation</p:attrName>
                                        </p:attrNameLst>
                                      </p:cBhvr>
                                      <p:tavLst>
                                        <p:tav tm="0">
                                          <p:val>
                                            <p:fltVal val="90"/>
                                          </p:val>
                                        </p:tav>
                                        <p:tav tm="100000">
                                          <p:val>
                                            <p:fltVal val="0"/>
                                          </p:val>
                                        </p:tav>
                                      </p:tavLst>
                                    </p:anim>
                                    <p:animEffect transition="in" filter="fade">
                                      <p:cBhvr>
                                        <p:cTn id="100" dur="500"/>
                                        <p:tgtEl>
                                          <p:spTgt spid="98"/>
                                        </p:tgtEl>
                                      </p:cBhvr>
                                    </p:animEffect>
                                  </p:childTnLst>
                                </p:cTn>
                              </p:par>
                              <p:par>
                                <p:cTn id="101" presetID="31" presetClass="entr" presetSubtype="0" fill="hold" nodeType="with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p:cTn id="103" dur="500" fill="hold"/>
                                        <p:tgtEl>
                                          <p:spTgt spid="57"/>
                                        </p:tgtEl>
                                        <p:attrNameLst>
                                          <p:attrName>ppt_w</p:attrName>
                                        </p:attrNameLst>
                                      </p:cBhvr>
                                      <p:tavLst>
                                        <p:tav tm="0">
                                          <p:val>
                                            <p:fltVal val="0"/>
                                          </p:val>
                                        </p:tav>
                                        <p:tav tm="100000">
                                          <p:val>
                                            <p:strVal val="#ppt_w"/>
                                          </p:val>
                                        </p:tav>
                                      </p:tavLst>
                                    </p:anim>
                                    <p:anim calcmode="lin" valueType="num">
                                      <p:cBhvr>
                                        <p:cTn id="104" dur="500" fill="hold"/>
                                        <p:tgtEl>
                                          <p:spTgt spid="57"/>
                                        </p:tgtEl>
                                        <p:attrNameLst>
                                          <p:attrName>ppt_h</p:attrName>
                                        </p:attrNameLst>
                                      </p:cBhvr>
                                      <p:tavLst>
                                        <p:tav tm="0">
                                          <p:val>
                                            <p:fltVal val="0"/>
                                          </p:val>
                                        </p:tav>
                                        <p:tav tm="100000">
                                          <p:val>
                                            <p:strVal val="#ppt_h"/>
                                          </p:val>
                                        </p:tav>
                                      </p:tavLst>
                                    </p:anim>
                                    <p:anim calcmode="lin" valueType="num">
                                      <p:cBhvr>
                                        <p:cTn id="105" dur="500" fill="hold"/>
                                        <p:tgtEl>
                                          <p:spTgt spid="57"/>
                                        </p:tgtEl>
                                        <p:attrNameLst>
                                          <p:attrName>style.rotation</p:attrName>
                                        </p:attrNameLst>
                                      </p:cBhvr>
                                      <p:tavLst>
                                        <p:tav tm="0">
                                          <p:val>
                                            <p:fltVal val="90"/>
                                          </p:val>
                                        </p:tav>
                                        <p:tav tm="100000">
                                          <p:val>
                                            <p:fltVal val="0"/>
                                          </p:val>
                                        </p:tav>
                                      </p:tavLst>
                                    </p:anim>
                                    <p:animEffect transition="in" filter="fade">
                                      <p:cBhvr>
                                        <p:cTn id="106" dur="500"/>
                                        <p:tgtEl>
                                          <p:spTgt spid="57"/>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p:cTn id="110" dur="500" fill="hold"/>
                                        <p:tgtEl>
                                          <p:spTgt spid="61"/>
                                        </p:tgtEl>
                                        <p:attrNameLst>
                                          <p:attrName>ppt_w</p:attrName>
                                        </p:attrNameLst>
                                      </p:cBhvr>
                                      <p:tavLst>
                                        <p:tav tm="0">
                                          <p:val>
                                            <p:fltVal val="0"/>
                                          </p:val>
                                        </p:tav>
                                        <p:tav tm="100000">
                                          <p:val>
                                            <p:strVal val="#ppt_w"/>
                                          </p:val>
                                        </p:tav>
                                      </p:tavLst>
                                    </p:anim>
                                    <p:anim calcmode="lin" valueType="num">
                                      <p:cBhvr>
                                        <p:cTn id="111" dur="500" fill="hold"/>
                                        <p:tgtEl>
                                          <p:spTgt spid="61"/>
                                        </p:tgtEl>
                                        <p:attrNameLst>
                                          <p:attrName>ppt_h</p:attrName>
                                        </p:attrNameLst>
                                      </p:cBhvr>
                                      <p:tavLst>
                                        <p:tav tm="0">
                                          <p:val>
                                            <p:fltVal val="0"/>
                                          </p:val>
                                        </p:tav>
                                        <p:tav tm="100000">
                                          <p:val>
                                            <p:strVal val="#ppt_h"/>
                                          </p:val>
                                        </p:tav>
                                      </p:tavLst>
                                    </p:anim>
                                    <p:animEffect transition="in" filter="fade">
                                      <p:cBhvr>
                                        <p:cTn id="112" dur="500"/>
                                        <p:tgtEl>
                                          <p:spTgt spid="61"/>
                                        </p:tgtEl>
                                      </p:cBhvr>
                                    </p:animEffect>
                                  </p:childTnLst>
                                </p:cTn>
                              </p:par>
                              <p:par>
                                <p:cTn id="113" presetID="53" presetClass="entr" presetSubtype="16" fill="hold" nodeType="withEffect">
                                  <p:stCondLst>
                                    <p:cond delay="0"/>
                                  </p:stCondLst>
                                  <p:childTnLst>
                                    <p:set>
                                      <p:cBhvr>
                                        <p:cTn id="114" dur="1" fill="hold">
                                          <p:stCondLst>
                                            <p:cond delay="0"/>
                                          </p:stCondLst>
                                        </p:cTn>
                                        <p:tgtEl>
                                          <p:spTgt spid="70"/>
                                        </p:tgtEl>
                                        <p:attrNameLst>
                                          <p:attrName>style.visibility</p:attrName>
                                        </p:attrNameLst>
                                      </p:cBhvr>
                                      <p:to>
                                        <p:strVal val="visible"/>
                                      </p:to>
                                    </p:set>
                                    <p:anim calcmode="lin" valueType="num">
                                      <p:cBhvr>
                                        <p:cTn id="115" dur="500" fill="hold"/>
                                        <p:tgtEl>
                                          <p:spTgt spid="70"/>
                                        </p:tgtEl>
                                        <p:attrNameLst>
                                          <p:attrName>ppt_w</p:attrName>
                                        </p:attrNameLst>
                                      </p:cBhvr>
                                      <p:tavLst>
                                        <p:tav tm="0">
                                          <p:val>
                                            <p:fltVal val="0"/>
                                          </p:val>
                                        </p:tav>
                                        <p:tav tm="100000">
                                          <p:val>
                                            <p:strVal val="#ppt_w"/>
                                          </p:val>
                                        </p:tav>
                                      </p:tavLst>
                                    </p:anim>
                                    <p:anim calcmode="lin" valueType="num">
                                      <p:cBhvr>
                                        <p:cTn id="116" dur="500" fill="hold"/>
                                        <p:tgtEl>
                                          <p:spTgt spid="70"/>
                                        </p:tgtEl>
                                        <p:attrNameLst>
                                          <p:attrName>ppt_h</p:attrName>
                                        </p:attrNameLst>
                                      </p:cBhvr>
                                      <p:tavLst>
                                        <p:tav tm="0">
                                          <p:val>
                                            <p:fltVal val="0"/>
                                          </p:val>
                                        </p:tav>
                                        <p:tav tm="100000">
                                          <p:val>
                                            <p:strVal val="#ppt_h"/>
                                          </p:val>
                                        </p:tav>
                                      </p:tavLst>
                                    </p:anim>
                                    <p:animEffect transition="in" filter="fade">
                                      <p:cBhvr>
                                        <p:cTn id="117" dur="500"/>
                                        <p:tgtEl>
                                          <p:spTgt spid="70"/>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500" fill="hold"/>
                                        <p:tgtEl>
                                          <p:spTgt spid="67"/>
                                        </p:tgtEl>
                                        <p:attrNameLst>
                                          <p:attrName>ppt_w</p:attrName>
                                        </p:attrNameLst>
                                      </p:cBhvr>
                                      <p:tavLst>
                                        <p:tav tm="0">
                                          <p:val>
                                            <p:fltVal val="0"/>
                                          </p:val>
                                        </p:tav>
                                        <p:tav tm="100000">
                                          <p:val>
                                            <p:strVal val="#ppt_w"/>
                                          </p:val>
                                        </p:tav>
                                      </p:tavLst>
                                    </p:anim>
                                    <p:anim calcmode="lin" valueType="num">
                                      <p:cBhvr>
                                        <p:cTn id="121" dur="500" fill="hold"/>
                                        <p:tgtEl>
                                          <p:spTgt spid="67"/>
                                        </p:tgtEl>
                                        <p:attrNameLst>
                                          <p:attrName>ppt_h</p:attrName>
                                        </p:attrNameLst>
                                      </p:cBhvr>
                                      <p:tavLst>
                                        <p:tav tm="0">
                                          <p:val>
                                            <p:fltVal val="0"/>
                                          </p:val>
                                        </p:tav>
                                        <p:tav tm="100000">
                                          <p:val>
                                            <p:strVal val="#ppt_h"/>
                                          </p:val>
                                        </p:tav>
                                      </p:tavLst>
                                    </p:anim>
                                    <p:animEffect transition="in" filter="fade">
                                      <p:cBhvr>
                                        <p:cTn id="122" dur="500"/>
                                        <p:tgtEl>
                                          <p:spTgt spid="6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p:cTn id="125" dur="500" fill="hold"/>
                                        <p:tgtEl>
                                          <p:spTgt spid="65"/>
                                        </p:tgtEl>
                                        <p:attrNameLst>
                                          <p:attrName>ppt_w</p:attrName>
                                        </p:attrNameLst>
                                      </p:cBhvr>
                                      <p:tavLst>
                                        <p:tav tm="0">
                                          <p:val>
                                            <p:fltVal val="0"/>
                                          </p:val>
                                        </p:tav>
                                        <p:tav tm="100000">
                                          <p:val>
                                            <p:strVal val="#ppt_w"/>
                                          </p:val>
                                        </p:tav>
                                      </p:tavLst>
                                    </p:anim>
                                    <p:anim calcmode="lin" valueType="num">
                                      <p:cBhvr>
                                        <p:cTn id="126" dur="500" fill="hold"/>
                                        <p:tgtEl>
                                          <p:spTgt spid="65"/>
                                        </p:tgtEl>
                                        <p:attrNameLst>
                                          <p:attrName>ppt_h</p:attrName>
                                        </p:attrNameLst>
                                      </p:cBhvr>
                                      <p:tavLst>
                                        <p:tav tm="0">
                                          <p:val>
                                            <p:fltVal val="0"/>
                                          </p:val>
                                        </p:tav>
                                        <p:tav tm="100000">
                                          <p:val>
                                            <p:strVal val="#ppt_h"/>
                                          </p:val>
                                        </p:tav>
                                      </p:tavLst>
                                    </p:anim>
                                    <p:animEffect transition="in" filter="fade">
                                      <p:cBhvr>
                                        <p:cTn id="127" dur="500"/>
                                        <p:tgtEl>
                                          <p:spTgt spid="65"/>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fltVal val="0"/>
                                          </p:val>
                                        </p:tav>
                                        <p:tav tm="100000">
                                          <p:val>
                                            <p:strVal val="#ppt_w"/>
                                          </p:val>
                                        </p:tav>
                                      </p:tavLst>
                                    </p:anim>
                                    <p:anim calcmode="lin" valueType="num">
                                      <p:cBhvr>
                                        <p:cTn id="131" dur="500" fill="hold"/>
                                        <p:tgtEl>
                                          <p:spTgt spid="63"/>
                                        </p:tgtEl>
                                        <p:attrNameLst>
                                          <p:attrName>ppt_h</p:attrName>
                                        </p:attrNameLst>
                                      </p:cBhvr>
                                      <p:tavLst>
                                        <p:tav tm="0">
                                          <p:val>
                                            <p:fltVal val="0"/>
                                          </p:val>
                                        </p:tav>
                                        <p:tav tm="100000">
                                          <p:val>
                                            <p:strVal val="#ppt_h"/>
                                          </p:val>
                                        </p:tav>
                                      </p:tavLst>
                                    </p:anim>
                                    <p:animEffect transition="in" filter="fade">
                                      <p:cBhvr>
                                        <p:cTn id="132" dur="500"/>
                                        <p:tgtEl>
                                          <p:spTgt spid="63"/>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69"/>
                                        </p:tgtEl>
                                        <p:attrNameLst>
                                          <p:attrName>style.visibility</p:attrName>
                                        </p:attrNameLst>
                                      </p:cBhvr>
                                      <p:to>
                                        <p:strVal val="visible"/>
                                      </p:to>
                                    </p:set>
                                    <p:animEffect transition="in" filter="randombar(vertical)">
                                      <p:cBhvr>
                                        <p:cTn id="136" dur="500"/>
                                        <p:tgtEl>
                                          <p:spTgt spid="69"/>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6"/>
                                        </p:tgtEl>
                                        <p:attrNameLst>
                                          <p:attrName>style.visibility</p:attrName>
                                        </p:attrNameLst>
                                      </p:cBhvr>
                                      <p:to>
                                        <p:strVal val="visible"/>
                                      </p:to>
                                    </p:set>
                                    <p:animEffect transition="in" filter="randombar(vertical)">
                                      <p:cBhvr>
                                        <p:cTn id="139" dur="500"/>
                                        <p:tgtEl>
                                          <p:spTgt spid="106"/>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66"/>
                                        </p:tgtEl>
                                        <p:attrNameLst>
                                          <p:attrName>style.visibility</p:attrName>
                                        </p:attrNameLst>
                                      </p:cBhvr>
                                      <p:to>
                                        <p:strVal val="visible"/>
                                      </p:to>
                                    </p:set>
                                    <p:animEffect transition="in" filter="randombar(vertical)">
                                      <p:cBhvr>
                                        <p:cTn id="142" dur="500"/>
                                        <p:tgtEl>
                                          <p:spTgt spid="66"/>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07"/>
                                        </p:tgtEl>
                                        <p:attrNameLst>
                                          <p:attrName>style.visibility</p:attrName>
                                        </p:attrNameLst>
                                      </p:cBhvr>
                                      <p:to>
                                        <p:strVal val="visible"/>
                                      </p:to>
                                    </p:set>
                                    <p:animEffect transition="in" filter="randombar(vertical)">
                                      <p:cBhvr>
                                        <p:cTn id="145" dur="500"/>
                                        <p:tgtEl>
                                          <p:spTgt spid="107"/>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68"/>
                                        </p:tgtEl>
                                        <p:attrNameLst>
                                          <p:attrName>style.visibility</p:attrName>
                                        </p:attrNameLst>
                                      </p:cBhvr>
                                      <p:to>
                                        <p:strVal val="visible"/>
                                      </p:to>
                                    </p:set>
                                    <p:animEffect transition="in" filter="randombar(vertical)">
                                      <p:cBhvr>
                                        <p:cTn id="148" dur="500"/>
                                        <p:tgtEl>
                                          <p:spTgt spid="68"/>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4"/>
                                        </p:tgtEl>
                                        <p:attrNameLst>
                                          <p:attrName>style.visibility</p:attrName>
                                        </p:attrNameLst>
                                      </p:cBhvr>
                                      <p:to>
                                        <p:strVal val="visible"/>
                                      </p:to>
                                    </p:set>
                                    <p:animEffect transition="in" filter="randombar(vertical)">
                                      <p:cBhvr>
                                        <p:cTn id="151" dur="500"/>
                                        <p:tgtEl>
                                          <p:spTgt spid="104"/>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2"/>
                                        </p:tgtEl>
                                        <p:attrNameLst>
                                          <p:attrName>style.visibility</p:attrName>
                                        </p:attrNameLst>
                                      </p:cBhvr>
                                      <p:to>
                                        <p:strVal val="visible"/>
                                      </p:to>
                                    </p:set>
                                    <p:animEffect transition="in" filter="randombar(vertical)">
                                      <p:cBhvr>
                                        <p:cTn id="154" dur="500"/>
                                        <p:tgtEl>
                                          <p:spTgt spid="62"/>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3"/>
                                        </p:tgtEl>
                                        <p:attrNameLst>
                                          <p:attrName>style.visibility</p:attrName>
                                        </p:attrNameLst>
                                      </p:cBhvr>
                                      <p:to>
                                        <p:strVal val="visible"/>
                                      </p:to>
                                    </p:set>
                                    <p:animEffect transition="in" filter="randombar(vertical)">
                                      <p:cBhvr>
                                        <p:cTn id="157" dur="500"/>
                                        <p:tgtEl>
                                          <p:spTgt spid="103"/>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64"/>
                                        </p:tgtEl>
                                        <p:attrNameLst>
                                          <p:attrName>style.visibility</p:attrName>
                                        </p:attrNameLst>
                                      </p:cBhvr>
                                      <p:to>
                                        <p:strVal val="visible"/>
                                      </p:to>
                                    </p:set>
                                    <p:animEffect transition="in" filter="randombar(vertical)">
                                      <p:cBhvr>
                                        <p:cTn id="160" dur="500"/>
                                        <p:tgtEl>
                                          <p:spTgt spid="64"/>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5"/>
                                        </p:tgtEl>
                                        <p:attrNameLst>
                                          <p:attrName>style.visibility</p:attrName>
                                        </p:attrNameLst>
                                      </p:cBhvr>
                                      <p:to>
                                        <p:strVal val="visible"/>
                                      </p:to>
                                    </p:set>
                                    <p:animEffect transition="in" filter="randombar(vertical)">
                                      <p:cBhvr>
                                        <p:cTn id="16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p:bldP spid="63" grpId="0" animBg="1"/>
      <p:bldP spid="64" grpId="0"/>
      <p:bldP spid="65" grpId="0" animBg="1"/>
      <p:bldP spid="66" grpId="0"/>
      <p:bldP spid="67" grpId="0" animBg="1"/>
      <p:bldP spid="68" grpId="0"/>
      <p:bldP spid="69" grpId="0"/>
      <p:bldP spid="85" grpId="0" animBg="1"/>
      <p:bldP spid="86" grpId="0" animBg="1"/>
      <p:bldP spid="87" grpId="0" animBg="1"/>
      <p:bldP spid="88" grpId="0" animBg="1"/>
      <p:bldP spid="89" grpId="0" animBg="1"/>
      <p:bldP spid="103" grpId="0"/>
      <p:bldP spid="104" grpId="0"/>
      <p:bldP spid="105" grpId="0"/>
      <p:bldP spid="106"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3265339" y="2582197"/>
            <a:ext cx="2105129" cy="2570468"/>
            <a:chOff x="4408748" y="2851198"/>
            <a:chExt cx="2806473" cy="3428085"/>
          </a:xfrm>
          <a:solidFill>
            <a:srgbClr val="A6A6A6"/>
          </a:solidFill>
        </p:grpSpPr>
        <p:sp>
          <p:nvSpPr>
            <p:cNvPr id="10" name="矩形 9"/>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3533383" y="1043824"/>
            <a:ext cx="1686239" cy="1685630"/>
            <a:chOff x="4710563" y="795050"/>
            <a:chExt cx="2248026" cy="2248026"/>
          </a:xfrm>
        </p:grpSpPr>
        <p:grpSp>
          <p:nvGrpSpPr>
            <p:cNvPr id="16" name="组合 15"/>
            <p:cNvGrpSpPr/>
            <p:nvPr/>
          </p:nvGrpSpPr>
          <p:grpSpPr>
            <a:xfrm>
              <a:off x="4710563" y="795050"/>
              <a:ext cx="2248026" cy="2248026"/>
              <a:chOff x="1200760" y="3842074"/>
              <a:chExt cx="1784148" cy="1784148"/>
            </a:xfrm>
          </p:grpSpPr>
          <p:sp>
            <p:nvSpPr>
              <p:cNvPr id="18" name="椭圆 17"/>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组合 19"/>
          <p:cNvGrpSpPr/>
          <p:nvPr/>
        </p:nvGrpSpPr>
        <p:grpSpPr>
          <a:xfrm>
            <a:off x="5054034" y="2216895"/>
            <a:ext cx="1457974" cy="1457447"/>
            <a:chOff x="6737835" y="2359506"/>
            <a:chExt cx="1943712" cy="1943712"/>
          </a:xfrm>
        </p:grpSpPr>
        <p:grpSp>
          <p:nvGrpSpPr>
            <p:cNvPr id="21" name="组合 20"/>
            <p:cNvGrpSpPr/>
            <p:nvPr/>
          </p:nvGrpSpPr>
          <p:grpSpPr>
            <a:xfrm>
              <a:off x="6737835" y="2359506"/>
              <a:ext cx="1943712" cy="1943712"/>
              <a:chOff x="1200760" y="3842075"/>
              <a:chExt cx="1784148" cy="1784148"/>
            </a:xfrm>
          </p:grpSpPr>
          <p:sp>
            <p:nvSpPr>
              <p:cNvPr id="23" name="椭圆 2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椭圆 23"/>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组合 24"/>
          <p:cNvGrpSpPr/>
          <p:nvPr/>
        </p:nvGrpSpPr>
        <p:grpSpPr>
          <a:xfrm>
            <a:off x="2335963" y="3278450"/>
            <a:ext cx="1301495" cy="1301024"/>
            <a:chOff x="3114213" y="3775241"/>
            <a:chExt cx="1735100" cy="1735100"/>
          </a:xfrm>
        </p:grpSpPr>
        <p:grpSp>
          <p:nvGrpSpPr>
            <p:cNvPr id="26" name="组合 25"/>
            <p:cNvGrpSpPr/>
            <p:nvPr/>
          </p:nvGrpSpPr>
          <p:grpSpPr>
            <a:xfrm>
              <a:off x="3114213" y="3775241"/>
              <a:ext cx="1735100" cy="1735100"/>
              <a:chOff x="1200760" y="3842075"/>
              <a:chExt cx="1784148" cy="1784148"/>
            </a:xfrm>
          </p:grpSpPr>
          <p:sp>
            <p:nvSpPr>
              <p:cNvPr id="28" name="椭圆 2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7"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2447236" y="2026262"/>
            <a:ext cx="1145447" cy="1145033"/>
            <a:chOff x="3262555" y="2105270"/>
            <a:chExt cx="1527064" cy="1527064"/>
          </a:xfrm>
        </p:grpSpPr>
        <p:grpSp>
          <p:nvGrpSpPr>
            <p:cNvPr id="31" name="组合 30"/>
            <p:cNvGrpSpPr/>
            <p:nvPr/>
          </p:nvGrpSpPr>
          <p:grpSpPr>
            <a:xfrm>
              <a:off x="3262555" y="2105270"/>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2"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5" name="组合 34"/>
          <p:cNvGrpSpPr/>
          <p:nvPr/>
        </p:nvGrpSpPr>
        <p:grpSpPr>
          <a:xfrm>
            <a:off x="4825111" y="3722628"/>
            <a:ext cx="917585" cy="917254"/>
            <a:chOff x="6432642" y="4367614"/>
            <a:chExt cx="1223288" cy="1223288"/>
          </a:xfrm>
        </p:grpSpPr>
        <p:grpSp>
          <p:nvGrpSpPr>
            <p:cNvPr id="36" name="组合 35"/>
            <p:cNvGrpSpPr/>
            <p:nvPr/>
          </p:nvGrpSpPr>
          <p:grpSpPr>
            <a:xfrm>
              <a:off x="6432642" y="4367614"/>
              <a:ext cx="1223288" cy="1223288"/>
              <a:chOff x="1200760" y="3842075"/>
              <a:chExt cx="1784148" cy="1784148"/>
            </a:xfrm>
          </p:grpSpPr>
          <p:sp>
            <p:nvSpPr>
              <p:cNvPr id="40" name="椭圆 3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3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2" name="组合 41"/>
          <p:cNvGrpSpPr/>
          <p:nvPr/>
        </p:nvGrpSpPr>
        <p:grpSpPr>
          <a:xfrm>
            <a:off x="3593020" y="4595471"/>
            <a:ext cx="564393" cy="555415"/>
            <a:chOff x="646691" y="2628229"/>
            <a:chExt cx="2672598" cy="2631032"/>
          </a:xfrm>
        </p:grpSpPr>
        <p:grpSp>
          <p:nvGrpSpPr>
            <p:cNvPr id="43" name="组合 42"/>
            <p:cNvGrpSpPr/>
            <p:nvPr/>
          </p:nvGrpSpPr>
          <p:grpSpPr>
            <a:xfrm>
              <a:off x="1066991" y="3331434"/>
              <a:ext cx="1712544" cy="1927827"/>
              <a:chOff x="3442680" y="2338959"/>
              <a:chExt cx="3567427" cy="4015885"/>
            </a:xfrm>
            <a:solidFill>
              <a:schemeClr val="bg1">
                <a:lumMod val="65000"/>
              </a:schemeClr>
            </a:solidFill>
            <a:effectLst/>
          </p:grpSpPr>
          <p:sp>
            <p:nvSpPr>
              <p:cNvPr id="49" name="矩形 48"/>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4" name="椭圆 43"/>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 name="组合 53"/>
          <p:cNvGrpSpPr/>
          <p:nvPr/>
        </p:nvGrpSpPr>
        <p:grpSpPr>
          <a:xfrm>
            <a:off x="4602904" y="4738757"/>
            <a:ext cx="424037" cy="417290"/>
            <a:chOff x="646691" y="2628229"/>
            <a:chExt cx="2672598" cy="2631032"/>
          </a:xfrm>
        </p:grpSpPr>
        <p:grpSp>
          <p:nvGrpSpPr>
            <p:cNvPr id="55" name="组合 54"/>
            <p:cNvGrpSpPr/>
            <p:nvPr/>
          </p:nvGrpSpPr>
          <p:grpSpPr>
            <a:xfrm>
              <a:off x="1066991" y="3331434"/>
              <a:ext cx="1712544" cy="1927827"/>
              <a:chOff x="3442680" y="2338959"/>
              <a:chExt cx="3567427" cy="4015885"/>
            </a:xfrm>
            <a:solidFill>
              <a:schemeClr val="bg1">
                <a:lumMod val="65000"/>
              </a:schemeClr>
            </a:solidFill>
            <a:effectLst/>
          </p:grpSpPr>
          <p:sp>
            <p:nvSpPr>
              <p:cNvPr id="61" name="矩形 60"/>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矩形 61"/>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矩形 62"/>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矩形 63"/>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64"/>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6" name="椭圆 55"/>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椭圆 57"/>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椭圆 59"/>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6"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67"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68"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69"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0"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1"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2"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3"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4"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5"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9574588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 fill="hold"/>
                                        <p:tgtEl>
                                          <p:spTgt spid="15"/>
                                        </p:tgtEl>
                                        <p:attrNameLst>
                                          <p:attrName>ppt_w</p:attrName>
                                        </p:attrNameLst>
                                      </p:cBhvr>
                                      <p:tavLst>
                                        <p:tav tm="0">
                                          <p:val>
                                            <p:fltVal val="0"/>
                                          </p:val>
                                        </p:tav>
                                        <p:tav tm="100000">
                                          <p:val>
                                            <p:strVal val="#ppt_w"/>
                                          </p:val>
                                        </p:tav>
                                      </p:tavLst>
                                    </p:anim>
                                    <p:anim calcmode="lin" valueType="num">
                                      <p:cBhvr>
                                        <p:cTn id="20" dur="100" fill="hold"/>
                                        <p:tgtEl>
                                          <p:spTgt spid="15"/>
                                        </p:tgtEl>
                                        <p:attrNameLst>
                                          <p:attrName>ppt_h</p:attrName>
                                        </p:attrNameLst>
                                      </p:cBhvr>
                                      <p:tavLst>
                                        <p:tav tm="0">
                                          <p:val>
                                            <p:fltVal val="0"/>
                                          </p:val>
                                        </p:tav>
                                        <p:tav tm="100000">
                                          <p:val>
                                            <p:strVal val="#ppt_h"/>
                                          </p:val>
                                        </p:tav>
                                      </p:tavLst>
                                    </p:anim>
                                    <p:animEffect transition="in" filter="fade">
                                      <p:cBhvr>
                                        <p:cTn id="21" dur="100"/>
                                        <p:tgtEl>
                                          <p:spTgt spid="15"/>
                                        </p:tgtEl>
                                      </p:cBhvr>
                                    </p:animEffect>
                                  </p:childTnLst>
                                </p:cTn>
                              </p:par>
                              <p:par>
                                <p:cTn id="22" presetID="6" presetClass="emph" presetSubtype="0" fill="hold" nodeType="withEffect">
                                  <p:stCondLst>
                                    <p:cond delay="100"/>
                                  </p:stCondLst>
                                  <p:childTnLst>
                                    <p:animScale>
                                      <p:cBhvr>
                                        <p:cTn id="23" dur="100" fill="hold"/>
                                        <p:tgtEl>
                                          <p:spTgt spid="15"/>
                                        </p:tgtEl>
                                      </p:cBhvr>
                                      <p:by x="110000" y="110000"/>
                                    </p:animScale>
                                  </p:childTnLst>
                                </p:cTn>
                              </p:par>
                              <p:par>
                                <p:cTn id="24" presetID="6" presetClass="emph" presetSubtype="0" fill="hold" nodeType="withEffect">
                                  <p:stCondLst>
                                    <p:cond delay="200"/>
                                  </p:stCondLst>
                                  <p:childTnLst>
                                    <p:animScale>
                                      <p:cBhvr>
                                        <p:cTn id="25" dur="200" fill="hold"/>
                                        <p:tgtEl>
                                          <p:spTgt spid="15"/>
                                        </p:tgtEl>
                                      </p:cBhvr>
                                      <p:by x="90000" y="90000"/>
                                    </p:animScale>
                                  </p:childTnLst>
                                </p:cTn>
                              </p:par>
                              <p:par>
                                <p:cTn id="26" presetID="6" presetClass="emph" presetSubtype="0" fill="hold" nodeType="withEffect">
                                  <p:stCondLst>
                                    <p:cond delay="400"/>
                                  </p:stCondLst>
                                  <p:childTnLst>
                                    <p:animScale>
                                      <p:cBhvr>
                                        <p:cTn id="27" dur="100" fill="hold"/>
                                        <p:tgtEl>
                                          <p:spTgt spid="15"/>
                                        </p:tgtEl>
                                      </p:cBhvr>
                                      <p:by x="105000" y="105000"/>
                                    </p:animScale>
                                  </p:childTnLst>
                                </p:cTn>
                              </p:par>
                              <p:par>
                                <p:cTn id="28" presetID="6" presetClass="emph" presetSubtype="0" fill="hold" nodeType="withEffect">
                                  <p:stCondLst>
                                    <p:cond delay="500"/>
                                  </p:stCondLst>
                                  <p:childTnLst>
                                    <p:animScale>
                                      <p:cBhvr>
                                        <p:cTn id="29" dur="200" fill="hold"/>
                                        <p:tgtEl>
                                          <p:spTgt spid="15"/>
                                        </p:tgtEl>
                                      </p:cBhvr>
                                      <p:by x="95000" y="95000"/>
                                    </p:animScale>
                                  </p:childTnLst>
                                </p:cTn>
                              </p:par>
                            </p:childTnLst>
                          </p:cTn>
                        </p:par>
                        <p:par>
                          <p:cTn id="30" fill="hold">
                            <p:stCondLst>
                              <p:cond delay="2200"/>
                            </p:stCondLst>
                            <p:childTnLst>
                              <p:par>
                                <p:cTn id="31" presetID="53" presetClass="entr" presetSubtype="16"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100" fill="hold"/>
                                        <p:tgtEl>
                                          <p:spTgt spid="30"/>
                                        </p:tgtEl>
                                        <p:attrNameLst>
                                          <p:attrName>ppt_w</p:attrName>
                                        </p:attrNameLst>
                                      </p:cBhvr>
                                      <p:tavLst>
                                        <p:tav tm="0">
                                          <p:val>
                                            <p:fltVal val="0"/>
                                          </p:val>
                                        </p:tav>
                                        <p:tav tm="100000">
                                          <p:val>
                                            <p:strVal val="#ppt_w"/>
                                          </p:val>
                                        </p:tav>
                                      </p:tavLst>
                                    </p:anim>
                                    <p:anim calcmode="lin" valueType="num">
                                      <p:cBhvr>
                                        <p:cTn id="34" dur="100" fill="hold"/>
                                        <p:tgtEl>
                                          <p:spTgt spid="30"/>
                                        </p:tgtEl>
                                        <p:attrNameLst>
                                          <p:attrName>ppt_h</p:attrName>
                                        </p:attrNameLst>
                                      </p:cBhvr>
                                      <p:tavLst>
                                        <p:tav tm="0">
                                          <p:val>
                                            <p:fltVal val="0"/>
                                          </p:val>
                                        </p:tav>
                                        <p:tav tm="100000">
                                          <p:val>
                                            <p:strVal val="#ppt_h"/>
                                          </p:val>
                                        </p:tav>
                                      </p:tavLst>
                                    </p:anim>
                                    <p:animEffect transition="in" filter="fade">
                                      <p:cBhvr>
                                        <p:cTn id="35" dur="100"/>
                                        <p:tgtEl>
                                          <p:spTgt spid="30"/>
                                        </p:tgtEl>
                                      </p:cBhvr>
                                    </p:animEffect>
                                  </p:childTnLst>
                                </p:cTn>
                              </p:par>
                              <p:par>
                                <p:cTn id="36" presetID="6" presetClass="emph" presetSubtype="0" fill="hold" nodeType="withEffect">
                                  <p:stCondLst>
                                    <p:cond delay="100"/>
                                  </p:stCondLst>
                                  <p:childTnLst>
                                    <p:animScale>
                                      <p:cBhvr>
                                        <p:cTn id="37" dur="100" fill="hold"/>
                                        <p:tgtEl>
                                          <p:spTgt spid="30"/>
                                        </p:tgtEl>
                                      </p:cBhvr>
                                      <p:by x="110000" y="110000"/>
                                    </p:animScale>
                                  </p:childTnLst>
                                </p:cTn>
                              </p:par>
                              <p:par>
                                <p:cTn id="38" presetID="6" presetClass="emph" presetSubtype="0" fill="hold" nodeType="withEffect">
                                  <p:stCondLst>
                                    <p:cond delay="200"/>
                                  </p:stCondLst>
                                  <p:childTnLst>
                                    <p:animScale>
                                      <p:cBhvr>
                                        <p:cTn id="39" dur="200" fill="hold"/>
                                        <p:tgtEl>
                                          <p:spTgt spid="30"/>
                                        </p:tgtEl>
                                      </p:cBhvr>
                                      <p:by x="90000" y="90000"/>
                                    </p:animScale>
                                  </p:childTnLst>
                                </p:cTn>
                              </p:par>
                              <p:par>
                                <p:cTn id="40" presetID="6" presetClass="emph" presetSubtype="0" fill="hold" nodeType="withEffect">
                                  <p:stCondLst>
                                    <p:cond delay="400"/>
                                  </p:stCondLst>
                                  <p:childTnLst>
                                    <p:animScale>
                                      <p:cBhvr>
                                        <p:cTn id="41" dur="100" fill="hold"/>
                                        <p:tgtEl>
                                          <p:spTgt spid="30"/>
                                        </p:tgtEl>
                                      </p:cBhvr>
                                      <p:by x="105000" y="105000"/>
                                    </p:animScale>
                                  </p:childTnLst>
                                </p:cTn>
                              </p:par>
                              <p:par>
                                <p:cTn id="42" presetID="6" presetClass="emph" presetSubtype="0" fill="hold" nodeType="withEffect">
                                  <p:stCondLst>
                                    <p:cond delay="500"/>
                                  </p:stCondLst>
                                  <p:childTnLst>
                                    <p:animScale>
                                      <p:cBhvr>
                                        <p:cTn id="43" dur="200" fill="hold"/>
                                        <p:tgtEl>
                                          <p:spTgt spid="30"/>
                                        </p:tgtEl>
                                      </p:cBhvr>
                                      <p:by x="95000" y="95000"/>
                                    </p:animScale>
                                  </p:childTnLst>
                                </p:cTn>
                              </p:par>
                            </p:childTnLst>
                          </p:cTn>
                        </p:par>
                        <p:par>
                          <p:cTn id="44" fill="hold">
                            <p:stCondLst>
                              <p:cond delay="29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 fill="hold"/>
                                        <p:tgtEl>
                                          <p:spTgt spid="20"/>
                                        </p:tgtEl>
                                        <p:attrNameLst>
                                          <p:attrName>ppt_w</p:attrName>
                                        </p:attrNameLst>
                                      </p:cBhvr>
                                      <p:tavLst>
                                        <p:tav tm="0">
                                          <p:val>
                                            <p:fltVal val="0"/>
                                          </p:val>
                                        </p:tav>
                                        <p:tav tm="100000">
                                          <p:val>
                                            <p:strVal val="#ppt_w"/>
                                          </p:val>
                                        </p:tav>
                                      </p:tavLst>
                                    </p:anim>
                                    <p:anim calcmode="lin" valueType="num">
                                      <p:cBhvr>
                                        <p:cTn id="48" dur="100" fill="hold"/>
                                        <p:tgtEl>
                                          <p:spTgt spid="20"/>
                                        </p:tgtEl>
                                        <p:attrNameLst>
                                          <p:attrName>ppt_h</p:attrName>
                                        </p:attrNameLst>
                                      </p:cBhvr>
                                      <p:tavLst>
                                        <p:tav tm="0">
                                          <p:val>
                                            <p:fltVal val="0"/>
                                          </p:val>
                                        </p:tav>
                                        <p:tav tm="100000">
                                          <p:val>
                                            <p:strVal val="#ppt_h"/>
                                          </p:val>
                                        </p:tav>
                                      </p:tavLst>
                                    </p:anim>
                                    <p:animEffect transition="in" filter="fade">
                                      <p:cBhvr>
                                        <p:cTn id="49" dur="100"/>
                                        <p:tgtEl>
                                          <p:spTgt spid="20"/>
                                        </p:tgtEl>
                                      </p:cBhvr>
                                    </p:animEffect>
                                  </p:childTnLst>
                                </p:cTn>
                              </p:par>
                              <p:par>
                                <p:cTn id="50" presetID="6" presetClass="emph" presetSubtype="0" fill="hold" nodeType="withEffect">
                                  <p:stCondLst>
                                    <p:cond delay="100"/>
                                  </p:stCondLst>
                                  <p:childTnLst>
                                    <p:animScale>
                                      <p:cBhvr>
                                        <p:cTn id="51" dur="100" fill="hold"/>
                                        <p:tgtEl>
                                          <p:spTgt spid="20"/>
                                        </p:tgtEl>
                                      </p:cBhvr>
                                      <p:by x="110000" y="110000"/>
                                    </p:animScale>
                                  </p:childTnLst>
                                </p:cTn>
                              </p:par>
                              <p:par>
                                <p:cTn id="52" presetID="6" presetClass="emph" presetSubtype="0" fill="hold" nodeType="withEffect">
                                  <p:stCondLst>
                                    <p:cond delay="200"/>
                                  </p:stCondLst>
                                  <p:childTnLst>
                                    <p:animScale>
                                      <p:cBhvr>
                                        <p:cTn id="53" dur="200" fill="hold"/>
                                        <p:tgtEl>
                                          <p:spTgt spid="20"/>
                                        </p:tgtEl>
                                      </p:cBhvr>
                                      <p:by x="90000" y="90000"/>
                                    </p:animScale>
                                  </p:childTnLst>
                                </p:cTn>
                              </p:par>
                              <p:par>
                                <p:cTn id="54" presetID="6" presetClass="emph" presetSubtype="0" fill="hold" nodeType="withEffect">
                                  <p:stCondLst>
                                    <p:cond delay="400"/>
                                  </p:stCondLst>
                                  <p:childTnLst>
                                    <p:animScale>
                                      <p:cBhvr>
                                        <p:cTn id="55" dur="100" fill="hold"/>
                                        <p:tgtEl>
                                          <p:spTgt spid="20"/>
                                        </p:tgtEl>
                                      </p:cBhvr>
                                      <p:by x="105000" y="105000"/>
                                    </p:animScale>
                                  </p:childTnLst>
                                </p:cTn>
                              </p:par>
                              <p:par>
                                <p:cTn id="56" presetID="6" presetClass="emph" presetSubtype="0" fill="hold" nodeType="withEffect">
                                  <p:stCondLst>
                                    <p:cond delay="500"/>
                                  </p:stCondLst>
                                  <p:childTnLst>
                                    <p:animScale>
                                      <p:cBhvr>
                                        <p:cTn id="57" dur="200" fill="hold"/>
                                        <p:tgtEl>
                                          <p:spTgt spid="20"/>
                                        </p:tgtEl>
                                      </p:cBhvr>
                                      <p:by x="95000" y="95000"/>
                                    </p:animScale>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100" fill="hold"/>
                                        <p:tgtEl>
                                          <p:spTgt spid="25"/>
                                        </p:tgtEl>
                                        <p:attrNameLst>
                                          <p:attrName>ppt_w</p:attrName>
                                        </p:attrNameLst>
                                      </p:cBhvr>
                                      <p:tavLst>
                                        <p:tav tm="0">
                                          <p:val>
                                            <p:fltVal val="0"/>
                                          </p:val>
                                        </p:tav>
                                        <p:tav tm="100000">
                                          <p:val>
                                            <p:strVal val="#ppt_w"/>
                                          </p:val>
                                        </p:tav>
                                      </p:tavLst>
                                    </p:anim>
                                    <p:anim calcmode="lin" valueType="num">
                                      <p:cBhvr>
                                        <p:cTn id="62" dur="100" fill="hold"/>
                                        <p:tgtEl>
                                          <p:spTgt spid="25"/>
                                        </p:tgtEl>
                                        <p:attrNameLst>
                                          <p:attrName>ppt_h</p:attrName>
                                        </p:attrNameLst>
                                      </p:cBhvr>
                                      <p:tavLst>
                                        <p:tav tm="0">
                                          <p:val>
                                            <p:fltVal val="0"/>
                                          </p:val>
                                        </p:tav>
                                        <p:tav tm="100000">
                                          <p:val>
                                            <p:strVal val="#ppt_h"/>
                                          </p:val>
                                        </p:tav>
                                      </p:tavLst>
                                    </p:anim>
                                    <p:animEffect transition="in" filter="fade">
                                      <p:cBhvr>
                                        <p:cTn id="63" dur="100"/>
                                        <p:tgtEl>
                                          <p:spTgt spid="25"/>
                                        </p:tgtEl>
                                      </p:cBhvr>
                                    </p:animEffect>
                                  </p:childTnLst>
                                </p:cTn>
                              </p:par>
                              <p:par>
                                <p:cTn id="64" presetID="6" presetClass="emph" presetSubtype="0" fill="hold" nodeType="withEffect">
                                  <p:stCondLst>
                                    <p:cond delay="100"/>
                                  </p:stCondLst>
                                  <p:childTnLst>
                                    <p:animScale>
                                      <p:cBhvr>
                                        <p:cTn id="65" dur="100" fill="hold"/>
                                        <p:tgtEl>
                                          <p:spTgt spid="25"/>
                                        </p:tgtEl>
                                      </p:cBhvr>
                                      <p:by x="110000" y="110000"/>
                                    </p:animScale>
                                  </p:childTnLst>
                                </p:cTn>
                              </p:par>
                              <p:par>
                                <p:cTn id="66" presetID="6" presetClass="emph" presetSubtype="0" fill="hold" nodeType="withEffect">
                                  <p:stCondLst>
                                    <p:cond delay="200"/>
                                  </p:stCondLst>
                                  <p:childTnLst>
                                    <p:animScale>
                                      <p:cBhvr>
                                        <p:cTn id="67" dur="200" fill="hold"/>
                                        <p:tgtEl>
                                          <p:spTgt spid="25"/>
                                        </p:tgtEl>
                                      </p:cBhvr>
                                      <p:by x="90000" y="90000"/>
                                    </p:animScale>
                                  </p:childTnLst>
                                </p:cTn>
                              </p:par>
                              <p:par>
                                <p:cTn id="68" presetID="6" presetClass="emph" presetSubtype="0" fill="hold" nodeType="withEffect">
                                  <p:stCondLst>
                                    <p:cond delay="400"/>
                                  </p:stCondLst>
                                  <p:childTnLst>
                                    <p:animScale>
                                      <p:cBhvr>
                                        <p:cTn id="69" dur="100" fill="hold"/>
                                        <p:tgtEl>
                                          <p:spTgt spid="25"/>
                                        </p:tgtEl>
                                      </p:cBhvr>
                                      <p:by x="105000" y="105000"/>
                                    </p:animScale>
                                  </p:childTnLst>
                                </p:cTn>
                              </p:par>
                              <p:par>
                                <p:cTn id="70" presetID="6" presetClass="emph" presetSubtype="0" fill="hold" nodeType="withEffect">
                                  <p:stCondLst>
                                    <p:cond delay="500"/>
                                  </p:stCondLst>
                                  <p:childTnLst>
                                    <p:animScale>
                                      <p:cBhvr>
                                        <p:cTn id="71" dur="200" fill="hold"/>
                                        <p:tgtEl>
                                          <p:spTgt spid="25"/>
                                        </p:tgtEl>
                                      </p:cBhvr>
                                      <p:by x="95000" y="95000"/>
                                    </p:animScale>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100" fill="hold"/>
                                        <p:tgtEl>
                                          <p:spTgt spid="35"/>
                                        </p:tgtEl>
                                        <p:attrNameLst>
                                          <p:attrName>ppt_w</p:attrName>
                                        </p:attrNameLst>
                                      </p:cBhvr>
                                      <p:tavLst>
                                        <p:tav tm="0">
                                          <p:val>
                                            <p:fltVal val="0"/>
                                          </p:val>
                                        </p:tav>
                                        <p:tav tm="100000">
                                          <p:val>
                                            <p:strVal val="#ppt_w"/>
                                          </p:val>
                                        </p:tav>
                                      </p:tavLst>
                                    </p:anim>
                                    <p:anim calcmode="lin" valueType="num">
                                      <p:cBhvr>
                                        <p:cTn id="76" dur="100" fill="hold"/>
                                        <p:tgtEl>
                                          <p:spTgt spid="35"/>
                                        </p:tgtEl>
                                        <p:attrNameLst>
                                          <p:attrName>ppt_h</p:attrName>
                                        </p:attrNameLst>
                                      </p:cBhvr>
                                      <p:tavLst>
                                        <p:tav tm="0">
                                          <p:val>
                                            <p:fltVal val="0"/>
                                          </p:val>
                                        </p:tav>
                                        <p:tav tm="100000">
                                          <p:val>
                                            <p:strVal val="#ppt_h"/>
                                          </p:val>
                                        </p:tav>
                                      </p:tavLst>
                                    </p:anim>
                                    <p:animEffect transition="in" filter="fade">
                                      <p:cBhvr>
                                        <p:cTn id="77" dur="100"/>
                                        <p:tgtEl>
                                          <p:spTgt spid="35"/>
                                        </p:tgtEl>
                                      </p:cBhvr>
                                    </p:animEffect>
                                  </p:childTnLst>
                                </p:cTn>
                              </p:par>
                              <p:par>
                                <p:cTn id="78" presetID="6" presetClass="emph" presetSubtype="0" fill="hold" nodeType="withEffect">
                                  <p:stCondLst>
                                    <p:cond delay="100"/>
                                  </p:stCondLst>
                                  <p:childTnLst>
                                    <p:animScale>
                                      <p:cBhvr>
                                        <p:cTn id="79" dur="100" fill="hold"/>
                                        <p:tgtEl>
                                          <p:spTgt spid="35"/>
                                        </p:tgtEl>
                                      </p:cBhvr>
                                      <p:by x="110000" y="110000"/>
                                    </p:animScale>
                                  </p:childTnLst>
                                </p:cTn>
                              </p:par>
                              <p:par>
                                <p:cTn id="80" presetID="6" presetClass="emph" presetSubtype="0" fill="hold" nodeType="withEffect">
                                  <p:stCondLst>
                                    <p:cond delay="200"/>
                                  </p:stCondLst>
                                  <p:childTnLst>
                                    <p:animScale>
                                      <p:cBhvr>
                                        <p:cTn id="81" dur="200" fill="hold"/>
                                        <p:tgtEl>
                                          <p:spTgt spid="35"/>
                                        </p:tgtEl>
                                      </p:cBhvr>
                                      <p:by x="90000" y="90000"/>
                                    </p:animScale>
                                  </p:childTnLst>
                                </p:cTn>
                              </p:par>
                              <p:par>
                                <p:cTn id="82" presetID="6" presetClass="emph" presetSubtype="0" fill="hold" nodeType="withEffect">
                                  <p:stCondLst>
                                    <p:cond delay="400"/>
                                  </p:stCondLst>
                                  <p:childTnLst>
                                    <p:animScale>
                                      <p:cBhvr>
                                        <p:cTn id="83" dur="100" fill="hold"/>
                                        <p:tgtEl>
                                          <p:spTgt spid="35"/>
                                        </p:tgtEl>
                                      </p:cBhvr>
                                      <p:by x="105000" y="105000"/>
                                    </p:animScale>
                                  </p:childTnLst>
                                </p:cTn>
                              </p:par>
                              <p:par>
                                <p:cTn id="84" presetID="6" presetClass="emph" presetSubtype="0" fill="hold" nodeType="withEffect">
                                  <p:stCondLst>
                                    <p:cond delay="500"/>
                                  </p:stCondLst>
                                  <p:childTnLst>
                                    <p:animScale>
                                      <p:cBhvr>
                                        <p:cTn id="85" dur="200" fill="hold"/>
                                        <p:tgtEl>
                                          <p:spTgt spid="35"/>
                                        </p:tgtEl>
                                      </p:cBhvr>
                                      <p:by x="95000" y="95000"/>
                                    </p:animScale>
                                  </p:childTnLst>
                                </p:cTn>
                              </p:par>
                            </p:childTnLst>
                          </p:cTn>
                        </p:par>
                        <p:par>
                          <p:cTn id="86" fill="hold">
                            <p:stCondLst>
                              <p:cond delay="5000"/>
                            </p:stCondLst>
                            <p:childTnLst>
                              <p:par>
                                <p:cTn id="87" presetID="22" presetClass="entr" presetSubtype="2"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right)">
                                      <p:cBhvr>
                                        <p:cTn id="89" dur="500"/>
                                        <p:tgtEl>
                                          <p:spTgt spid="69"/>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70"/>
                                        </p:tgtEl>
                                        <p:attrNameLst>
                                          <p:attrName>style.visibility</p:attrName>
                                        </p:attrNameLst>
                                      </p:cBhvr>
                                      <p:to>
                                        <p:strVal val="visible"/>
                                      </p:to>
                                    </p:set>
                                    <p:animEffect transition="in" filter="wipe(right)">
                                      <p:cBhvr>
                                        <p:cTn id="92" dur="500"/>
                                        <p:tgtEl>
                                          <p:spTgt spid="70"/>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500"/>
                                        <p:tgtEl>
                                          <p:spTgt spid="72"/>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66"/>
                                        </p:tgtEl>
                                        <p:attrNameLst>
                                          <p:attrName>style.visibility</p:attrName>
                                        </p:attrNameLst>
                                      </p:cBhvr>
                                      <p:to>
                                        <p:strVal val="visible"/>
                                      </p:to>
                                    </p:set>
                                    <p:animEffect transition="in" filter="wipe(left)">
                                      <p:cBhvr>
                                        <p:cTn id="101" dur="500"/>
                                        <p:tgtEl>
                                          <p:spTgt spid="66"/>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left)">
                                      <p:cBhvr>
                                        <p:cTn id="104" dur="500"/>
                                        <p:tgtEl>
                                          <p:spTgt spid="75"/>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3"/>
                                        </p:tgtEl>
                                        <p:attrNameLst>
                                          <p:attrName>style.visibility</p:attrName>
                                        </p:attrNameLst>
                                      </p:cBhvr>
                                      <p:to>
                                        <p:strVal val="visible"/>
                                      </p:to>
                                    </p:set>
                                    <p:animEffect transition="in" filter="wipe(left)">
                                      <p:cBhvr>
                                        <p:cTn id="110" dur="500"/>
                                        <p:tgtEl>
                                          <p:spTgt spid="7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8"/>
                                        </p:tgtEl>
                                        <p:attrNameLst>
                                          <p:attrName>style.visibility</p:attrName>
                                        </p:attrNameLst>
                                      </p:cBhvr>
                                      <p:to>
                                        <p:strVal val="visible"/>
                                      </p:to>
                                    </p:set>
                                    <p:animEffect transition="in" filter="wipe(left)">
                                      <p:cBhvr>
                                        <p:cTn id="113" dur="500"/>
                                        <p:tgtEl>
                                          <p:spTgt spid="68"/>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4"/>
                                        </p:tgtEl>
                                        <p:attrNameLst>
                                          <p:attrName>style.visibility</p:attrName>
                                        </p:attrNameLst>
                                      </p:cBhvr>
                                      <p:to>
                                        <p:strVal val="visible"/>
                                      </p:to>
                                    </p:set>
                                    <p:animEffect transition="in" filter="wipe(left)">
                                      <p:cBhvr>
                                        <p:cTn id="11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p:bldP spid="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866775" y="1737766"/>
            <a:ext cx="5448300" cy="956633"/>
          </a:xfrm>
          <a:prstGeom prst="round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Freeform 13"/>
          <p:cNvSpPr>
            <a:spLocks noEditPoints="1"/>
          </p:cNvSpPr>
          <p:nvPr/>
        </p:nvSpPr>
        <p:spPr bwMode="auto">
          <a:xfrm>
            <a:off x="4722736" y="4082997"/>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26" name="Group 47"/>
          <p:cNvGrpSpPr/>
          <p:nvPr/>
        </p:nvGrpSpPr>
        <p:grpSpPr>
          <a:xfrm>
            <a:off x="4870191" y="1947924"/>
            <a:ext cx="2362492" cy="2424663"/>
            <a:chOff x="4516324" y="1568450"/>
            <a:chExt cx="3559176" cy="3652838"/>
          </a:xfrm>
        </p:grpSpPr>
        <p:sp>
          <p:nvSpPr>
            <p:cNvPr id="27"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28"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29"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0"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1"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chemeClr val="accent2"/>
            </a:solidFill>
            <a:ln>
              <a:noFill/>
            </a:ln>
          </p:spPr>
          <p:txBody>
            <a:bodyPr vert="horz" wrap="square" lIns="68580" tIns="34290" rIns="68580" bIns="34290" numCol="1" anchor="t" anchorCtr="0" compatLnSpc="1"/>
            <a:lstStyle/>
            <a:p>
              <a:endParaRPr lang="id-ID" sz="1013"/>
            </a:p>
          </p:txBody>
        </p:sp>
        <p:sp>
          <p:nvSpPr>
            <p:cNvPr id="32"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33"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chemeClr val="accent1"/>
            </a:solidFill>
            <a:ln>
              <a:noFill/>
            </a:ln>
          </p:spPr>
          <p:txBody>
            <a:bodyPr vert="horz" wrap="square" lIns="68580" tIns="34290" rIns="68580" bIns="34290" numCol="1" anchor="t" anchorCtr="0" compatLnSpc="1"/>
            <a:lstStyle/>
            <a:p>
              <a:endParaRPr lang="id-ID" sz="1013"/>
            </a:p>
          </p:txBody>
        </p:sp>
        <p:sp>
          <p:nvSpPr>
            <p:cNvPr id="34"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5"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6"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7"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8"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9"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40"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41"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42" name="文本框 32"/>
          <p:cNvSpPr txBox="1"/>
          <p:nvPr/>
        </p:nvSpPr>
        <p:spPr>
          <a:xfrm>
            <a:off x="2259502" y="1834852"/>
            <a:ext cx="3672862"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smtClean="0"/>
              <a:t>单击添加标题</a:t>
            </a:r>
            <a:endParaRPr lang="zh-CN" altLang="en-US" sz="4500" kern="0" dirty="0"/>
          </a:p>
        </p:txBody>
      </p:sp>
      <p:sp>
        <p:nvSpPr>
          <p:cNvPr id="43" name="Freeform 9"/>
          <p:cNvSpPr>
            <a:spLocks noChangeAspect="1" noEditPoints="1"/>
          </p:cNvSpPr>
          <p:nvPr/>
        </p:nvSpPr>
        <p:spPr bwMode="auto">
          <a:xfrm rot="20738059">
            <a:off x="1350898" y="1896082"/>
            <a:ext cx="651011" cy="639288"/>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179758056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2"/>
                                        </p:tgtEl>
                                        <p:attrNameLst>
                                          <p:attrName>style.visibility</p:attrName>
                                        </p:attrNameLst>
                                      </p:cBhvr>
                                      <p:to>
                                        <p:strVal val="visible"/>
                                      </p:to>
                                    </p:set>
                                    <p:animEffect transition="in" filter="randombar(horizontal)">
                                      <p:cBhvr>
                                        <p:cTn id="15" dur="500"/>
                                        <p:tgtEl>
                                          <p:spTgt spid="42"/>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59" presetClass="path" presetSubtype="0" accel="50000" decel="50000" fill="hold" nodeType="withEffect">
                                  <p:stCondLst>
                                    <p:cond delay="0"/>
                                  </p:stCondLst>
                                  <p:childTnLst>
                                    <p:animMotion origin="layout" path="M -0.09584 0.13703 C -0.07448 0.15031 0.01649 0.17994 0.05052 0.17994 C 0.08559 0.17994 0.01718 0.16142 -0.00573 0.10957 C 0.01406 0.07808 0.08628 0.12253 0.12135 0.12253 C 0.14826 0.11605 0.09392 0.10802 0.10885 0.06882 C 0.11718 0.0608 0.1618 0.07469 0.17135 0.07253 C 0.1809 0.07068 0.14757 0.08086 0.16614 0.05617 C 0.18472 0.03117 0.27343 -0.04043 0.28281 -0.07531 " pathEditMode="relative" rAng="0" ptsTypes="AAAAAAAA">
                                      <p:cBhvr>
                                        <p:cTn id="21" dur="2000" fill="hold"/>
                                        <p:tgtEl>
                                          <p:spTgt spid="26"/>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right)">
                                      <p:cBhvr>
                                        <p:cTn id="24" dur="2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42" grpId="0"/>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339086" y="1132264"/>
            <a:ext cx="1722794" cy="1526899"/>
            <a:chOff x="452114" y="1509685"/>
            <a:chExt cx="2297059" cy="2035865"/>
          </a:xfrm>
        </p:grpSpPr>
        <p:grpSp>
          <p:nvGrpSpPr>
            <p:cNvPr id="14" name="组合 13"/>
            <p:cNvGrpSpPr/>
            <p:nvPr/>
          </p:nvGrpSpPr>
          <p:grpSpPr>
            <a:xfrm>
              <a:off x="452114" y="1509685"/>
              <a:ext cx="2297059" cy="2035865"/>
              <a:chOff x="1529861" y="1829264"/>
              <a:chExt cx="2452453" cy="2173589"/>
            </a:xfrm>
          </p:grpSpPr>
          <p:sp>
            <p:nvSpPr>
              <p:cNvPr id="2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6"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7"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4" name="组合 23"/>
          <p:cNvGrpSpPr/>
          <p:nvPr/>
        </p:nvGrpSpPr>
        <p:grpSpPr>
          <a:xfrm>
            <a:off x="2867443" y="2926968"/>
            <a:ext cx="1722794" cy="1526899"/>
            <a:chOff x="3823257" y="3902623"/>
            <a:chExt cx="2297059" cy="2035865"/>
          </a:xfrm>
        </p:grpSpPr>
        <p:grpSp>
          <p:nvGrpSpPr>
            <p:cNvPr id="25" name="组合 24"/>
            <p:cNvGrpSpPr/>
            <p:nvPr/>
          </p:nvGrpSpPr>
          <p:grpSpPr>
            <a:xfrm>
              <a:off x="3823257" y="3902623"/>
              <a:ext cx="2297059" cy="2035865"/>
              <a:chOff x="1529861" y="1829264"/>
              <a:chExt cx="2452453" cy="2173589"/>
            </a:xfrm>
          </p:grpSpPr>
          <p:sp>
            <p:nvSpPr>
              <p:cNvPr id="3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7" name="Group 46"/>
            <p:cNvGrpSpPr>
              <a:grpSpLocks noChangeAspect="1"/>
            </p:cNvGrpSpPr>
            <p:nvPr/>
          </p:nvGrpSpPr>
          <p:grpSpPr bwMode="auto">
            <a:xfrm>
              <a:off x="5080879" y="4129663"/>
              <a:ext cx="466721" cy="288952"/>
              <a:chOff x="3098" y="1701"/>
              <a:chExt cx="1486" cy="920"/>
            </a:xfrm>
            <a:solidFill>
              <a:schemeClr val="bg1"/>
            </a:solidFill>
          </p:grpSpPr>
          <p:sp>
            <p:nvSpPr>
              <p:cNvPr id="29"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8"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4" name="组合 33"/>
          <p:cNvGrpSpPr/>
          <p:nvPr/>
        </p:nvGrpSpPr>
        <p:grpSpPr>
          <a:xfrm>
            <a:off x="7157071" y="2904600"/>
            <a:ext cx="1722794" cy="1526899"/>
            <a:chOff x="9542760" y="3872799"/>
            <a:chExt cx="2297059" cy="2035865"/>
          </a:xfrm>
        </p:grpSpPr>
        <p:grpSp>
          <p:nvGrpSpPr>
            <p:cNvPr id="35" name="组合 34"/>
            <p:cNvGrpSpPr/>
            <p:nvPr/>
          </p:nvGrpSpPr>
          <p:grpSpPr>
            <a:xfrm>
              <a:off x="9542760" y="3872799"/>
              <a:ext cx="2297059" cy="2035865"/>
              <a:chOff x="1529861" y="1829264"/>
              <a:chExt cx="2452453" cy="2173589"/>
            </a:xfrm>
          </p:grpSpPr>
          <p:sp>
            <p:nvSpPr>
              <p:cNvPr id="39"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7"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8"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1" name="组合 40"/>
          <p:cNvGrpSpPr/>
          <p:nvPr/>
        </p:nvGrpSpPr>
        <p:grpSpPr>
          <a:xfrm>
            <a:off x="4756368" y="1132264"/>
            <a:ext cx="1722794" cy="1526899"/>
            <a:chOff x="6341823" y="1509685"/>
            <a:chExt cx="2297059" cy="2035865"/>
          </a:xfrm>
        </p:grpSpPr>
        <p:grpSp>
          <p:nvGrpSpPr>
            <p:cNvPr id="42" name="组合 41"/>
            <p:cNvGrpSpPr/>
            <p:nvPr/>
          </p:nvGrpSpPr>
          <p:grpSpPr>
            <a:xfrm>
              <a:off x="6341823" y="1509685"/>
              <a:ext cx="2297059" cy="2035865"/>
              <a:chOff x="1529861" y="1829264"/>
              <a:chExt cx="2452453" cy="2173589"/>
            </a:xfrm>
          </p:grpSpPr>
          <p:sp>
            <p:nvSpPr>
              <p:cNvPr id="46"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4"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5"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8"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9" name="圆角矩形 48"/>
          <p:cNvSpPr/>
          <p:nvPr/>
        </p:nvSpPr>
        <p:spPr>
          <a:xfrm>
            <a:off x="3426682" y="1400839"/>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圆角矩形 49"/>
          <p:cNvSpPr/>
          <p:nvPr/>
        </p:nvSpPr>
        <p:spPr>
          <a:xfrm>
            <a:off x="7608891" y="1400839"/>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圆角矩形 50"/>
          <p:cNvSpPr/>
          <p:nvPr/>
        </p:nvSpPr>
        <p:spPr>
          <a:xfrm>
            <a:off x="437293" y="3167217"/>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圆角矩形 51"/>
          <p:cNvSpPr/>
          <p:nvPr/>
        </p:nvSpPr>
        <p:spPr>
          <a:xfrm>
            <a:off x="4733802" y="3167217"/>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4"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5" name="矩形 54"/>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6" name="组合 55"/>
          <p:cNvGrpSpPr/>
          <p:nvPr/>
        </p:nvGrpSpPr>
        <p:grpSpPr>
          <a:xfrm>
            <a:off x="437271" y="2307819"/>
            <a:ext cx="750088" cy="561979"/>
            <a:chOff x="583027" y="3077091"/>
            <a:chExt cx="1000117" cy="749305"/>
          </a:xfrm>
        </p:grpSpPr>
        <p:sp>
          <p:nvSpPr>
            <p:cNvPr id="57"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57"/>
            <p:cNvGrpSpPr/>
            <p:nvPr/>
          </p:nvGrpSpPr>
          <p:grpSpPr>
            <a:xfrm>
              <a:off x="583027" y="3115838"/>
              <a:ext cx="1000117" cy="706424"/>
              <a:chOff x="4123036" y="1197871"/>
              <a:chExt cx="1000117" cy="706424"/>
            </a:xfrm>
          </p:grpSpPr>
          <p:sp>
            <p:nvSpPr>
              <p:cNvPr id="59"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60" name="文本框 60"/>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1" name="组合 60"/>
          <p:cNvGrpSpPr/>
          <p:nvPr/>
        </p:nvGrpSpPr>
        <p:grpSpPr>
          <a:xfrm>
            <a:off x="2953326" y="2670701"/>
            <a:ext cx="750088" cy="564141"/>
            <a:chOff x="3937768" y="3560935"/>
            <a:chExt cx="1000117" cy="752188"/>
          </a:xfrm>
        </p:grpSpPr>
        <p:sp>
          <p:nvSpPr>
            <p:cNvPr id="62"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3" name="组合 62"/>
            <p:cNvGrpSpPr/>
            <p:nvPr/>
          </p:nvGrpSpPr>
          <p:grpSpPr>
            <a:xfrm>
              <a:off x="3937768" y="3606699"/>
              <a:ext cx="1000117" cy="706424"/>
              <a:chOff x="4123036" y="1197871"/>
              <a:chExt cx="1000117" cy="706424"/>
            </a:xfrm>
          </p:grpSpPr>
          <p:sp>
            <p:nvSpPr>
              <p:cNvPr id="64"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5" name="文本框 63"/>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6" name="组合 65"/>
          <p:cNvGrpSpPr/>
          <p:nvPr/>
        </p:nvGrpSpPr>
        <p:grpSpPr>
          <a:xfrm>
            <a:off x="5734085" y="914502"/>
            <a:ext cx="750088" cy="561979"/>
            <a:chOff x="7645446" y="1219336"/>
            <a:chExt cx="1000117" cy="749305"/>
          </a:xfrm>
        </p:grpSpPr>
        <p:sp>
          <p:nvSpPr>
            <p:cNvPr id="67"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8" name="组合 67"/>
            <p:cNvGrpSpPr/>
            <p:nvPr/>
          </p:nvGrpSpPr>
          <p:grpSpPr>
            <a:xfrm>
              <a:off x="7645446" y="1234183"/>
              <a:ext cx="1000117" cy="706424"/>
              <a:chOff x="4123036" y="1197871"/>
              <a:chExt cx="1000117" cy="706424"/>
            </a:xfrm>
          </p:grpSpPr>
          <p:sp>
            <p:nvSpPr>
              <p:cNvPr id="69"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70" name="文本框 66"/>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1" name="组合 70"/>
          <p:cNvGrpSpPr/>
          <p:nvPr/>
        </p:nvGrpSpPr>
        <p:grpSpPr>
          <a:xfrm>
            <a:off x="7208878" y="4138558"/>
            <a:ext cx="750088" cy="564087"/>
            <a:chOff x="9611837" y="5518080"/>
            <a:chExt cx="1000117" cy="752116"/>
          </a:xfrm>
        </p:grpSpPr>
        <p:sp>
          <p:nvSpPr>
            <p:cNvPr id="72"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3" name="组合 72"/>
            <p:cNvGrpSpPr/>
            <p:nvPr/>
          </p:nvGrpSpPr>
          <p:grpSpPr>
            <a:xfrm>
              <a:off x="9611837" y="5563772"/>
              <a:ext cx="1000117" cy="706424"/>
              <a:chOff x="4123036" y="1197871"/>
              <a:chExt cx="1000117" cy="706424"/>
            </a:xfrm>
          </p:grpSpPr>
          <p:sp>
            <p:nvSpPr>
              <p:cNvPr id="74"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5" name="文本框 69"/>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4069608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strVal val="4*#ppt_w"/>
                                          </p:val>
                                        </p:tav>
                                        <p:tav tm="100000">
                                          <p:val>
                                            <p:strVal val="#ppt_w"/>
                                          </p:val>
                                        </p:tav>
                                      </p:tavLst>
                                    </p:anim>
                                    <p:anim calcmode="lin" valueType="num">
                                      <p:cBhvr>
                                        <p:cTn id="32" dur="500" fill="hold"/>
                                        <p:tgtEl>
                                          <p:spTgt spid="56"/>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strVal val="4*#ppt_w"/>
                                          </p:val>
                                        </p:tav>
                                        <p:tav tm="100000">
                                          <p:val>
                                            <p:strVal val="#ppt_w"/>
                                          </p:val>
                                        </p:tav>
                                      </p:tavLst>
                                    </p:anim>
                                    <p:anim calcmode="lin" valueType="num">
                                      <p:cBhvr>
                                        <p:cTn id="37" dur="500" fill="hold"/>
                                        <p:tgtEl>
                                          <p:spTgt spid="61"/>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p:cTn id="41" dur="500" fill="hold"/>
                                        <p:tgtEl>
                                          <p:spTgt spid="66"/>
                                        </p:tgtEl>
                                        <p:attrNameLst>
                                          <p:attrName>ppt_w</p:attrName>
                                        </p:attrNameLst>
                                      </p:cBhvr>
                                      <p:tavLst>
                                        <p:tav tm="0">
                                          <p:val>
                                            <p:strVal val="4*#ppt_w"/>
                                          </p:val>
                                        </p:tav>
                                        <p:tav tm="100000">
                                          <p:val>
                                            <p:strVal val="#ppt_w"/>
                                          </p:val>
                                        </p:tav>
                                      </p:tavLst>
                                    </p:anim>
                                    <p:anim calcmode="lin" valueType="num">
                                      <p:cBhvr>
                                        <p:cTn id="42" dur="500" fill="hold"/>
                                        <p:tgtEl>
                                          <p:spTgt spid="66"/>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strVal val="4*#ppt_w"/>
                                          </p:val>
                                        </p:tav>
                                        <p:tav tm="100000">
                                          <p:val>
                                            <p:strVal val="#ppt_w"/>
                                          </p:val>
                                        </p:tav>
                                      </p:tavLst>
                                    </p:anim>
                                    <p:anim calcmode="lin" valueType="num">
                                      <p:cBhvr>
                                        <p:cTn id="47" dur="500" fill="hold"/>
                                        <p:tgtEl>
                                          <p:spTgt spid="71"/>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p:tgtEl>
                                          <p:spTgt spid="9"/>
                                        </p:tgtEl>
                                        <p:attrNameLst>
                                          <p:attrName>ppt_x</p:attrName>
                                        </p:attrNameLst>
                                      </p:cBhvr>
                                      <p:tavLst>
                                        <p:tav tm="0">
                                          <p:val>
                                            <p:strVal val="#ppt_x-#ppt_w*1.125000"/>
                                          </p:val>
                                        </p:tav>
                                        <p:tav tm="100000">
                                          <p:val>
                                            <p:strVal val="#ppt_x"/>
                                          </p:val>
                                        </p:tav>
                                      </p:tavLst>
                                    </p:anim>
                                    <p:animEffect transition="in" filter="wipe(right)">
                                      <p:cBhvr>
                                        <p:cTn id="52" dur="500"/>
                                        <p:tgtEl>
                                          <p:spTgt spid="9"/>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p:tgtEl>
                                          <p:spTgt spid="10"/>
                                        </p:tgtEl>
                                        <p:attrNameLst>
                                          <p:attrName>ppt_x</p:attrName>
                                        </p:attrNameLst>
                                      </p:cBhvr>
                                      <p:tavLst>
                                        <p:tav tm="0">
                                          <p:val>
                                            <p:strVal val="#ppt_x-#ppt_w*1.125000"/>
                                          </p:val>
                                        </p:tav>
                                        <p:tav tm="100000">
                                          <p:val>
                                            <p:strVal val="#ppt_x"/>
                                          </p:val>
                                        </p:tav>
                                      </p:tavLst>
                                    </p:anim>
                                    <p:animEffect transition="in" filter="wipe(right)">
                                      <p:cBhvr>
                                        <p:cTn id="56" dur="500"/>
                                        <p:tgtEl>
                                          <p:spTgt spid="10"/>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p:tgtEl>
                                          <p:spTgt spid="11"/>
                                        </p:tgtEl>
                                        <p:attrNameLst>
                                          <p:attrName>ppt_x</p:attrName>
                                        </p:attrNameLst>
                                      </p:cBhvr>
                                      <p:tavLst>
                                        <p:tav tm="0">
                                          <p:val>
                                            <p:strVal val="#ppt_x+#ppt_w*1.125000"/>
                                          </p:val>
                                        </p:tav>
                                        <p:tav tm="100000">
                                          <p:val>
                                            <p:strVal val="#ppt_x"/>
                                          </p:val>
                                        </p:tav>
                                      </p:tavLst>
                                    </p:anim>
                                    <p:animEffect transition="in" filter="wipe(left)">
                                      <p:cBhvr>
                                        <p:cTn id="60" dur="500"/>
                                        <p:tgtEl>
                                          <p:spTgt spid="11"/>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left)">
                                      <p:cBhvr>
                                        <p:cTn id="64" dur="500"/>
                                        <p:tgtEl>
                                          <p:spTgt spid="12"/>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500"/>
                                        <p:tgtEl>
                                          <p:spTgt spid="54"/>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500"/>
                                        <p:tgtEl>
                                          <p:spTgt spid="5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randombar(horizontal)">
                                      <p:cBhvr>
                                        <p:cTn id="74" dur="500"/>
                                        <p:tgtEl>
                                          <p:spTgt spid="48"/>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randombar(horizontal)">
                                      <p:cBhvr>
                                        <p:cTn id="77" dur="500"/>
                                        <p:tgtEl>
                                          <p:spTgt spid="53"/>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additive="base">
                                        <p:cTn id="81" dur="500"/>
                                        <p:tgtEl>
                                          <p:spTgt spid="49"/>
                                        </p:tgtEl>
                                        <p:attrNameLst>
                                          <p:attrName>ppt_x</p:attrName>
                                        </p:attrNameLst>
                                      </p:cBhvr>
                                      <p:tavLst>
                                        <p:tav tm="0">
                                          <p:val>
                                            <p:strVal val="#ppt_x-#ppt_w*1.125000"/>
                                          </p:val>
                                        </p:tav>
                                        <p:tav tm="100000">
                                          <p:val>
                                            <p:strVal val="#ppt_x"/>
                                          </p:val>
                                        </p:tav>
                                      </p:tavLst>
                                    </p:anim>
                                    <p:animEffect transition="in" filter="wipe(right)">
                                      <p:cBhvr>
                                        <p:cTn id="82" dur="500"/>
                                        <p:tgtEl>
                                          <p:spTgt spid="49"/>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p:tgtEl>
                                          <p:spTgt spid="50"/>
                                        </p:tgtEl>
                                        <p:attrNameLst>
                                          <p:attrName>ppt_x</p:attrName>
                                        </p:attrNameLst>
                                      </p:cBhvr>
                                      <p:tavLst>
                                        <p:tav tm="0">
                                          <p:val>
                                            <p:strVal val="#ppt_x-#ppt_w*1.125000"/>
                                          </p:val>
                                        </p:tav>
                                        <p:tav tm="100000">
                                          <p:val>
                                            <p:strVal val="#ppt_x"/>
                                          </p:val>
                                        </p:tav>
                                      </p:tavLst>
                                    </p:anim>
                                    <p:animEffect transition="in" filter="wipe(right)">
                                      <p:cBhvr>
                                        <p:cTn id="86" dur="500"/>
                                        <p:tgtEl>
                                          <p:spTgt spid="50"/>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p:tgtEl>
                                          <p:spTgt spid="52"/>
                                        </p:tgtEl>
                                        <p:attrNameLst>
                                          <p:attrName>ppt_x</p:attrName>
                                        </p:attrNameLst>
                                      </p:cBhvr>
                                      <p:tavLst>
                                        <p:tav tm="0">
                                          <p:val>
                                            <p:strVal val="#ppt_x+#ppt_w*1.125000"/>
                                          </p:val>
                                        </p:tav>
                                        <p:tav tm="100000">
                                          <p:val>
                                            <p:strVal val="#ppt_x"/>
                                          </p:val>
                                        </p:tav>
                                      </p:tavLst>
                                    </p:anim>
                                    <p:animEffect transition="in" filter="wipe(left)">
                                      <p:cBhvr>
                                        <p:cTn id="90" dur="500"/>
                                        <p:tgtEl>
                                          <p:spTgt spid="52"/>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additive="base">
                                        <p:cTn id="93" dur="500"/>
                                        <p:tgtEl>
                                          <p:spTgt spid="51"/>
                                        </p:tgtEl>
                                        <p:attrNameLst>
                                          <p:attrName>ppt_x</p:attrName>
                                        </p:attrNameLst>
                                      </p:cBhvr>
                                      <p:tavLst>
                                        <p:tav tm="0">
                                          <p:val>
                                            <p:strVal val="#ppt_x+#ppt_w*1.125000"/>
                                          </p:val>
                                        </p:tav>
                                        <p:tav tm="100000">
                                          <p:val>
                                            <p:strVal val="#ppt_x"/>
                                          </p:val>
                                        </p:tav>
                                      </p:tavLst>
                                    </p:anim>
                                    <p:animEffect transition="in" filter="wipe(left)">
                                      <p:cBhvr>
                                        <p:cTn id="9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48" grpId="0"/>
      <p:bldP spid="49" grpId="0" animBg="1"/>
      <p:bldP spid="50" grpId="0" animBg="1"/>
      <p:bldP spid="51" grpId="0" animBg="1"/>
      <p:bldP spid="52" grpId="0" animBg="1"/>
      <p:bldP spid="53" grpId="0"/>
      <p:bldP spid="54" grpId="0"/>
      <p:bldP spid="5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64</TotalTime>
  <Words>3100</Words>
  <Application>Microsoft Office PowerPoint</Application>
  <PresentationFormat>全屏显示(16:9)</PresentationFormat>
  <Paragraphs>327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10</cp:revision>
  <dcterms:created xsi:type="dcterms:W3CDTF">2016-12-28T11:43:58Z</dcterms:created>
  <dcterms:modified xsi:type="dcterms:W3CDTF">2019-01-05T08:40:49Z</dcterms:modified>
</cp:coreProperties>
</file>