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0" r:id="rId2"/>
  </p:sldMasterIdLst>
  <p:notesMasterIdLst>
    <p:notesMasterId r:id="rId26"/>
  </p:notesMasterIdLst>
  <p:handoutMasterIdLst>
    <p:handoutMasterId r:id="rId27"/>
  </p:handoutMasterIdLst>
  <p:sldIdLst>
    <p:sldId id="3184" r:id="rId3"/>
    <p:sldId id="3199" r:id="rId4"/>
    <p:sldId id="3200" r:id="rId5"/>
    <p:sldId id="3143" r:id="rId6"/>
    <p:sldId id="3146" r:id="rId7"/>
    <p:sldId id="3140" r:id="rId8"/>
    <p:sldId id="3141" r:id="rId9"/>
    <p:sldId id="3201" r:id="rId10"/>
    <p:sldId id="3147" r:id="rId11"/>
    <p:sldId id="3158" r:id="rId12"/>
    <p:sldId id="3144" r:id="rId13"/>
    <p:sldId id="3149" r:id="rId14"/>
    <p:sldId id="3202" r:id="rId15"/>
    <p:sldId id="3148" r:id="rId16"/>
    <p:sldId id="3160" r:id="rId17"/>
    <p:sldId id="3145" r:id="rId18"/>
    <p:sldId id="3139" r:id="rId19"/>
    <p:sldId id="3203" r:id="rId20"/>
    <p:sldId id="3159" r:id="rId21"/>
    <p:sldId id="3138" r:id="rId22"/>
    <p:sldId id="3142" r:id="rId23"/>
    <p:sldId id="3198" r:id="rId24"/>
    <p:sldId id="3204"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7121"/>
    <a:srgbClr val="F3C5BE"/>
    <a:srgbClr val="60AEA9"/>
    <a:srgbClr val="00B369"/>
    <a:srgbClr val="1A8CE1"/>
    <a:srgbClr val="FFFFFF"/>
    <a:srgbClr val="A78357"/>
    <a:srgbClr val="28C7D4"/>
    <a:srgbClr val="F94D4D"/>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85" autoAdjust="0"/>
    <p:restoredTop sz="92986" autoAdjust="0"/>
  </p:normalViewPr>
  <p:slideViewPr>
    <p:cSldViewPr>
      <p:cViewPr varScale="1">
        <p:scale>
          <a:sx n="57" d="100"/>
          <a:sy n="57" d="100"/>
        </p:scale>
        <p:origin x="-108" y="-153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2019/1/5</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71767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727260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41556692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9191862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14</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15</a:t>
            </a:fld>
            <a:endParaRPr lang="zh-CN" altLang="en-US"/>
          </a:p>
        </p:txBody>
      </p:sp>
    </p:spTree>
    <p:extLst>
      <p:ext uri="{BB962C8B-B14F-4D97-AF65-F5344CB8AC3E}">
        <p14:creationId xmlns:p14="http://schemas.microsoft.com/office/powerpoint/2010/main" val="2524265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2854509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34137555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324654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8461843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4184237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540319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9002955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8878815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262691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8" name="Rectangle 1"/>
          <p:cNvSpPr/>
          <p:nvPr userDrawn="1"/>
        </p:nvSpPr>
        <p:spPr>
          <a:xfrm rot="5400000">
            <a:off x="6332560" y="-5552780"/>
            <a:ext cx="45719" cy="12101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2856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9"/>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3947" indent="0">
              <a:buNone/>
              <a:defRPr sz="2500" b="1"/>
            </a:lvl2pPr>
            <a:lvl3pPr marL="1147891" indent="0">
              <a:buNone/>
              <a:defRPr sz="2300" b="1"/>
            </a:lvl3pPr>
            <a:lvl4pPr marL="1721838" indent="0">
              <a:buNone/>
              <a:defRPr sz="2000" b="1"/>
            </a:lvl4pPr>
            <a:lvl5pPr marL="2295783" indent="0">
              <a:buNone/>
              <a:defRPr sz="2000" b="1"/>
            </a:lvl5pPr>
            <a:lvl6pPr marL="2869729" indent="0">
              <a:buNone/>
              <a:defRPr sz="2000" b="1"/>
            </a:lvl6pPr>
            <a:lvl7pPr marL="3443676" indent="0">
              <a:buNone/>
              <a:defRPr sz="2000" b="1"/>
            </a:lvl7pPr>
            <a:lvl8pPr marL="4017620" indent="0">
              <a:buNone/>
              <a:defRPr sz="2000" b="1"/>
            </a:lvl8pPr>
            <a:lvl9pPr marL="459156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9"/>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1214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11538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1922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1"/>
            <a:ext cx="4230440" cy="4947334"/>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15244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6"/>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3947" indent="0">
              <a:buNone/>
              <a:defRPr sz="3500"/>
            </a:lvl2pPr>
            <a:lvl3pPr marL="1147891" indent="0">
              <a:buNone/>
              <a:defRPr sz="3000"/>
            </a:lvl3pPr>
            <a:lvl4pPr marL="1721838" indent="0">
              <a:buNone/>
              <a:defRPr sz="2500"/>
            </a:lvl4pPr>
            <a:lvl5pPr marL="2295783" indent="0">
              <a:buNone/>
              <a:defRPr sz="2500"/>
            </a:lvl5pPr>
            <a:lvl6pPr marL="2869729" indent="0">
              <a:buNone/>
              <a:defRPr sz="2500"/>
            </a:lvl6pPr>
            <a:lvl7pPr marL="3443676" indent="0">
              <a:buNone/>
              <a:defRPr sz="2500"/>
            </a:lvl7pPr>
            <a:lvl8pPr marL="4017620" indent="0">
              <a:buNone/>
              <a:defRPr sz="2500"/>
            </a:lvl8pPr>
            <a:lvl9pPr marL="4591567" indent="0">
              <a:buNone/>
              <a:defRPr sz="2500"/>
            </a:lvl9pPr>
          </a:lstStyle>
          <a:p>
            <a:endParaRPr lang="zh-CN" altLang="en-US"/>
          </a:p>
        </p:txBody>
      </p:sp>
      <p:sp>
        <p:nvSpPr>
          <p:cNvPr id="4" name="文本占位符 3"/>
          <p:cNvSpPr>
            <a:spLocks noGrp="1"/>
          </p:cNvSpPr>
          <p:nvPr>
            <p:ph type="body" sz="half" idx="2"/>
          </p:nvPr>
        </p:nvSpPr>
        <p:spPr>
          <a:xfrm>
            <a:off x="2520405" y="5660555"/>
            <a:ext cx="7715250" cy="848831"/>
          </a:xfrm>
        </p:spPr>
        <p:txBody>
          <a:bodyPr/>
          <a:lstStyle>
            <a:lvl1pPr marL="0" indent="0">
              <a:buNone/>
              <a:defRPr sz="1800"/>
            </a:lvl1pPr>
            <a:lvl2pPr marL="573947" indent="0">
              <a:buNone/>
              <a:defRPr sz="1500"/>
            </a:lvl2pPr>
            <a:lvl3pPr marL="1147891" indent="0">
              <a:buNone/>
              <a:defRPr sz="1300"/>
            </a:lvl3pPr>
            <a:lvl4pPr marL="1721838" indent="0">
              <a:buNone/>
              <a:defRPr sz="1100"/>
            </a:lvl4pPr>
            <a:lvl5pPr marL="2295783" indent="0">
              <a:buNone/>
              <a:defRPr sz="1100"/>
            </a:lvl5pPr>
            <a:lvl6pPr marL="2869729" indent="0">
              <a:buNone/>
              <a:defRPr sz="1100"/>
            </a:lvl6pPr>
            <a:lvl7pPr marL="3443676" indent="0">
              <a:buNone/>
              <a:defRPr sz="1100"/>
            </a:lvl7pPr>
            <a:lvl8pPr marL="4017620" indent="0">
              <a:buNone/>
              <a:defRPr sz="1100"/>
            </a:lvl8pPr>
            <a:lvl9pPr marL="459156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62432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46146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5" y="289643"/>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3"/>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5992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253635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58429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2019/1/5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5848573"/>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174653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1"/>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4" y="4098502"/>
            <a:ext cx="9001125" cy="1848344"/>
          </a:xfrm>
        </p:spPr>
        <p:txBody>
          <a:bodyPr/>
          <a:lstStyle>
            <a:lvl1pPr marL="0" indent="0" algn="ctr">
              <a:buNone/>
              <a:defRPr>
                <a:solidFill>
                  <a:schemeClr val="tx1">
                    <a:tint val="75000"/>
                  </a:schemeClr>
                </a:solidFill>
              </a:defRPr>
            </a:lvl1pPr>
            <a:lvl2pPr marL="573947" indent="0" algn="ctr">
              <a:buNone/>
              <a:defRPr>
                <a:solidFill>
                  <a:schemeClr val="tx1">
                    <a:tint val="75000"/>
                  </a:schemeClr>
                </a:solidFill>
              </a:defRPr>
            </a:lvl2pPr>
            <a:lvl3pPr marL="1147891" indent="0" algn="ctr">
              <a:buNone/>
              <a:defRPr>
                <a:solidFill>
                  <a:schemeClr val="tx1">
                    <a:tint val="75000"/>
                  </a:schemeClr>
                </a:solidFill>
              </a:defRPr>
            </a:lvl3pPr>
            <a:lvl4pPr marL="1721838" indent="0" algn="ctr">
              <a:buNone/>
              <a:defRPr>
                <a:solidFill>
                  <a:schemeClr val="tx1">
                    <a:tint val="75000"/>
                  </a:schemeClr>
                </a:solidFill>
              </a:defRPr>
            </a:lvl4pPr>
            <a:lvl5pPr marL="2295783" indent="0" algn="ctr">
              <a:buNone/>
              <a:defRPr>
                <a:solidFill>
                  <a:schemeClr val="tx1">
                    <a:tint val="75000"/>
                  </a:schemeClr>
                </a:solidFill>
              </a:defRPr>
            </a:lvl5pPr>
            <a:lvl6pPr marL="2869729" indent="0" algn="ctr">
              <a:buNone/>
              <a:defRPr>
                <a:solidFill>
                  <a:schemeClr val="tx1">
                    <a:tint val="75000"/>
                  </a:schemeClr>
                </a:solidFill>
              </a:defRPr>
            </a:lvl6pPr>
            <a:lvl7pPr marL="3443676" indent="0" algn="ctr">
              <a:buNone/>
              <a:defRPr>
                <a:solidFill>
                  <a:schemeClr val="tx1">
                    <a:tint val="75000"/>
                  </a:schemeClr>
                </a:solidFill>
              </a:defRPr>
            </a:lvl7pPr>
            <a:lvl8pPr marL="4017620" indent="0" algn="ctr">
              <a:buNone/>
              <a:defRPr>
                <a:solidFill>
                  <a:schemeClr val="tx1">
                    <a:tint val="75000"/>
                  </a:schemeClr>
                </a:solidFill>
              </a:defRPr>
            </a:lvl8pPr>
            <a:lvl9pPr marL="459156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07456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0864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9"/>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3947" indent="0">
              <a:buNone/>
              <a:defRPr sz="2300">
                <a:solidFill>
                  <a:schemeClr val="tx1">
                    <a:tint val="75000"/>
                  </a:schemeClr>
                </a:solidFill>
              </a:defRPr>
            </a:lvl2pPr>
            <a:lvl3pPr marL="1147891" indent="0">
              <a:buNone/>
              <a:defRPr sz="2000">
                <a:solidFill>
                  <a:schemeClr val="tx1">
                    <a:tint val="75000"/>
                  </a:schemeClr>
                </a:solidFill>
              </a:defRPr>
            </a:lvl3pPr>
            <a:lvl4pPr marL="1721838" indent="0">
              <a:buNone/>
              <a:defRPr sz="1800">
                <a:solidFill>
                  <a:schemeClr val="tx1">
                    <a:tint val="75000"/>
                  </a:schemeClr>
                </a:solidFill>
              </a:defRPr>
            </a:lvl4pPr>
            <a:lvl5pPr marL="2295783" indent="0">
              <a:buNone/>
              <a:defRPr sz="1800">
                <a:solidFill>
                  <a:schemeClr val="tx1">
                    <a:tint val="75000"/>
                  </a:schemeClr>
                </a:solidFill>
              </a:defRPr>
            </a:lvl5pPr>
            <a:lvl6pPr marL="2869729" indent="0">
              <a:buNone/>
              <a:defRPr sz="1800">
                <a:solidFill>
                  <a:schemeClr val="tx1">
                    <a:tint val="75000"/>
                  </a:schemeClr>
                </a:solidFill>
              </a:defRPr>
            </a:lvl6pPr>
            <a:lvl7pPr marL="3443676" indent="0">
              <a:buNone/>
              <a:defRPr sz="1800">
                <a:solidFill>
                  <a:schemeClr val="tx1">
                    <a:tint val="75000"/>
                  </a:schemeClr>
                </a:solidFill>
              </a:defRPr>
            </a:lvl7pPr>
            <a:lvl8pPr marL="4017620" indent="0">
              <a:buNone/>
              <a:defRPr sz="1800">
                <a:solidFill>
                  <a:schemeClr val="tx1">
                    <a:tint val="75000"/>
                  </a:schemeClr>
                </a:solidFill>
              </a:defRPr>
            </a:lvl8pPr>
            <a:lvl9pPr marL="459156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716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9"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20"/>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06742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2019/1/5</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92"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9" y="289641"/>
            <a:ext cx="11572875" cy="1205442"/>
          </a:xfrm>
          <a:prstGeom prst="rect">
            <a:avLst/>
          </a:prstGeom>
        </p:spPr>
        <p:txBody>
          <a:bodyPr vert="horz" lIns="114789" tIns="57394" rIns="114789" bIns="5739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9" y="1687620"/>
            <a:ext cx="11572875" cy="4773215"/>
          </a:xfrm>
          <a:prstGeom prst="rect">
            <a:avLst/>
          </a:prstGeom>
        </p:spPr>
        <p:txBody>
          <a:bodyPr vert="horz" lIns="114789" tIns="57394" rIns="114789" bIns="5739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9" y="6703595"/>
            <a:ext cx="3000375" cy="385072"/>
          </a:xfrm>
          <a:prstGeom prst="rect">
            <a:avLst/>
          </a:prstGeom>
        </p:spPr>
        <p:txBody>
          <a:bodyPr vert="horz" lIns="114789" tIns="57394" rIns="114789" bIns="57394" rtlCol="0" anchor="ctr"/>
          <a:lstStyle>
            <a:lvl1pPr algn="l">
              <a:defRPr sz="1500">
                <a:solidFill>
                  <a:schemeClr val="tx1">
                    <a:tint val="75000"/>
                  </a:schemeClr>
                </a:solidFill>
              </a:defRPr>
            </a:lvl1pPr>
          </a:lstStyle>
          <a:p>
            <a:pPr defTabSz="1147891"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7891" fontAlgn="auto">
                <a:spcBef>
                  <a:spcPts val="0"/>
                </a:spcBef>
                <a:spcAft>
                  <a:spcPts val="0"/>
                </a:spcAft>
              </a:pPr>
              <a:t>2019/1/5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789" tIns="57394" rIns="114789" bIns="57394" rtlCol="0" anchor="ctr"/>
          <a:lstStyle>
            <a:lvl1pPr algn="ctr">
              <a:defRPr sz="1500">
                <a:solidFill>
                  <a:schemeClr val="tx1">
                    <a:tint val="75000"/>
                  </a:schemeClr>
                </a:solidFill>
              </a:defRPr>
            </a:lvl1pPr>
          </a:lstStyle>
          <a:p>
            <a:pPr defTabSz="1147891"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9" y="6703595"/>
            <a:ext cx="3000375" cy="385072"/>
          </a:xfrm>
          <a:prstGeom prst="rect">
            <a:avLst/>
          </a:prstGeom>
        </p:spPr>
        <p:txBody>
          <a:bodyPr vert="horz" lIns="114789" tIns="57394" rIns="114789" bIns="57394" rtlCol="0" anchor="ctr"/>
          <a:lstStyle>
            <a:lvl1pPr algn="r">
              <a:defRPr sz="1500">
                <a:solidFill>
                  <a:schemeClr val="tx1">
                    <a:tint val="75000"/>
                  </a:schemeClr>
                </a:solidFill>
              </a:defRPr>
            </a:lvl1pPr>
          </a:lstStyle>
          <a:p>
            <a:pPr defTabSz="1147891"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7891"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869361744"/>
      </p:ext>
    </p:extLst>
  </p:cSld>
  <p:clrMap bg1="lt1" tx1="dk1" bg2="lt2" tx2="dk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Lst>
  <p:txStyles>
    <p:titleStyle>
      <a:lvl1pPr algn="ctr" defTabSz="1147891" rtl="0" eaLnBrk="1" latinLnBrk="0" hangingPunct="1">
        <a:spcBef>
          <a:spcPct val="0"/>
        </a:spcBef>
        <a:buNone/>
        <a:defRPr sz="5500" kern="1200">
          <a:solidFill>
            <a:schemeClr val="tx1"/>
          </a:solidFill>
          <a:latin typeface="+mj-lt"/>
          <a:ea typeface="+mj-ea"/>
          <a:cs typeface="+mj-cs"/>
        </a:defRPr>
      </a:lvl1pPr>
    </p:titleStyle>
    <p:bodyStyle>
      <a:lvl1pPr marL="430459" indent="-430459" algn="l" defTabSz="1147891"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662" indent="-358716" algn="l" defTabSz="1147891"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4864" indent="-286972" algn="l" defTabSz="1147891"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8810"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2757"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6702"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0648"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4595"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8539" indent="-286972" algn="l" defTabSz="1147891"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7891" rtl="0" eaLnBrk="1" latinLnBrk="0" hangingPunct="1">
        <a:defRPr sz="2300" kern="1200">
          <a:solidFill>
            <a:schemeClr val="tx1"/>
          </a:solidFill>
          <a:latin typeface="+mn-lt"/>
          <a:ea typeface="+mn-ea"/>
          <a:cs typeface="+mn-cs"/>
        </a:defRPr>
      </a:lvl1pPr>
      <a:lvl2pPr marL="573947" algn="l" defTabSz="1147891" rtl="0" eaLnBrk="1" latinLnBrk="0" hangingPunct="1">
        <a:defRPr sz="2300" kern="1200">
          <a:solidFill>
            <a:schemeClr val="tx1"/>
          </a:solidFill>
          <a:latin typeface="+mn-lt"/>
          <a:ea typeface="+mn-ea"/>
          <a:cs typeface="+mn-cs"/>
        </a:defRPr>
      </a:lvl2pPr>
      <a:lvl3pPr marL="1147891" algn="l" defTabSz="1147891" rtl="0" eaLnBrk="1" latinLnBrk="0" hangingPunct="1">
        <a:defRPr sz="2300" kern="1200">
          <a:solidFill>
            <a:schemeClr val="tx1"/>
          </a:solidFill>
          <a:latin typeface="+mn-lt"/>
          <a:ea typeface="+mn-ea"/>
          <a:cs typeface="+mn-cs"/>
        </a:defRPr>
      </a:lvl3pPr>
      <a:lvl4pPr marL="1721838" algn="l" defTabSz="1147891" rtl="0" eaLnBrk="1" latinLnBrk="0" hangingPunct="1">
        <a:defRPr sz="2300" kern="1200">
          <a:solidFill>
            <a:schemeClr val="tx1"/>
          </a:solidFill>
          <a:latin typeface="+mn-lt"/>
          <a:ea typeface="+mn-ea"/>
          <a:cs typeface="+mn-cs"/>
        </a:defRPr>
      </a:lvl4pPr>
      <a:lvl5pPr marL="2295783" algn="l" defTabSz="1147891" rtl="0" eaLnBrk="1" latinLnBrk="0" hangingPunct="1">
        <a:defRPr sz="2300" kern="1200">
          <a:solidFill>
            <a:schemeClr val="tx1"/>
          </a:solidFill>
          <a:latin typeface="+mn-lt"/>
          <a:ea typeface="+mn-ea"/>
          <a:cs typeface="+mn-cs"/>
        </a:defRPr>
      </a:lvl5pPr>
      <a:lvl6pPr marL="2869729" algn="l" defTabSz="1147891" rtl="0" eaLnBrk="1" latinLnBrk="0" hangingPunct="1">
        <a:defRPr sz="2300" kern="1200">
          <a:solidFill>
            <a:schemeClr val="tx1"/>
          </a:solidFill>
          <a:latin typeface="+mn-lt"/>
          <a:ea typeface="+mn-ea"/>
          <a:cs typeface="+mn-cs"/>
        </a:defRPr>
      </a:lvl6pPr>
      <a:lvl7pPr marL="3443676" algn="l" defTabSz="1147891" rtl="0" eaLnBrk="1" latinLnBrk="0" hangingPunct="1">
        <a:defRPr sz="2300" kern="1200">
          <a:solidFill>
            <a:schemeClr val="tx1"/>
          </a:solidFill>
          <a:latin typeface="+mn-lt"/>
          <a:ea typeface="+mn-ea"/>
          <a:cs typeface="+mn-cs"/>
        </a:defRPr>
      </a:lvl7pPr>
      <a:lvl8pPr marL="4017620" algn="l" defTabSz="1147891" rtl="0" eaLnBrk="1" latinLnBrk="0" hangingPunct="1">
        <a:defRPr sz="2300" kern="1200">
          <a:solidFill>
            <a:schemeClr val="tx1"/>
          </a:solidFill>
          <a:latin typeface="+mn-lt"/>
          <a:ea typeface="+mn-ea"/>
          <a:cs typeface="+mn-cs"/>
        </a:defRPr>
      </a:lvl8pPr>
      <a:lvl9pPr marL="4591567" algn="l" defTabSz="1147891"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10"/>
          <p:cNvSpPr txBox="1"/>
          <p:nvPr/>
        </p:nvSpPr>
        <p:spPr>
          <a:xfrm>
            <a:off x="3128490" y="1096045"/>
            <a:ext cx="6601775" cy="1177229"/>
          </a:xfrm>
          <a:prstGeom prst="rect">
            <a:avLst/>
          </a:prstGeom>
          <a:noFill/>
        </p:spPr>
        <p:txBody>
          <a:bodyPr wrap="none" lIns="68564" tIns="34282" rIns="68564" bIns="34282">
            <a:spAutoFit/>
          </a:bodyPr>
          <a:lstStyle/>
          <a:p>
            <a:pPr algn="ctr">
              <a:buNone/>
            </a:pPr>
            <a:r>
              <a:rPr lang="zh-CN" altLang="en-US" sz="7200" dirty="0" smtClean="0">
                <a:solidFill>
                  <a:schemeClr val="accent1"/>
                </a:solidFill>
                <a:latin typeface="方正粗谭黑简体" panose="02000000000000000000" pitchFamily="2" charset="-122"/>
                <a:ea typeface="方正粗谭黑简体" panose="02000000000000000000" pitchFamily="2" charset="-122"/>
                <a:cs typeface="Arial" panose="020B0604020202020204" pitchFamily="34" charset="0"/>
              </a:rPr>
              <a:t>团队建设和管理</a:t>
            </a:r>
            <a:endParaRPr lang="zh-CN" altLang="en-US" sz="7200" dirty="0">
              <a:solidFill>
                <a:schemeClr val="accent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4" name="矩形 3"/>
          <p:cNvSpPr/>
          <p:nvPr/>
        </p:nvSpPr>
        <p:spPr>
          <a:xfrm>
            <a:off x="2828975" y="2590628"/>
            <a:ext cx="7200800" cy="545711"/>
          </a:xfrm>
          <a:prstGeom prst="rect">
            <a:avLst/>
          </a:prstGeom>
        </p:spPr>
        <p:txBody>
          <a:bodyPr wrap="square" lIns="68564" tIns="34282" rIns="68564" bIns="34282">
            <a:spAutoFit/>
          </a:bodyPr>
          <a:lstStyle/>
          <a:p>
            <a:pPr algn="ctr">
              <a:lnSpc>
                <a:spcPct val="150000"/>
              </a:lnSpc>
            </a:pPr>
            <a:r>
              <a:rPr lang="en-US" altLang="zh-CN" sz="1100" dirty="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smtClean="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on </a:t>
            </a:r>
            <a:r>
              <a:rPr lang="en-US" altLang="zh-CN" sz="1100" dirty="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err="1" smtClean="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onEach</a:t>
            </a:r>
            <a:r>
              <a:rPr lang="en-US" altLang="zh-CN" sz="1100" dirty="0" smtClean="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 </a:t>
            </a:r>
            <a:r>
              <a:rPr lang="en-US" altLang="zh-CN" sz="1100" dirty="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day is a new beginning Seize new opportunities from now </a:t>
            </a:r>
            <a:r>
              <a:rPr lang="en-US" altLang="zh-CN" sz="1100" dirty="0" smtClean="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on</a:t>
            </a:r>
            <a:endParaRPr lang="en-US" altLang="zh-CN" sz="1100" dirty="0">
              <a:solidFill>
                <a:schemeClr val="accent1"/>
              </a:solidFill>
              <a:latin typeface="Arial" panose="020B0604020202020204" pitchFamily="34" charset="0"/>
              <a:ea typeface="Source Han Sans ExtraLight" panose="020B0200000000000000" pitchFamily="34" charset="-122"/>
              <a:cs typeface="Arial" panose="020B0604020202020204" pitchFamily="34" charset="0"/>
            </a:endParaRPr>
          </a:p>
        </p:txBody>
      </p:sp>
      <p:sp>
        <p:nvSpPr>
          <p:cNvPr id="5" name="矩形 4"/>
          <p:cNvSpPr/>
          <p:nvPr/>
        </p:nvSpPr>
        <p:spPr>
          <a:xfrm>
            <a:off x="3231021" y="1994138"/>
            <a:ext cx="6396708" cy="554751"/>
          </a:xfrm>
          <a:prstGeom prst="rect">
            <a:avLst/>
          </a:prstGeom>
        </p:spPr>
        <p:txBody>
          <a:bodyPr wrap="square" lIns="68564" tIns="34282" rIns="68564" bIns="34282">
            <a:spAutoFit/>
          </a:bodyPr>
          <a:lstStyle/>
          <a:p>
            <a:pPr algn="ctr">
              <a:lnSpc>
                <a:spcPct val="150000"/>
              </a:lnSpc>
            </a:pPr>
            <a:r>
              <a:rPr lang="en-US" altLang="zh-CN" sz="2400" spc="300" dirty="0">
                <a:solidFill>
                  <a:schemeClr val="accent1"/>
                </a:solidFill>
                <a:latin typeface="Arial" panose="020B0604020202020204" pitchFamily="34" charset="0"/>
                <a:ea typeface="微软雅黑" panose="020B0503020204020204" pitchFamily="34" charset="-122"/>
                <a:cs typeface="Arial" panose="020B0604020202020204" pitchFamily="34" charset="0"/>
              </a:rPr>
              <a:t>Team building and management</a:t>
            </a:r>
          </a:p>
        </p:txBody>
      </p:sp>
    </p:spTree>
    <p:extLst>
      <p:ext uri="{BB962C8B-B14F-4D97-AF65-F5344CB8AC3E}">
        <p14:creationId xmlns:p14="http://schemas.microsoft.com/office/powerpoint/2010/main" val="2779130682"/>
      </p:ext>
    </p:extLst>
  </p:cSld>
  <p:clrMapOvr>
    <a:masterClrMapping/>
  </p:clrMapOvr>
  <mc:AlternateContent xmlns:mc="http://schemas.openxmlformats.org/markup-compatibility/2006" xmlns:p14="http://schemas.microsoft.com/office/powerpoint/2010/main">
    <mc:Choice Requires="p14">
      <p:transition p14:dur="10" advTm="0"/>
    </mc:Choice>
    <mc:Fallback xmlns="">
      <p:transition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14:presetBounceEnd="21250">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14:bounceEnd="21250">
                                          <p:cBhvr additive="base">
                                            <p:cTn id="12" dur="800" fill="hold"/>
                                            <p:tgtEl>
                                              <p:spTgt spid="3"/>
                                            </p:tgtEl>
                                            <p:attrNameLst>
                                              <p:attrName>ppt_x</p:attrName>
                                            </p:attrNameLst>
                                          </p:cBhvr>
                                          <p:tavLst>
                                            <p:tav tm="0">
                                              <p:val>
                                                <p:strVal val="1+#ppt_w/2"/>
                                              </p:val>
                                            </p:tav>
                                            <p:tav tm="100000">
                                              <p:val>
                                                <p:strVal val="#ppt_x"/>
                                              </p:val>
                                            </p:tav>
                                          </p:tavLst>
                                        </p:anim>
                                        <p:anim calcmode="lin" valueType="num" p14:bounceEnd="21250">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14:presetBounceEnd="20000">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14:bounceEnd="20000">
                                          <p:cBhvr additive="base">
                                            <p:cTn id="18"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800" fill="hold"/>
                                            <p:tgtEl>
                                              <p:spTgt spid="3"/>
                                            </p:tgtEl>
                                            <p:attrNameLst>
                                              <p:attrName>ppt_x</p:attrName>
                                            </p:attrNameLst>
                                          </p:cBhvr>
                                          <p:tavLst>
                                            <p:tav tm="0">
                                              <p:val>
                                                <p:strVal val="1+#ppt_w/2"/>
                                              </p:val>
                                            </p:tav>
                                            <p:tav tm="100000">
                                              <p:val>
                                                <p:strVal val="#ppt_x"/>
                                              </p:val>
                                            </p:tav>
                                          </p:tavLst>
                                        </p:anim>
                                        <p:anim calcmode="lin" valueType="num">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619126"/>
            <a:ext cx="5282188" cy="3493238"/>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点击</a:t>
            </a: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a:t>
            </a:r>
            <a:r>
              <a:rPr lang="en-US" altLang="zh-CN" sz="4000" dirty="0" smtClean="0">
                <a:solidFill>
                  <a:schemeClr val="bg1">
                    <a:lumMod val="65000"/>
                  </a:schemeClr>
                </a:solidFill>
                <a:latin typeface="Impact" panose="020B0806030902050204" pitchFamily="34" charset="0"/>
                <a:ea typeface="微软雅黑" panose="020B0503020204020204" pitchFamily="34" charset="-122"/>
              </a:rPr>
              <a:t>RELATED  TITLE </a:t>
            </a:r>
            <a:r>
              <a:rPr lang="en-US" altLang="zh-CN" sz="4000" dirty="0">
                <a:solidFill>
                  <a:schemeClr val="bg1">
                    <a:lumMod val="65000"/>
                  </a:schemeClr>
                </a:solidFill>
                <a:latin typeface="Impact" panose="020B0806030902050204" pitchFamily="34" charset="0"/>
                <a:ea typeface="微软雅黑" panose="020B0503020204020204" pitchFamily="34" charset="-122"/>
              </a:rPr>
              <a:t>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68225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5694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17300"/>
            <a:ext cx="12857163" cy="72652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997381" y="551242"/>
            <a:ext cx="6130169" cy="6130169"/>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2"/>
          <p:cNvSpPr txBox="1"/>
          <p:nvPr/>
        </p:nvSpPr>
        <p:spPr>
          <a:xfrm>
            <a:off x="6495325" y="3176852"/>
            <a:ext cx="5528082" cy="646251"/>
          </a:xfrm>
          <a:prstGeom prst="rect">
            <a:avLst/>
          </a:prstGeom>
          <a:noFill/>
        </p:spPr>
        <p:txBody>
          <a:bodyPr wrap="square" rtlCol="0">
            <a:spAutoFit/>
          </a:bodyPr>
          <a:lstStyle/>
          <a:p>
            <a:r>
              <a:rPr lang="en-US" altLang="zh-CN" sz="3600" dirty="0">
                <a:solidFill>
                  <a:schemeClr val="bg1"/>
                </a:solidFill>
                <a:latin typeface="Agency FB" panose="020B0503020202020204" pitchFamily="34" charset="0"/>
                <a:ea typeface="微软雅黑" panose="020B0503020204020204" pitchFamily="34" charset="-122"/>
                <a:sym typeface="Arial" panose="020B0604020202020204" pitchFamily="34" charset="0"/>
              </a:rPr>
              <a:t>Please replace the written content</a:t>
            </a:r>
            <a:endParaRPr lang="en-US" sz="36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1" name="TextBox 32"/>
          <p:cNvSpPr txBox="1"/>
          <p:nvPr/>
        </p:nvSpPr>
        <p:spPr>
          <a:xfrm>
            <a:off x="6301227" y="3823102"/>
            <a:ext cx="3897699" cy="767390"/>
          </a:xfrm>
          <a:prstGeom prst="rect">
            <a:avLst/>
          </a:prstGeom>
          <a:noFill/>
        </p:spPr>
        <p:txBody>
          <a:bodyPr wrap="square" rtlCol="0">
            <a:spAutoFit/>
          </a:bodyPr>
          <a:lstStyle/>
          <a:p>
            <a:pPr algn="r">
              <a:lnSpc>
                <a:spcPct val="120000"/>
              </a:lnSpc>
            </a:pPr>
            <a:r>
              <a:rPr lang="zh-CN" alt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1030161" y="439916"/>
            <a:ext cx="1799978" cy="1799978"/>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199" dirty="0" smtClean="0">
                <a:latin typeface="Agency FB" panose="020B0503020202020204" pitchFamily="34" charset="0"/>
              </a:rPr>
              <a:t>03</a:t>
            </a:r>
            <a:endParaRPr lang="zh-CN" altLang="en-US" sz="7199" dirty="0">
              <a:latin typeface="Agency FB" panose="020B0503020202020204" pitchFamily="34" charset="0"/>
            </a:endParaRPr>
          </a:p>
        </p:txBody>
      </p:sp>
    </p:spTree>
    <p:extLst>
      <p:ext uri="{BB962C8B-B14F-4D97-AF65-F5344CB8AC3E}">
        <p14:creationId xmlns:p14="http://schemas.microsoft.com/office/powerpoint/2010/main" val="310612382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by="(-#ppt_w*2)" calcmode="lin" valueType="num">
                                      <p:cBhvr rctx="PPT">
                                        <p:cTn id="30" dur="250" autoRev="1" fill="hold">
                                          <p:stCondLst>
                                            <p:cond delay="0"/>
                                          </p:stCondLst>
                                        </p:cTn>
                                        <p:tgtEl>
                                          <p:spTgt spid="10"/>
                                        </p:tgtEl>
                                        <p:attrNameLst>
                                          <p:attrName>ppt_w</p:attrName>
                                        </p:attrNameLst>
                                      </p:cBhvr>
                                    </p:anim>
                                    <p:anim by="(#ppt_w*0.50)" calcmode="lin" valueType="num">
                                      <p:cBhvr>
                                        <p:cTn id="31" dur="250" decel="50000" autoRev="1" fill="hold">
                                          <p:stCondLst>
                                            <p:cond delay="0"/>
                                          </p:stCondLst>
                                        </p:cTn>
                                        <p:tgtEl>
                                          <p:spTgt spid="10"/>
                                        </p:tgtEl>
                                        <p:attrNameLst>
                                          <p:attrName>ppt_x</p:attrName>
                                        </p:attrNameLst>
                                      </p:cBhvr>
                                    </p:anim>
                                    <p:anim from="(-#ppt_h/2)" to="(#ppt_y)" calcmode="lin" valueType="num">
                                      <p:cBhvr>
                                        <p:cTn id="32" dur="500" fill="hold">
                                          <p:stCondLst>
                                            <p:cond delay="0"/>
                                          </p:stCondLst>
                                        </p:cTn>
                                        <p:tgtEl>
                                          <p:spTgt spid="10"/>
                                        </p:tgtEl>
                                        <p:attrNameLst>
                                          <p:attrName>ppt_y</p:attrName>
                                        </p:attrNameLst>
                                      </p:cBhvr>
                                    </p:anim>
                                    <p:animRot by="21600000">
                                      <p:cBhvr>
                                        <p:cTn id="33" dur="500" fill="hold">
                                          <p:stCondLst>
                                            <p:cond delay="0"/>
                                          </p:stCondLst>
                                        </p:cTn>
                                        <p:tgtEl>
                                          <p:spTgt spid="10"/>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by="(-#ppt_w*2)" calcmode="lin" valueType="num">
                                      <p:cBhvr rctx="PPT">
                                        <p:cTn id="38" dur="250" autoRev="1" fill="hold">
                                          <p:stCondLst>
                                            <p:cond delay="0"/>
                                          </p:stCondLst>
                                        </p:cTn>
                                        <p:tgtEl>
                                          <p:spTgt spid="11"/>
                                        </p:tgtEl>
                                        <p:attrNameLst>
                                          <p:attrName>ppt_w</p:attrName>
                                        </p:attrNameLst>
                                      </p:cBhvr>
                                    </p:anim>
                                    <p:anim by="(#ppt_w*0.50)" calcmode="lin" valueType="num">
                                      <p:cBhvr>
                                        <p:cTn id="39" dur="250" decel="50000" autoRev="1" fill="hold">
                                          <p:stCondLst>
                                            <p:cond delay="0"/>
                                          </p:stCondLst>
                                        </p:cTn>
                                        <p:tgtEl>
                                          <p:spTgt spid="11"/>
                                        </p:tgtEl>
                                        <p:attrNameLst>
                                          <p:attrName>ppt_x</p:attrName>
                                        </p:attrNameLst>
                                      </p:cBhvr>
                                    </p:anim>
                                    <p:anim from="(-#ppt_h/2)" to="(#ppt_y)" calcmode="lin" valueType="num">
                                      <p:cBhvr>
                                        <p:cTn id="40" dur="500" fill="hold">
                                          <p:stCondLst>
                                            <p:cond delay="0"/>
                                          </p:stCondLst>
                                        </p:cTn>
                                        <p:tgtEl>
                                          <p:spTgt spid="11"/>
                                        </p:tgtEl>
                                        <p:attrNameLst>
                                          <p:attrName>ppt_y</p:attrName>
                                        </p:attrNameLst>
                                      </p:cBhvr>
                                    </p:anim>
                                    <p:animRot by="21600000">
                                      <p:cBhvr>
                                        <p:cTn id="41" dur="5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1"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8" y="1528093"/>
            <a:ext cx="7673124" cy="657616"/>
          </a:xfrm>
          <a:prstGeom prst="rect">
            <a:avLst/>
          </a:prstGeom>
          <a:noFill/>
        </p:spPr>
        <p:txBody>
          <a:bodyPr wrap="square" rtlCol="0">
            <a:spAutoFit/>
          </a:bodyPr>
          <a:lstStyle/>
          <a:p>
            <a:pPr algn="just">
              <a:lnSpc>
                <a:spcPct val="130000"/>
              </a:lnSpc>
            </a:pPr>
            <a:r>
              <a:rPr lang="en-US" altLang="zh-CN" sz="3200" dirty="0" smtClean="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rPr>
              <a:t>CLICK PLEASE REPLACE THE WRITTEN CONTENT</a:t>
            </a:r>
            <a:endParaRPr 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32"/>
          <p:cNvSpPr txBox="1"/>
          <p:nvPr/>
        </p:nvSpPr>
        <p:spPr>
          <a:xfrm>
            <a:off x="6833532" y="2833781"/>
            <a:ext cx="5040560" cy="2363724"/>
          </a:xfrm>
          <a:prstGeom prst="rect">
            <a:avLst/>
          </a:prstGeom>
          <a:noFill/>
        </p:spPr>
        <p:txBody>
          <a:bodyPr wrap="square" rtlCol="0">
            <a:spAutoFit/>
          </a:bodyPr>
          <a:lstStyle/>
          <a:p>
            <a:pPr algn="just">
              <a:lnSpc>
                <a:spcPct val="150000"/>
              </a:lnSpc>
            </a:pPr>
            <a:r>
              <a:rPr lang="zh-CN" altLang="en-US" sz="1600" dirty="0">
                <a:solidFill>
                  <a:schemeClr val="bg1"/>
                </a:solidFill>
                <a:latin typeface="+mn-ea"/>
                <a:ea typeface="+mn-ea"/>
                <a:sym typeface="Arial" panose="020B0604020202020204" pitchFamily="34" charset="0"/>
              </a:rPr>
              <a:t>点击添加相关标题文字，修改文字内容，也可以直接复制你的内容到此。</a:t>
            </a:r>
            <a:endParaRPr lang="en-US" altLang="zh-CN" sz="1600" dirty="0">
              <a:solidFill>
                <a:schemeClr val="bg1"/>
              </a:solidFill>
              <a:latin typeface="+mn-ea"/>
              <a:ea typeface="+mn-ea"/>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93932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accent1"/>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17300"/>
            <a:ext cx="12857163" cy="72652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997381" y="551242"/>
            <a:ext cx="6130169" cy="6130169"/>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2"/>
          <p:cNvSpPr txBox="1"/>
          <p:nvPr/>
        </p:nvSpPr>
        <p:spPr>
          <a:xfrm>
            <a:off x="6495325" y="3176852"/>
            <a:ext cx="5528082" cy="646251"/>
          </a:xfrm>
          <a:prstGeom prst="rect">
            <a:avLst/>
          </a:prstGeom>
          <a:noFill/>
        </p:spPr>
        <p:txBody>
          <a:bodyPr wrap="square" rtlCol="0">
            <a:spAutoFit/>
          </a:bodyPr>
          <a:lstStyle/>
          <a:p>
            <a:r>
              <a:rPr lang="en-US" altLang="zh-CN" sz="3600" dirty="0">
                <a:solidFill>
                  <a:schemeClr val="bg1"/>
                </a:solidFill>
                <a:latin typeface="Agency FB" panose="020B0503020202020204" pitchFamily="34" charset="0"/>
                <a:ea typeface="微软雅黑" panose="020B0503020204020204" pitchFamily="34" charset="-122"/>
                <a:sym typeface="Arial" panose="020B0604020202020204" pitchFamily="34" charset="0"/>
              </a:rPr>
              <a:t>Please replace the written content</a:t>
            </a:r>
            <a:endParaRPr lang="en-US" sz="36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1" name="TextBox 32"/>
          <p:cNvSpPr txBox="1"/>
          <p:nvPr/>
        </p:nvSpPr>
        <p:spPr>
          <a:xfrm>
            <a:off x="6301227" y="3823102"/>
            <a:ext cx="3897699" cy="767390"/>
          </a:xfrm>
          <a:prstGeom prst="rect">
            <a:avLst/>
          </a:prstGeom>
          <a:noFill/>
        </p:spPr>
        <p:txBody>
          <a:bodyPr wrap="square" rtlCol="0">
            <a:spAutoFit/>
          </a:bodyPr>
          <a:lstStyle/>
          <a:p>
            <a:pPr algn="r">
              <a:lnSpc>
                <a:spcPct val="120000"/>
              </a:lnSpc>
            </a:pPr>
            <a:r>
              <a:rPr lang="zh-CN" alt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1030161" y="439916"/>
            <a:ext cx="1799978" cy="1799978"/>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199" dirty="0" smtClean="0">
                <a:latin typeface="Agency FB" panose="020B0503020202020204" pitchFamily="34" charset="0"/>
              </a:rPr>
              <a:t>04</a:t>
            </a:r>
            <a:endParaRPr lang="zh-CN" altLang="en-US" sz="7199" dirty="0">
              <a:latin typeface="Agency FB" panose="020B0503020202020204" pitchFamily="34" charset="0"/>
            </a:endParaRPr>
          </a:p>
        </p:txBody>
      </p:sp>
    </p:spTree>
    <p:extLst>
      <p:ext uri="{BB962C8B-B14F-4D97-AF65-F5344CB8AC3E}">
        <p14:creationId xmlns:p14="http://schemas.microsoft.com/office/powerpoint/2010/main" val="37396233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by="(-#ppt_w*2)" calcmode="lin" valueType="num">
                                      <p:cBhvr rctx="PPT">
                                        <p:cTn id="30" dur="250" autoRev="1" fill="hold">
                                          <p:stCondLst>
                                            <p:cond delay="0"/>
                                          </p:stCondLst>
                                        </p:cTn>
                                        <p:tgtEl>
                                          <p:spTgt spid="10"/>
                                        </p:tgtEl>
                                        <p:attrNameLst>
                                          <p:attrName>ppt_w</p:attrName>
                                        </p:attrNameLst>
                                      </p:cBhvr>
                                    </p:anim>
                                    <p:anim by="(#ppt_w*0.50)" calcmode="lin" valueType="num">
                                      <p:cBhvr>
                                        <p:cTn id="31" dur="250" decel="50000" autoRev="1" fill="hold">
                                          <p:stCondLst>
                                            <p:cond delay="0"/>
                                          </p:stCondLst>
                                        </p:cTn>
                                        <p:tgtEl>
                                          <p:spTgt spid="10"/>
                                        </p:tgtEl>
                                        <p:attrNameLst>
                                          <p:attrName>ppt_x</p:attrName>
                                        </p:attrNameLst>
                                      </p:cBhvr>
                                    </p:anim>
                                    <p:anim from="(-#ppt_h/2)" to="(#ppt_y)" calcmode="lin" valueType="num">
                                      <p:cBhvr>
                                        <p:cTn id="32" dur="500" fill="hold">
                                          <p:stCondLst>
                                            <p:cond delay="0"/>
                                          </p:stCondLst>
                                        </p:cTn>
                                        <p:tgtEl>
                                          <p:spTgt spid="10"/>
                                        </p:tgtEl>
                                        <p:attrNameLst>
                                          <p:attrName>ppt_y</p:attrName>
                                        </p:attrNameLst>
                                      </p:cBhvr>
                                    </p:anim>
                                    <p:animRot by="21600000">
                                      <p:cBhvr>
                                        <p:cTn id="33" dur="500" fill="hold">
                                          <p:stCondLst>
                                            <p:cond delay="0"/>
                                          </p:stCondLst>
                                        </p:cTn>
                                        <p:tgtEl>
                                          <p:spTgt spid="10"/>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by="(-#ppt_w*2)" calcmode="lin" valueType="num">
                                      <p:cBhvr rctx="PPT">
                                        <p:cTn id="38" dur="250" autoRev="1" fill="hold">
                                          <p:stCondLst>
                                            <p:cond delay="0"/>
                                          </p:stCondLst>
                                        </p:cTn>
                                        <p:tgtEl>
                                          <p:spTgt spid="11"/>
                                        </p:tgtEl>
                                        <p:attrNameLst>
                                          <p:attrName>ppt_w</p:attrName>
                                        </p:attrNameLst>
                                      </p:cBhvr>
                                    </p:anim>
                                    <p:anim by="(#ppt_w*0.50)" calcmode="lin" valueType="num">
                                      <p:cBhvr>
                                        <p:cTn id="39" dur="250" decel="50000" autoRev="1" fill="hold">
                                          <p:stCondLst>
                                            <p:cond delay="0"/>
                                          </p:stCondLst>
                                        </p:cTn>
                                        <p:tgtEl>
                                          <p:spTgt spid="11"/>
                                        </p:tgtEl>
                                        <p:attrNameLst>
                                          <p:attrName>ppt_x</p:attrName>
                                        </p:attrNameLst>
                                      </p:cBhvr>
                                    </p:anim>
                                    <p:anim from="(-#ppt_h/2)" to="(#ppt_y)" calcmode="lin" valueType="num">
                                      <p:cBhvr>
                                        <p:cTn id="40" dur="500" fill="hold">
                                          <p:stCondLst>
                                            <p:cond delay="0"/>
                                          </p:stCondLst>
                                        </p:cTn>
                                        <p:tgtEl>
                                          <p:spTgt spid="11"/>
                                        </p:tgtEl>
                                        <p:attrNameLst>
                                          <p:attrName>ppt_y</p:attrName>
                                        </p:attrNameLst>
                                      </p:cBhvr>
                                    </p:anim>
                                    <p:animRot by="21600000">
                                      <p:cBhvr>
                                        <p:cTn id="41" dur="5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1" grpId="0"/>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6199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448"/>
            <a:ext cx="12856810"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309452" y="108482"/>
            <a:ext cx="2807965" cy="2807965"/>
            <a:chOff x="1899616" y="1875374"/>
            <a:chExt cx="4573375" cy="4573375"/>
          </a:xfrm>
          <a:solidFill>
            <a:schemeClr val="accent2"/>
          </a:solidFill>
        </p:grpSpPr>
        <p:sp>
          <p:nvSpPr>
            <p:cNvPr id="7" name="椭圆 6"/>
            <p:cNvSpPr/>
            <p:nvPr/>
          </p:nvSpPr>
          <p:spPr>
            <a:xfrm>
              <a:off x="1899616" y="1875374"/>
              <a:ext cx="4573375" cy="4573375"/>
            </a:xfrm>
            <a:prstGeom prst="ellipse">
              <a:avLst/>
            </a:prstGeom>
            <a:grpFill/>
            <a:ln w="101600">
              <a:solidFill>
                <a:srgbClr val="212E3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纤黑_GBK" panose="02000000000000000000" pitchFamily="2" charset="-122"/>
                <a:ea typeface="方正兰亭纤黑_GBK" panose="02000000000000000000" pitchFamily="2" charset="-122"/>
              </a:endParaRPr>
            </a:p>
          </p:txBody>
        </p:sp>
        <p:sp>
          <p:nvSpPr>
            <p:cNvPr id="5" name="椭圆 4"/>
            <p:cNvSpPr/>
            <p:nvPr/>
          </p:nvSpPr>
          <p:spPr>
            <a:xfrm>
              <a:off x="2256431" y="2232189"/>
              <a:ext cx="3859744" cy="38597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纤黑_GBK" panose="02000000000000000000" pitchFamily="2" charset="-122"/>
                <a:ea typeface="方正兰亭纤黑_GBK" panose="02000000000000000000" pitchFamily="2" charset="-122"/>
              </a:endParaRPr>
            </a:p>
          </p:txBody>
        </p:sp>
      </p:grpSp>
      <p:sp>
        <p:nvSpPr>
          <p:cNvPr id="6" name="矩形 5"/>
          <p:cNvSpPr/>
          <p:nvPr/>
        </p:nvSpPr>
        <p:spPr>
          <a:xfrm>
            <a:off x="6429375" y="448"/>
            <a:ext cx="6428228" cy="7231757"/>
          </a:xfrm>
          <a:prstGeom prst="rect">
            <a:avLst/>
          </a:prstGeom>
          <a:solidFill>
            <a:srgbClr val="212E3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兰亭纤黑_GBK" panose="02000000000000000000" pitchFamily="2" charset="-122"/>
              <a:ea typeface="方正兰亭纤黑_GBK" panose="02000000000000000000" pitchFamily="2" charset="-122"/>
            </a:endParaRPr>
          </a:p>
        </p:txBody>
      </p:sp>
      <p:sp>
        <p:nvSpPr>
          <p:cNvPr id="39" name="椭圆 38"/>
          <p:cNvSpPr/>
          <p:nvPr/>
        </p:nvSpPr>
        <p:spPr>
          <a:xfrm>
            <a:off x="6567054" y="1723899"/>
            <a:ext cx="830312" cy="830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01</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0" name="TextBox 23"/>
          <p:cNvSpPr txBox="1"/>
          <p:nvPr/>
        </p:nvSpPr>
        <p:spPr>
          <a:xfrm>
            <a:off x="7830898" y="2125777"/>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7830899" y="1875728"/>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2" name="椭圆 41"/>
          <p:cNvSpPr/>
          <p:nvPr/>
        </p:nvSpPr>
        <p:spPr>
          <a:xfrm>
            <a:off x="6567054" y="2916447"/>
            <a:ext cx="830312" cy="830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02</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3" name="TextBox 23"/>
          <p:cNvSpPr txBox="1"/>
          <p:nvPr/>
        </p:nvSpPr>
        <p:spPr>
          <a:xfrm>
            <a:off x="7830898" y="3318325"/>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4" name="TextBox 24"/>
          <p:cNvSpPr txBox="1"/>
          <p:nvPr/>
        </p:nvSpPr>
        <p:spPr>
          <a:xfrm>
            <a:off x="7830899" y="3068276"/>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5" name="椭圆 44"/>
          <p:cNvSpPr/>
          <p:nvPr/>
        </p:nvSpPr>
        <p:spPr>
          <a:xfrm>
            <a:off x="6567054" y="4099058"/>
            <a:ext cx="830312" cy="830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03</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6" name="TextBox 23"/>
          <p:cNvSpPr txBox="1"/>
          <p:nvPr/>
        </p:nvSpPr>
        <p:spPr>
          <a:xfrm>
            <a:off x="7830898" y="4500936"/>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7830899" y="4250887"/>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8" name="椭圆 47"/>
          <p:cNvSpPr/>
          <p:nvPr/>
        </p:nvSpPr>
        <p:spPr>
          <a:xfrm>
            <a:off x="6567054" y="5331358"/>
            <a:ext cx="830312" cy="8303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04</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9" name="TextBox 23"/>
          <p:cNvSpPr txBox="1"/>
          <p:nvPr/>
        </p:nvSpPr>
        <p:spPr>
          <a:xfrm>
            <a:off x="7830898" y="5733236"/>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50" name="TextBox 24"/>
          <p:cNvSpPr txBox="1"/>
          <p:nvPr/>
        </p:nvSpPr>
        <p:spPr>
          <a:xfrm>
            <a:off x="7830899" y="5483187"/>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51" name="矩形 50"/>
          <p:cNvSpPr/>
          <p:nvPr/>
        </p:nvSpPr>
        <p:spPr>
          <a:xfrm>
            <a:off x="1078162" y="1543390"/>
            <a:ext cx="1313018" cy="769346"/>
          </a:xfrm>
          <a:prstGeom prst="rect">
            <a:avLst/>
          </a:prstGeom>
          <a:effectLst/>
        </p:spPr>
        <p:txBody>
          <a:bodyPr vert="horz" wrap="none">
            <a:spAutoFit/>
          </a:bodyPr>
          <a:lstStyle/>
          <a:p>
            <a:r>
              <a:rPr lang="zh-CN" altLang="en-US" sz="4400" dirty="0">
                <a:solidFill>
                  <a:schemeClr val="bg1"/>
                </a:solidFill>
                <a:ea typeface="微软雅黑" panose="020B0503020204020204" pitchFamily="34" charset="-122"/>
              </a:rPr>
              <a:t>目录</a:t>
            </a:r>
          </a:p>
        </p:txBody>
      </p:sp>
      <p:sp>
        <p:nvSpPr>
          <p:cNvPr id="52" name="矩形 51"/>
          <p:cNvSpPr/>
          <p:nvPr/>
        </p:nvSpPr>
        <p:spPr>
          <a:xfrm>
            <a:off x="669447" y="923736"/>
            <a:ext cx="2130450" cy="769346"/>
          </a:xfrm>
          <a:prstGeom prst="rect">
            <a:avLst/>
          </a:prstGeom>
          <a:effectLst/>
        </p:spPr>
        <p:txBody>
          <a:bodyPr vert="horz" wrap="none">
            <a:spAutoFit/>
          </a:bodyPr>
          <a:lstStyle/>
          <a:p>
            <a:r>
              <a:rPr lang="en-US" altLang="zh-CN" sz="4400" dirty="0">
                <a:solidFill>
                  <a:schemeClr val="bg1"/>
                </a:solidFill>
                <a:latin typeface="Agency FB" panose="020B0503020202020204" pitchFamily="34" charset="0"/>
                <a:ea typeface="微软雅黑" panose="020B0503020204020204" pitchFamily="34" charset="-122"/>
                <a:cs typeface="Arial" panose="020B0604020202020204" pitchFamily="34" charset="0"/>
              </a:rPr>
              <a:t>DIRECTORY</a:t>
            </a:r>
            <a:endParaRPr lang="zh-CN" altLang="en-US" sz="44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75301856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 calcmode="lin" valueType="num">
                                      <p:cBhvr>
                                        <p:cTn id="20" dur="500" fill="hold"/>
                                        <p:tgtEl>
                                          <p:spTgt spid="3"/>
                                        </p:tgtEl>
                                        <p:attrNameLst>
                                          <p:attrName>ppt_x</p:attrName>
                                        </p:attrNameLst>
                                      </p:cBhvr>
                                      <p:tavLst>
                                        <p:tav tm="0" fmla="#ppt_x+(cos(-2*pi*(1-$))*-#ppt_x-sin(-2*pi*(1-$))*(1-#ppt_y))*(1-$)">
                                          <p:val>
                                            <p:fltVal val="0"/>
                                          </p:val>
                                        </p:tav>
                                        <p:tav tm="100000">
                                          <p:val>
                                            <p:fltVal val="1"/>
                                          </p:val>
                                        </p:tav>
                                      </p:tavLst>
                                    </p:anim>
                                    <p:anim calcmode="lin" valueType="num">
                                      <p:cBhvr>
                                        <p:cTn id="21" dur="5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1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2"/>
                                        </p:tgtEl>
                                        <p:attrNameLst>
                                          <p:attrName>ppt_y</p:attrName>
                                        </p:attrNameLst>
                                      </p:cBhvr>
                                      <p:tavLst>
                                        <p:tav tm="0">
                                          <p:val>
                                            <p:strVal val="#ppt_y"/>
                                          </p:val>
                                        </p:tav>
                                        <p:tav tm="100000">
                                          <p:val>
                                            <p:strVal val="#ppt_y"/>
                                          </p:val>
                                        </p:tav>
                                      </p:tavLst>
                                    </p:anim>
                                    <p:anim calcmode="lin" valueType="num">
                                      <p:cBhvr>
                                        <p:cTn id="27"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2"/>
                                        </p:tgtEl>
                                      </p:cBhvr>
                                    </p:animEffect>
                                  </p:childTnLst>
                                </p:cTn>
                              </p:par>
                            </p:childTnLst>
                          </p:cTn>
                        </p:par>
                        <p:par>
                          <p:cTn id="30" fill="hold">
                            <p:stCondLst>
                              <p:cond delay="2400"/>
                            </p:stCondLst>
                            <p:childTnLst>
                              <p:par>
                                <p:cTn id="31" presetID="23" presetClass="entr" presetSubtype="32"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p:cTn id="33" dur="500" fill="hold"/>
                                        <p:tgtEl>
                                          <p:spTgt spid="51"/>
                                        </p:tgtEl>
                                        <p:attrNameLst>
                                          <p:attrName>ppt_w</p:attrName>
                                        </p:attrNameLst>
                                      </p:cBhvr>
                                      <p:tavLst>
                                        <p:tav tm="0">
                                          <p:val>
                                            <p:strVal val="4*#ppt_w"/>
                                          </p:val>
                                        </p:tav>
                                        <p:tav tm="100000">
                                          <p:val>
                                            <p:strVal val="#ppt_w"/>
                                          </p:val>
                                        </p:tav>
                                      </p:tavLst>
                                    </p:anim>
                                    <p:anim calcmode="lin" valueType="num">
                                      <p:cBhvr>
                                        <p:cTn id="34" dur="500" fill="hold"/>
                                        <p:tgtEl>
                                          <p:spTgt spid="51"/>
                                        </p:tgtEl>
                                        <p:attrNameLst>
                                          <p:attrName>ppt_h</p:attrName>
                                        </p:attrNameLst>
                                      </p:cBhvr>
                                      <p:tavLst>
                                        <p:tav tm="0">
                                          <p:val>
                                            <p:strVal val="4*#ppt_h"/>
                                          </p:val>
                                        </p:tav>
                                        <p:tav tm="100000">
                                          <p:val>
                                            <p:strVal val="#ppt_h"/>
                                          </p:val>
                                        </p:tav>
                                      </p:tavLst>
                                    </p:anim>
                                  </p:childTnLst>
                                </p:cTn>
                              </p:par>
                            </p:childTnLst>
                          </p:cTn>
                        </p:par>
                        <p:par>
                          <p:cTn id="35" fill="hold">
                            <p:stCondLst>
                              <p:cond delay="2900"/>
                            </p:stCondLst>
                            <p:childTnLst>
                              <p:par>
                                <p:cTn id="36" presetID="23" presetClass="entr" presetSubtype="16"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childTnLst>
                                </p:cTn>
                              </p:par>
                            </p:childTnLst>
                          </p:cTn>
                        </p:par>
                        <p:par>
                          <p:cTn id="40" fill="hold">
                            <p:stCondLst>
                              <p:cond delay="3400"/>
                            </p:stCondLst>
                            <p:childTnLst>
                              <p:par>
                                <p:cTn id="41" presetID="12" presetClass="entr" presetSubtype="1"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p:tgtEl>
                                          <p:spTgt spid="41"/>
                                        </p:tgtEl>
                                        <p:attrNameLst>
                                          <p:attrName>ppt_y</p:attrName>
                                        </p:attrNameLst>
                                      </p:cBhvr>
                                      <p:tavLst>
                                        <p:tav tm="0">
                                          <p:val>
                                            <p:strVal val="#ppt_y-#ppt_h*1.125000"/>
                                          </p:val>
                                        </p:tav>
                                        <p:tav tm="100000">
                                          <p:val>
                                            <p:strVal val="#ppt_y"/>
                                          </p:val>
                                        </p:tav>
                                      </p:tavLst>
                                    </p:anim>
                                    <p:animEffect transition="in" filter="wipe(down)">
                                      <p:cBhvr>
                                        <p:cTn id="44" dur="500"/>
                                        <p:tgtEl>
                                          <p:spTgt spid="41"/>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p:tgtEl>
                                          <p:spTgt spid="40"/>
                                        </p:tgtEl>
                                        <p:attrNameLst>
                                          <p:attrName>ppt_y</p:attrName>
                                        </p:attrNameLst>
                                      </p:cBhvr>
                                      <p:tavLst>
                                        <p:tav tm="0">
                                          <p:val>
                                            <p:strVal val="#ppt_y+#ppt_h*1.125000"/>
                                          </p:val>
                                        </p:tav>
                                        <p:tav tm="100000">
                                          <p:val>
                                            <p:strVal val="#ppt_y"/>
                                          </p:val>
                                        </p:tav>
                                      </p:tavLst>
                                    </p:anim>
                                    <p:animEffect transition="in" filter="wipe(up)">
                                      <p:cBhvr>
                                        <p:cTn id="48" dur="500"/>
                                        <p:tgtEl>
                                          <p:spTgt spid="40"/>
                                        </p:tgtEl>
                                      </p:cBhvr>
                                    </p:animEffect>
                                  </p:childTnLst>
                                </p:cTn>
                              </p:par>
                            </p:childTnLst>
                          </p:cTn>
                        </p:par>
                        <p:par>
                          <p:cTn id="49" fill="hold">
                            <p:stCondLst>
                              <p:cond delay="3900"/>
                            </p:stCondLst>
                            <p:childTnLst>
                              <p:par>
                                <p:cTn id="50" presetID="23" presetClass="entr" presetSubtype="16"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childTnLst>
                                </p:cTn>
                              </p:par>
                            </p:childTnLst>
                          </p:cTn>
                        </p:par>
                        <p:par>
                          <p:cTn id="54" fill="hold">
                            <p:stCondLst>
                              <p:cond delay="4400"/>
                            </p:stCondLst>
                            <p:childTnLst>
                              <p:par>
                                <p:cTn id="55" presetID="12" presetClass="entr" presetSubtype="1"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p:tgtEl>
                                          <p:spTgt spid="44"/>
                                        </p:tgtEl>
                                        <p:attrNameLst>
                                          <p:attrName>ppt_y</p:attrName>
                                        </p:attrNameLst>
                                      </p:cBhvr>
                                      <p:tavLst>
                                        <p:tav tm="0">
                                          <p:val>
                                            <p:strVal val="#ppt_y-#ppt_h*1.125000"/>
                                          </p:val>
                                        </p:tav>
                                        <p:tav tm="100000">
                                          <p:val>
                                            <p:strVal val="#ppt_y"/>
                                          </p:val>
                                        </p:tav>
                                      </p:tavLst>
                                    </p:anim>
                                    <p:animEffect transition="in" filter="wipe(down)">
                                      <p:cBhvr>
                                        <p:cTn id="58" dur="500"/>
                                        <p:tgtEl>
                                          <p:spTgt spid="44"/>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p:tgtEl>
                                          <p:spTgt spid="43"/>
                                        </p:tgtEl>
                                        <p:attrNameLst>
                                          <p:attrName>ppt_y</p:attrName>
                                        </p:attrNameLst>
                                      </p:cBhvr>
                                      <p:tavLst>
                                        <p:tav tm="0">
                                          <p:val>
                                            <p:strVal val="#ppt_y+#ppt_h*1.125000"/>
                                          </p:val>
                                        </p:tav>
                                        <p:tav tm="100000">
                                          <p:val>
                                            <p:strVal val="#ppt_y"/>
                                          </p:val>
                                        </p:tav>
                                      </p:tavLst>
                                    </p:anim>
                                    <p:animEffect transition="in" filter="wipe(up)">
                                      <p:cBhvr>
                                        <p:cTn id="62" dur="500"/>
                                        <p:tgtEl>
                                          <p:spTgt spid="43"/>
                                        </p:tgtEl>
                                      </p:cBhvr>
                                    </p:animEffect>
                                  </p:childTnLst>
                                </p:cTn>
                              </p:par>
                            </p:childTnLst>
                          </p:cTn>
                        </p:par>
                        <p:par>
                          <p:cTn id="63" fill="hold">
                            <p:stCondLst>
                              <p:cond delay="4900"/>
                            </p:stCondLst>
                            <p:childTnLst>
                              <p:par>
                                <p:cTn id="64" presetID="23" presetClass="entr" presetSubtype="16"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p:cTn id="66" dur="500" fill="hold"/>
                                        <p:tgtEl>
                                          <p:spTgt spid="45"/>
                                        </p:tgtEl>
                                        <p:attrNameLst>
                                          <p:attrName>ppt_w</p:attrName>
                                        </p:attrNameLst>
                                      </p:cBhvr>
                                      <p:tavLst>
                                        <p:tav tm="0">
                                          <p:val>
                                            <p:fltVal val="0"/>
                                          </p:val>
                                        </p:tav>
                                        <p:tav tm="100000">
                                          <p:val>
                                            <p:strVal val="#ppt_w"/>
                                          </p:val>
                                        </p:tav>
                                      </p:tavLst>
                                    </p:anim>
                                    <p:anim calcmode="lin" valueType="num">
                                      <p:cBhvr>
                                        <p:cTn id="67" dur="500" fill="hold"/>
                                        <p:tgtEl>
                                          <p:spTgt spid="45"/>
                                        </p:tgtEl>
                                        <p:attrNameLst>
                                          <p:attrName>ppt_h</p:attrName>
                                        </p:attrNameLst>
                                      </p:cBhvr>
                                      <p:tavLst>
                                        <p:tav tm="0">
                                          <p:val>
                                            <p:fltVal val="0"/>
                                          </p:val>
                                        </p:tav>
                                        <p:tav tm="100000">
                                          <p:val>
                                            <p:strVal val="#ppt_h"/>
                                          </p:val>
                                        </p:tav>
                                      </p:tavLst>
                                    </p:anim>
                                  </p:childTnLst>
                                </p:cTn>
                              </p:par>
                            </p:childTnLst>
                          </p:cTn>
                        </p:par>
                        <p:par>
                          <p:cTn id="68" fill="hold">
                            <p:stCondLst>
                              <p:cond delay="5400"/>
                            </p:stCondLst>
                            <p:childTnLst>
                              <p:par>
                                <p:cTn id="69" presetID="1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500"/>
                                        <p:tgtEl>
                                          <p:spTgt spid="47"/>
                                        </p:tgtEl>
                                        <p:attrNameLst>
                                          <p:attrName>ppt_y</p:attrName>
                                        </p:attrNameLst>
                                      </p:cBhvr>
                                      <p:tavLst>
                                        <p:tav tm="0">
                                          <p:val>
                                            <p:strVal val="#ppt_y-#ppt_h*1.125000"/>
                                          </p:val>
                                        </p:tav>
                                        <p:tav tm="100000">
                                          <p:val>
                                            <p:strVal val="#ppt_y"/>
                                          </p:val>
                                        </p:tav>
                                      </p:tavLst>
                                    </p:anim>
                                    <p:animEffect transition="in" filter="wipe(down)">
                                      <p:cBhvr>
                                        <p:cTn id="72" dur="500"/>
                                        <p:tgtEl>
                                          <p:spTgt spid="47"/>
                                        </p:tgtEl>
                                      </p:cBhvr>
                                    </p:animEffect>
                                  </p:childTnLst>
                                </p:cTn>
                              </p:par>
                              <p:par>
                                <p:cTn id="73" presetID="12" presetClass="entr" presetSubtype="4"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p:tgtEl>
                                          <p:spTgt spid="46"/>
                                        </p:tgtEl>
                                        <p:attrNameLst>
                                          <p:attrName>ppt_y</p:attrName>
                                        </p:attrNameLst>
                                      </p:cBhvr>
                                      <p:tavLst>
                                        <p:tav tm="0">
                                          <p:val>
                                            <p:strVal val="#ppt_y+#ppt_h*1.125000"/>
                                          </p:val>
                                        </p:tav>
                                        <p:tav tm="100000">
                                          <p:val>
                                            <p:strVal val="#ppt_y"/>
                                          </p:val>
                                        </p:tav>
                                      </p:tavLst>
                                    </p:anim>
                                    <p:animEffect transition="in" filter="wipe(up)">
                                      <p:cBhvr>
                                        <p:cTn id="76" dur="500"/>
                                        <p:tgtEl>
                                          <p:spTgt spid="46"/>
                                        </p:tgtEl>
                                      </p:cBhvr>
                                    </p:animEffect>
                                  </p:childTnLst>
                                </p:cTn>
                              </p:par>
                            </p:childTnLst>
                          </p:cTn>
                        </p:par>
                        <p:par>
                          <p:cTn id="77" fill="hold">
                            <p:stCondLst>
                              <p:cond delay="5900"/>
                            </p:stCondLst>
                            <p:childTnLst>
                              <p:par>
                                <p:cTn id="78" presetID="23" presetClass="entr" presetSubtype="16"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p:cTn id="80" dur="500" fill="hold"/>
                                        <p:tgtEl>
                                          <p:spTgt spid="48"/>
                                        </p:tgtEl>
                                        <p:attrNameLst>
                                          <p:attrName>ppt_w</p:attrName>
                                        </p:attrNameLst>
                                      </p:cBhvr>
                                      <p:tavLst>
                                        <p:tav tm="0">
                                          <p:val>
                                            <p:fltVal val="0"/>
                                          </p:val>
                                        </p:tav>
                                        <p:tav tm="100000">
                                          <p:val>
                                            <p:strVal val="#ppt_w"/>
                                          </p:val>
                                        </p:tav>
                                      </p:tavLst>
                                    </p:anim>
                                    <p:anim calcmode="lin" valueType="num">
                                      <p:cBhvr>
                                        <p:cTn id="81" dur="500" fill="hold"/>
                                        <p:tgtEl>
                                          <p:spTgt spid="48"/>
                                        </p:tgtEl>
                                        <p:attrNameLst>
                                          <p:attrName>ppt_h</p:attrName>
                                        </p:attrNameLst>
                                      </p:cBhvr>
                                      <p:tavLst>
                                        <p:tav tm="0">
                                          <p:val>
                                            <p:fltVal val="0"/>
                                          </p:val>
                                        </p:tav>
                                        <p:tav tm="100000">
                                          <p:val>
                                            <p:strVal val="#ppt_h"/>
                                          </p:val>
                                        </p:tav>
                                      </p:tavLst>
                                    </p:anim>
                                  </p:childTnLst>
                                </p:cTn>
                              </p:par>
                            </p:childTnLst>
                          </p:cTn>
                        </p:par>
                        <p:par>
                          <p:cTn id="82" fill="hold">
                            <p:stCondLst>
                              <p:cond delay="6400"/>
                            </p:stCondLst>
                            <p:childTnLst>
                              <p:par>
                                <p:cTn id="83" presetID="12" presetClass="entr" presetSubtype="1"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500"/>
                                        <p:tgtEl>
                                          <p:spTgt spid="50"/>
                                        </p:tgtEl>
                                        <p:attrNameLst>
                                          <p:attrName>ppt_y</p:attrName>
                                        </p:attrNameLst>
                                      </p:cBhvr>
                                      <p:tavLst>
                                        <p:tav tm="0">
                                          <p:val>
                                            <p:strVal val="#ppt_y-#ppt_h*1.125000"/>
                                          </p:val>
                                        </p:tav>
                                        <p:tav tm="100000">
                                          <p:val>
                                            <p:strVal val="#ppt_y"/>
                                          </p:val>
                                        </p:tav>
                                      </p:tavLst>
                                    </p:anim>
                                    <p:animEffect transition="in" filter="wipe(down)">
                                      <p:cBhvr>
                                        <p:cTn id="86" dur="500"/>
                                        <p:tgtEl>
                                          <p:spTgt spid="50"/>
                                        </p:tgtEl>
                                      </p:cBhvr>
                                    </p:animEffect>
                                  </p:childTnLst>
                                </p:cTn>
                              </p:par>
                              <p:par>
                                <p:cTn id="87" presetID="12" presetClass="entr" presetSubtype="4"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p:tgtEl>
                                          <p:spTgt spid="49"/>
                                        </p:tgtEl>
                                        <p:attrNameLst>
                                          <p:attrName>ppt_y</p:attrName>
                                        </p:attrNameLst>
                                      </p:cBhvr>
                                      <p:tavLst>
                                        <p:tav tm="0">
                                          <p:val>
                                            <p:strVal val="#ppt_y+#ppt_h*1.125000"/>
                                          </p:val>
                                        </p:tav>
                                        <p:tav tm="100000">
                                          <p:val>
                                            <p:strVal val="#ppt_y"/>
                                          </p:val>
                                        </p:tav>
                                      </p:tavLst>
                                    </p:anim>
                                    <p:animEffect transition="in" filter="wipe(up)">
                                      <p:cBhvr>
                                        <p:cTn id="9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9" grpId="0" animBg="1"/>
      <p:bldP spid="40" grpId="0"/>
      <p:bldP spid="41" grpId="0"/>
      <p:bldP spid="42" grpId="0" animBg="1"/>
      <p:bldP spid="43" grpId="0"/>
      <p:bldP spid="44" grpId="0"/>
      <p:bldP spid="45" grpId="0" animBg="1"/>
      <p:bldP spid="46" grpId="0"/>
      <p:bldP spid="47" grpId="0"/>
      <p:bldP spid="48" grpId="0" animBg="1"/>
      <p:bldP spid="49" grpId="0"/>
      <p:bldP spid="50" grpId="0"/>
      <p:bldP spid="51" grpId="0"/>
      <p:bldP spid="5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10"/>
          <p:cNvSpPr txBox="1"/>
          <p:nvPr/>
        </p:nvSpPr>
        <p:spPr>
          <a:xfrm>
            <a:off x="2538586" y="1096045"/>
            <a:ext cx="7781585" cy="1177229"/>
          </a:xfrm>
          <a:prstGeom prst="rect">
            <a:avLst/>
          </a:prstGeom>
          <a:noFill/>
        </p:spPr>
        <p:txBody>
          <a:bodyPr wrap="none" lIns="68564" tIns="34282" rIns="68564" bIns="34282">
            <a:spAutoFit/>
          </a:bodyPr>
          <a:lstStyle/>
          <a:p>
            <a:pPr algn="ctr">
              <a:buNone/>
            </a:pPr>
            <a:r>
              <a:rPr lang="zh-CN" altLang="en-US" sz="7200" dirty="0" smtClean="0">
                <a:solidFill>
                  <a:schemeClr val="accent1"/>
                </a:solidFill>
                <a:latin typeface="方正粗谭黑简体" panose="02000000000000000000" pitchFamily="2" charset="-122"/>
                <a:ea typeface="方正粗谭黑简体" panose="02000000000000000000" pitchFamily="2" charset="-122"/>
                <a:cs typeface="Arial" panose="020B0604020202020204" pitchFamily="34" charset="0"/>
              </a:rPr>
              <a:t>感谢聆听 批评指导</a:t>
            </a:r>
            <a:endParaRPr lang="zh-CN" altLang="en-US" sz="7200" dirty="0">
              <a:solidFill>
                <a:schemeClr val="accent1"/>
              </a:solidFill>
              <a:latin typeface="方正粗谭黑简体" panose="02000000000000000000" pitchFamily="2" charset="-122"/>
              <a:ea typeface="方正粗谭黑简体" panose="02000000000000000000" pitchFamily="2" charset="-122"/>
              <a:cs typeface="Arial" panose="020B0604020202020204" pitchFamily="34" charset="0"/>
            </a:endParaRPr>
          </a:p>
        </p:txBody>
      </p:sp>
      <p:sp>
        <p:nvSpPr>
          <p:cNvPr id="4" name="矩形 3"/>
          <p:cNvSpPr/>
          <p:nvPr/>
        </p:nvSpPr>
        <p:spPr>
          <a:xfrm>
            <a:off x="2828975" y="2590628"/>
            <a:ext cx="7200800" cy="545711"/>
          </a:xfrm>
          <a:prstGeom prst="rect">
            <a:avLst/>
          </a:prstGeom>
        </p:spPr>
        <p:txBody>
          <a:bodyPr wrap="square" lIns="68564" tIns="34282" rIns="68564" bIns="34282">
            <a:spAutoFit/>
          </a:bodyPr>
          <a:lstStyle/>
          <a:p>
            <a:pPr algn="ctr">
              <a:lnSpc>
                <a:spcPct val="150000"/>
              </a:lnSpc>
            </a:pPr>
            <a:r>
              <a:rPr lang="en-US" altLang="zh-CN" sz="1100" dirty="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smtClean="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on </a:t>
            </a:r>
            <a:r>
              <a:rPr lang="en-US" altLang="zh-CN" sz="1100" dirty="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err="1" smtClean="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onEach</a:t>
            </a:r>
            <a:r>
              <a:rPr lang="en-US" altLang="zh-CN" sz="1100" dirty="0" smtClean="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 </a:t>
            </a:r>
            <a:r>
              <a:rPr lang="en-US" altLang="zh-CN" sz="1100" dirty="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day is a new beginning Seize new opportunities from now </a:t>
            </a:r>
            <a:r>
              <a:rPr lang="en-US" altLang="zh-CN" sz="1100" dirty="0" smtClean="0">
                <a:solidFill>
                  <a:schemeClr val="accent1"/>
                </a:solidFill>
                <a:latin typeface="Arial" panose="020B0604020202020204" pitchFamily="34" charset="0"/>
                <a:ea typeface="Source Han Sans ExtraLight" panose="020B0200000000000000" pitchFamily="34" charset="-122"/>
                <a:cs typeface="Arial" panose="020B0604020202020204" pitchFamily="34" charset="0"/>
              </a:rPr>
              <a:t>on</a:t>
            </a:r>
            <a:endParaRPr lang="en-US" altLang="zh-CN" sz="1100" dirty="0">
              <a:solidFill>
                <a:schemeClr val="accent1"/>
              </a:solidFill>
              <a:latin typeface="Arial" panose="020B0604020202020204" pitchFamily="34" charset="0"/>
              <a:ea typeface="Source Han Sans ExtraLight" panose="020B0200000000000000" pitchFamily="34" charset="-122"/>
              <a:cs typeface="Arial" panose="020B0604020202020204" pitchFamily="34" charset="0"/>
            </a:endParaRPr>
          </a:p>
        </p:txBody>
      </p:sp>
      <p:sp>
        <p:nvSpPr>
          <p:cNvPr id="5" name="矩形 4"/>
          <p:cNvSpPr/>
          <p:nvPr/>
        </p:nvSpPr>
        <p:spPr>
          <a:xfrm>
            <a:off x="3231021" y="1994138"/>
            <a:ext cx="6396708" cy="554751"/>
          </a:xfrm>
          <a:prstGeom prst="rect">
            <a:avLst/>
          </a:prstGeom>
        </p:spPr>
        <p:txBody>
          <a:bodyPr wrap="square" lIns="68564" tIns="34282" rIns="68564" bIns="34282">
            <a:spAutoFit/>
          </a:bodyPr>
          <a:lstStyle/>
          <a:p>
            <a:pPr algn="ctr">
              <a:lnSpc>
                <a:spcPct val="150000"/>
              </a:lnSpc>
            </a:pPr>
            <a:r>
              <a:rPr lang="en-US" altLang="zh-CN" sz="2400" spc="300" dirty="0">
                <a:solidFill>
                  <a:schemeClr val="accent1"/>
                </a:solidFill>
                <a:latin typeface="Arial" panose="020B0604020202020204" pitchFamily="34" charset="0"/>
                <a:ea typeface="微软雅黑" panose="020B0503020204020204" pitchFamily="34" charset="-122"/>
                <a:cs typeface="Arial" panose="020B0604020202020204" pitchFamily="34" charset="0"/>
              </a:rPr>
              <a:t>Team building and management</a:t>
            </a:r>
          </a:p>
        </p:txBody>
      </p:sp>
    </p:spTree>
    <p:extLst>
      <p:ext uri="{BB962C8B-B14F-4D97-AF65-F5344CB8AC3E}">
        <p14:creationId xmlns:p14="http://schemas.microsoft.com/office/powerpoint/2010/main" val="18488311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14:presetBounceEnd="21250">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14:bounceEnd="21250">
                                          <p:cBhvr additive="base">
                                            <p:cTn id="12" dur="800" fill="hold"/>
                                            <p:tgtEl>
                                              <p:spTgt spid="3"/>
                                            </p:tgtEl>
                                            <p:attrNameLst>
                                              <p:attrName>ppt_x</p:attrName>
                                            </p:attrNameLst>
                                          </p:cBhvr>
                                          <p:tavLst>
                                            <p:tav tm="0">
                                              <p:val>
                                                <p:strVal val="1+#ppt_w/2"/>
                                              </p:val>
                                            </p:tav>
                                            <p:tav tm="100000">
                                              <p:val>
                                                <p:strVal val="#ppt_x"/>
                                              </p:val>
                                            </p:tav>
                                          </p:tavLst>
                                        </p:anim>
                                        <p:anim calcmode="lin" valueType="num" p14:bounceEnd="21250">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14:presetBounceEnd="20000">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14:bounceEnd="20000">
                                          <p:cBhvr additive="base">
                                            <p:cTn id="18"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iterate type="lt">
                                        <p:tmPct val="10000"/>
                                      </p:iterate>
                                      <p:childTnLst>
                                        <p:set>
                                          <p:cBhvr>
                                            <p:cTn id="11" dur="1" fill="hold">
                                              <p:stCondLst>
                                                <p:cond delay="0"/>
                                              </p:stCondLst>
                                            </p:cTn>
                                            <p:tgtEl>
                                              <p:spTgt spid="3"/>
                                            </p:tgtEl>
                                            <p:attrNameLst>
                                              <p:attrName>style.visibility</p:attrName>
                                            </p:attrNameLst>
                                          </p:cBhvr>
                                          <p:to>
                                            <p:strVal val="visible"/>
                                          </p:to>
                                        </p:set>
                                        <p:anim calcmode="lin" valueType="num">
                                          <p:cBhvr additive="base">
                                            <p:cTn id="12" dur="800" fill="hold"/>
                                            <p:tgtEl>
                                              <p:spTgt spid="3"/>
                                            </p:tgtEl>
                                            <p:attrNameLst>
                                              <p:attrName>ppt_x</p:attrName>
                                            </p:attrNameLst>
                                          </p:cBhvr>
                                          <p:tavLst>
                                            <p:tav tm="0">
                                              <p:val>
                                                <p:strVal val="1+#ppt_w/2"/>
                                              </p:val>
                                            </p:tav>
                                            <p:tav tm="100000">
                                              <p:val>
                                                <p:strVal val="#ppt_x"/>
                                              </p:val>
                                            </p:tav>
                                          </p:tavLst>
                                        </p:anim>
                                        <p:anim calcmode="lin" valueType="num">
                                          <p:cBhvr additive="base">
                                            <p:cTn id="13" dur="8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1+#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lt">
                                        <p:tmPct val="6140"/>
                                      </p:iterate>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4"/>
                                            </p:tgtEl>
                                            <p:attrNameLst>
                                              <p:attrName>ppt_y</p:attrName>
                                            </p:attrNameLst>
                                          </p:cBhvr>
                                          <p:tavLst>
                                            <p:tav tm="0">
                                              <p:val>
                                                <p:strVal val="#ppt_y"/>
                                              </p:val>
                                            </p:tav>
                                            <p:tav tm="100000">
                                              <p:val>
                                                <p:strVal val="#ppt_y"/>
                                              </p:val>
                                            </p:tav>
                                          </p:tavLst>
                                        </p:anim>
                                        <p:anim calcmode="lin" valueType="num">
                                          <p:cBhvr>
                                            <p:cTn id="26"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3"/>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75" tIns="57388" rIns="114775" bIns="57388" rtlCol="0" anchor="ctr"/>
          <a:lstStyle/>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753"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75" tIns="57388" rIns="114775" bIns="57388" anchor="ctr"/>
          <a:lstStyle/>
          <a:p>
            <a:pPr defTabSz="1147753"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4"/>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4"/>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75" tIns="57388" rIns="114775" bIns="57388"/>
          <a:lstStyle/>
          <a:p>
            <a:pPr defTabSz="1147753"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753"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66275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17300"/>
            <a:ext cx="12857163" cy="72652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997381" y="551242"/>
            <a:ext cx="6130169" cy="6130169"/>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2"/>
          <p:cNvSpPr txBox="1"/>
          <p:nvPr/>
        </p:nvSpPr>
        <p:spPr>
          <a:xfrm>
            <a:off x="6495325" y="3176852"/>
            <a:ext cx="5528082" cy="646251"/>
          </a:xfrm>
          <a:prstGeom prst="rect">
            <a:avLst/>
          </a:prstGeom>
          <a:noFill/>
        </p:spPr>
        <p:txBody>
          <a:bodyPr wrap="square" rtlCol="0">
            <a:spAutoFit/>
          </a:bodyPr>
          <a:lstStyle/>
          <a:p>
            <a:r>
              <a:rPr lang="en-US" altLang="zh-CN" sz="3600" dirty="0">
                <a:solidFill>
                  <a:schemeClr val="bg1"/>
                </a:solidFill>
                <a:latin typeface="Agency FB" panose="020B0503020202020204" pitchFamily="34" charset="0"/>
                <a:ea typeface="微软雅黑" panose="020B0503020204020204" pitchFamily="34" charset="-122"/>
                <a:sym typeface="Arial" panose="020B0604020202020204" pitchFamily="34" charset="0"/>
              </a:rPr>
              <a:t>Please replace the written content</a:t>
            </a:r>
            <a:endParaRPr lang="en-US" sz="36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1" name="TextBox 32"/>
          <p:cNvSpPr txBox="1"/>
          <p:nvPr/>
        </p:nvSpPr>
        <p:spPr>
          <a:xfrm>
            <a:off x="6301227" y="3823102"/>
            <a:ext cx="3897699" cy="767390"/>
          </a:xfrm>
          <a:prstGeom prst="rect">
            <a:avLst/>
          </a:prstGeom>
          <a:noFill/>
        </p:spPr>
        <p:txBody>
          <a:bodyPr wrap="square" rtlCol="0">
            <a:spAutoFit/>
          </a:bodyPr>
          <a:lstStyle/>
          <a:p>
            <a:pPr algn="r">
              <a:lnSpc>
                <a:spcPct val="120000"/>
              </a:lnSpc>
            </a:pPr>
            <a:r>
              <a:rPr lang="zh-CN" alt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1030161" y="439916"/>
            <a:ext cx="1799978" cy="1799978"/>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199" dirty="0">
                <a:latin typeface="Agency FB" panose="020B0503020202020204" pitchFamily="34" charset="0"/>
              </a:rPr>
              <a:t>01</a:t>
            </a:r>
            <a:endParaRPr lang="zh-CN" altLang="en-US" sz="7199" dirty="0">
              <a:latin typeface="Agency FB" panose="020B0503020202020204" pitchFamily="34" charset="0"/>
            </a:endParaRPr>
          </a:p>
        </p:txBody>
      </p:sp>
    </p:spTree>
    <p:extLst>
      <p:ext uri="{BB962C8B-B14F-4D97-AF65-F5344CB8AC3E}">
        <p14:creationId xmlns:p14="http://schemas.microsoft.com/office/powerpoint/2010/main" val="17662562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by="(-#ppt_w*2)" calcmode="lin" valueType="num">
                                      <p:cBhvr rctx="PPT">
                                        <p:cTn id="30" dur="250" autoRev="1" fill="hold">
                                          <p:stCondLst>
                                            <p:cond delay="0"/>
                                          </p:stCondLst>
                                        </p:cTn>
                                        <p:tgtEl>
                                          <p:spTgt spid="10"/>
                                        </p:tgtEl>
                                        <p:attrNameLst>
                                          <p:attrName>ppt_w</p:attrName>
                                        </p:attrNameLst>
                                      </p:cBhvr>
                                    </p:anim>
                                    <p:anim by="(#ppt_w*0.50)" calcmode="lin" valueType="num">
                                      <p:cBhvr>
                                        <p:cTn id="31" dur="250" decel="50000" autoRev="1" fill="hold">
                                          <p:stCondLst>
                                            <p:cond delay="0"/>
                                          </p:stCondLst>
                                        </p:cTn>
                                        <p:tgtEl>
                                          <p:spTgt spid="10"/>
                                        </p:tgtEl>
                                        <p:attrNameLst>
                                          <p:attrName>ppt_x</p:attrName>
                                        </p:attrNameLst>
                                      </p:cBhvr>
                                    </p:anim>
                                    <p:anim from="(-#ppt_h/2)" to="(#ppt_y)" calcmode="lin" valueType="num">
                                      <p:cBhvr>
                                        <p:cTn id="32" dur="500" fill="hold">
                                          <p:stCondLst>
                                            <p:cond delay="0"/>
                                          </p:stCondLst>
                                        </p:cTn>
                                        <p:tgtEl>
                                          <p:spTgt spid="10"/>
                                        </p:tgtEl>
                                        <p:attrNameLst>
                                          <p:attrName>ppt_y</p:attrName>
                                        </p:attrNameLst>
                                      </p:cBhvr>
                                    </p:anim>
                                    <p:animRot by="21600000">
                                      <p:cBhvr>
                                        <p:cTn id="33" dur="500" fill="hold">
                                          <p:stCondLst>
                                            <p:cond delay="0"/>
                                          </p:stCondLst>
                                        </p:cTn>
                                        <p:tgtEl>
                                          <p:spTgt spid="10"/>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by="(-#ppt_w*2)" calcmode="lin" valueType="num">
                                      <p:cBhvr rctx="PPT">
                                        <p:cTn id="38" dur="250" autoRev="1" fill="hold">
                                          <p:stCondLst>
                                            <p:cond delay="0"/>
                                          </p:stCondLst>
                                        </p:cTn>
                                        <p:tgtEl>
                                          <p:spTgt spid="11"/>
                                        </p:tgtEl>
                                        <p:attrNameLst>
                                          <p:attrName>ppt_w</p:attrName>
                                        </p:attrNameLst>
                                      </p:cBhvr>
                                    </p:anim>
                                    <p:anim by="(#ppt_w*0.50)" calcmode="lin" valueType="num">
                                      <p:cBhvr>
                                        <p:cTn id="39" dur="250" decel="50000" autoRev="1" fill="hold">
                                          <p:stCondLst>
                                            <p:cond delay="0"/>
                                          </p:stCondLst>
                                        </p:cTn>
                                        <p:tgtEl>
                                          <p:spTgt spid="11"/>
                                        </p:tgtEl>
                                        <p:attrNameLst>
                                          <p:attrName>ppt_x</p:attrName>
                                        </p:attrNameLst>
                                      </p:cBhvr>
                                    </p:anim>
                                    <p:anim from="(-#ppt_h/2)" to="(#ppt_y)" calcmode="lin" valueType="num">
                                      <p:cBhvr>
                                        <p:cTn id="40" dur="500" fill="hold">
                                          <p:stCondLst>
                                            <p:cond delay="0"/>
                                          </p:stCondLst>
                                        </p:cTn>
                                        <p:tgtEl>
                                          <p:spTgt spid="11"/>
                                        </p:tgtEl>
                                        <p:attrNameLst>
                                          <p:attrName>ppt_y</p:attrName>
                                        </p:attrNameLst>
                                      </p:cBhvr>
                                    </p:anim>
                                    <p:animRot by="21600000">
                                      <p:cBhvr>
                                        <p:cTn id="41" dur="5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1"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17300"/>
            <a:ext cx="12857163" cy="7265268"/>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997381" y="551242"/>
            <a:ext cx="6130169" cy="6130169"/>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32"/>
          <p:cNvSpPr txBox="1"/>
          <p:nvPr/>
        </p:nvSpPr>
        <p:spPr>
          <a:xfrm>
            <a:off x="6495325" y="3176852"/>
            <a:ext cx="5528082" cy="646251"/>
          </a:xfrm>
          <a:prstGeom prst="rect">
            <a:avLst/>
          </a:prstGeom>
          <a:noFill/>
        </p:spPr>
        <p:txBody>
          <a:bodyPr wrap="square" rtlCol="0">
            <a:spAutoFit/>
          </a:bodyPr>
          <a:lstStyle/>
          <a:p>
            <a:r>
              <a:rPr lang="en-US" altLang="zh-CN" sz="3600" dirty="0">
                <a:solidFill>
                  <a:schemeClr val="bg1"/>
                </a:solidFill>
                <a:latin typeface="Agency FB" panose="020B0503020202020204" pitchFamily="34" charset="0"/>
                <a:ea typeface="微软雅黑" panose="020B0503020204020204" pitchFamily="34" charset="-122"/>
                <a:sym typeface="Arial" panose="020B0604020202020204" pitchFamily="34" charset="0"/>
              </a:rPr>
              <a:t>Please replace the written content</a:t>
            </a:r>
            <a:endParaRPr lang="en-US" sz="3600" dirty="0">
              <a:solidFill>
                <a:schemeClr val="bg1"/>
              </a:solidFill>
              <a:latin typeface="Agency FB" panose="020B0503020202020204" pitchFamily="34" charset="0"/>
              <a:ea typeface="微软雅黑" panose="020B0503020204020204" pitchFamily="34" charset="-122"/>
              <a:sym typeface="Arial" panose="020B0604020202020204" pitchFamily="34" charset="0"/>
            </a:endParaRPr>
          </a:p>
        </p:txBody>
      </p:sp>
      <p:sp>
        <p:nvSpPr>
          <p:cNvPr id="11" name="TextBox 32"/>
          <p:cNvSpPr txBox="1"/>
          <p:nvPr/>
        </p:nvSpPr>
        <p:spPr>
          <a:xfrm>
            <a:off x="6301227" y="3823102"/>
            <a:ext cx="3897699" cy="767390"/>
          </a:xfrm>
          <a:prstGeom prst="rect">
            <a:avLst/>
          </a:prstGeom>
          <a:noFill/>
        </p:spPr>
        <p:txBody>
          <a:bodyPr wrap="square" rtlCol="0">
            <a:spAutoFit/>
          </a:bodyPr>
          <a:lstStyle/>
          <a:p>
            <a:pPr algn="r">
              <a:lnSpc>
                <a:spcPct val="120000"/>
              </a:lnSpc>
            </a:pPr>
            <a:r>
              <a:rPr lang="zh-CN" alt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椭圆 11"/>
          <p:cNvSpPr/>
          <p:nvPr/>
        </p:nvSpPr>
        <p:spPr>
          <a:xfrm>
            <a:off x="1030161" y="439916"/>
            <a:ext cx="1799978" cy="1799978"/>
          </a:xfrm>
          <a:prstGeom prst="ellipse">
            <a:avLst/>
          </a:prstGeom>
          <a:solidFill>
            <a:schemeClr val="accent2">
              <a:alpha val="7490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199" dirty="0" smtClean="0">
                <a:latin typeface="Agency FB" panose="020B0503020202020204" pitchFamily="34" charset="0"/>
              </a:rPr>
              <a:t>02</a:t>
            </a:r>
            <a:endParaRPr lang="zh-CN" altLang="en-US" sz="7199" dirty="0">
              <a:latin typeface="Agency FB" panose="020B0503020202020204" pitchFamily="34" charset="0"/>
            </a:endParaRPr>
          </a:p>
        </p:txBody>
      </p:sp>
    </p:spTree>
    <p:extLst>
      <p:ext uri="{BB962C8B-B14F-4D97-AF65-F5344CB8AC3E}">
        <p14:creationId xmlns:p14="http://schemas.microsoft.com/office/powerpoint/2010/main" val="365824796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1000" fill="hold"/>
                                        <p:tgtEl>
                                          <p:spTgt spid="12"/>
                                        </p:tgtEl>
                                        <p:attrNameLst>
                                          <p:attrName>ppt_w</p:attrName>
                                        </p:attrNameLst>
                                      </p:cBhvr>
                                      <p:tavLst>
                                        <p:tav tm="0">
                                          <p:val>
                                            <p:fltVal val="0"/>
                                          </p:val>
                                        </p:tav>
                                        <p:tav tm="100000">
                                          <p:val>
                                            <p:strVal val="#ppt_w"/>
                                          </p:val>
                                        </p:tav>
                                      </p:tavLst>
                                    </p:anim>
                                    <p:anim calcmode="lin" valueType="num">
                                      <p:cBhvr>
                                        <p:cTn id="16" dur="1000" fill="hold"/>
                                        <p:tgtEl>
                                          <p:spTgt spid="12"/>
                                        </p:tgtEl>
                                        <p:attrNameLst>
                                          <p:attrName>ppt_h</p:attrName>
                                        </p:attrNameLst>
                                      </p:cBhvr>
                                      <p:tavLst>
                                        <p:tav tm="0">
                                          <p:val>
                                            <p:fltVal val="0"/>
                                          </p:val>
                                        </p:tav>
                                        <p:tav tm="100000">
                                          <p:val>
                                            <p:strVal val="#ppt_h"/>
                                          </p:val>
                                        </p:tav>
                                      </p:tavLst>
                                    </p:anim>
                                    <p:anim calcmode="lin" valueType="num">
                                      <p:cBhvr>
                                        <p:cTn id="17"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5"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anim calcmode="lin" valueType="num">
                                      <p:cBhvr>
                                        <p:cTn id="24" dur="2000" fill="hold"/>
                                        <p:tgtEl>
                                          <p:spTgt spid="9"/>
                                        </p:tgtEl>
                                        <p:attrNameLst>
                                          <p:attrName>ppt_w</p:attrName>
                                        </p:attrNameLst>
                                      </p:cBhvr>
                                      <p:tavLst>
                                        <p:tav tm="0" fmla="#ppt_w*sin(2.5*pi*$)">
                                          <p:val>
                                            <p:fltVal val="0"/>
                                          </p:val>
                                        </p:tav>
                                        <p:tav tm="100000">
                                          <p:val>
                                            <p:fltVal val="1"/>
                                          </p:val>
                                        </p:tav>
                                      </p:tavLst>
                                    </p:anim>
                                    <p:anim calcmode="lin" valueType="num">
                                      <p:cBhvr>
                                        <p:cTn id="25" dur="2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56" presetClass="entr" presetSubtype="0" fill="hold" grpId="0" nodeType="clickEffect">
                                  <p:stCondLst>
                                    <p:cond delay="0"/>
                                  </p:stCondLst>
                                  <p:iterate type="lt">
                                    <p:tmPct val="10000"/>
                                  </p:iterate>
                                  <p:childTnLst>
                                    <p:set>
                                      <p:cBhvr>
                                        <p:cTn id="29" dur="1" fill="hold">
                                          <p:stCondLst>
                                            <p:cond delay="0"/>
                                          </p:stCondLst>
                                        </p:cTn>
                                        <p:tgtEl>
                                          <p:spTgt spid="10"/>
                                        </p:tgtEl>
                                        <p:attrNameLst>
                                          <p:attrName>style.visibility</p:attrName>
                                        </p:attrNameLst>
                                      </p:cBhvr>
                                      <p:to>
                                        <p:strVal val="visible"/>
                                      </p:to>
                                    </p:set>
                                    <p:anim by="(-#ppt_w*2)" calcmode="lin" valueType="num">
                                      <p:cBhvr rctx="PPT">
                                        <p:cTn id="30" dur="250" autoRev="1" fill="hold">
                                          <p:stCondLst>
                                            <p:cond delay="0"/>
                                          </p:stCondLst>
                                        </p:cTn>
                                        <p:tgtEl>
                                          <p:spTgt spid="10"/>
                                        </p:tgtEl>
                                        <p:attrNameLst>
                                          <p:attrName>ppt_w</p:attrName>
                                        </p:attrNameLst>
                                      </p:cBhvr>
                                    </p:anim>
                                    <p:anim by="(#ppt_w*0.50)" calcmode="lin" valueType="num">
                                      <p:cBhvr>
                                        <p:cTn id="31" dur="250" decel="50000" autoRev="1" fill="hold">
                                          <p:stCondLst>
                                            <p:cond delay="0"/>
                                          </p:stCondLst>
                                        </p:cTn>
                                        <p:tgtEl>
                                          <p:spTgt spid="10"/>
                                        </p:tgtEl>
                                        <p:attrNameLst>
                                          <p:attrName>ppt_x</p:attrName>
                                        </p:attrNameLst>
                                      </p:cBhvr>
                                    </p:anim>
                                    <p:anim from="(-#ppt_h/2)" to="(#ppt_y)" calcmode="lin" valueType="num">
                                      <p:cBhvr>
                                        <p:cTn id="32" dur="500" fill="hold">
                                          <p:stCondLst>
                                            <p:cond delay="0"/>
                                          </p:stCondLst>
                                        </p:cTn>
                                        <p:tgtEl>
                                          <p:spTgt spid="10"/>
                                        </p:tgtEl>
                                        <p:attrNameLst>
                                          <p:attrName>ppt_y</p:attrName>
                                        </p:attrNameLst>
                                      </p:cBhvr>
                                    </p:anim>
                                    <p:animRot by="21600000">
                                      <p:cBhvr>
                                        <p:cTn id="33" dur="500" fill="hold">
                                          <p:stCondLst>
                                            <p:cond delay="0"/>
                                          </p:stCondLst>
                                        </p:cTn>
                                        <p:tgtEl>
                                          <p:spTgt spid="10"/>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 by="(-#ppt_w*2)" calcmode="lin" valueType="num">
                                      <p:cBhvr rctx="PPT">
                                        <p:cTn id="38" dur="250" autoRev="1" fill="hold">
                                          <p:stCondLst>
                                            <p:cond delay="0"/>
                                          </p:stCondLst>
                                        </p:cTn>
                                        <p:tgtEl>
                                          <p:spTgt spid="11"/>
                                        </p:tgtEl>
                                        <p:attrNameLst>
                                          <p:attrName>ppt_w</p:attrName>
                                        </p:attrNameLst>
                                      </p:cBhvr>
                                    </p:anim>
                                    <p:anim by="(#ppt_w*0.50)" calcmode="lin" valueType="num">
                                      <p:cBhvr>
                                        <p:cTn id="39" dur="250" decel="50000" autoRev="1" fill="hold">
                                          <p:stCondLst>
                                            <p:cond delay="0"/>
                                          </p:stCondLst>
                                        </p:cTn>
                                        <p:tgtEl>
                                          <p:spTgt spid="11"/>
                                        </p:tgtEl>
                                        <p:attrNameLst>
                                          <p:attrName>ppt_x</p:attrName>
                                        </p:attrNameLst>
                                      </p:cBhvr>
                                    </p:anim>
                                    <p:anim from="(-#ppt_h/2)" to="(#ppt_y)" calcmode="lin" valueType="num">
                                      <p:cBhvr>
                                        <p:cTn id="40" dur="500" fill="hold">
                                          <p:stCondLst>
                                            <p:cond delay="0"/>
                                          </p:stCondLst>
                                        </p:cTn>
                                        <p:tgtEl>
                                          <p:spTgt spid="11"/>
                                        </p:tgtEl>
                                        <p:attrNameLst>
                                          <p:attrName>ppt_y</p:attrName>
                                        </p:attrNameLst>
                                      </p:cBhvr>
                                    </p:anim>
                                    <p:animRot by="21600000">
                                      <p:cBhvr>
                                        <p:cTn id="41" dur="5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animBg="1"/>
      <p:bldP spid="10" grpId="0"/>
      <p:bldP spid="11" grpId="0"/>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6E59EDB9-2C87-4CD3-874B-0618D285966A"/>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74"/>
</p:tagLst>
</file>

<file path=ppt/theme/theme1.xml><?xml version="1.0" encoding="utf-8"?>
<a:theme xmlns:a="http://schemas.openxmlformats.org/drawingml/2006/main" name="第一PPT，www.1ppt.com">
  <a:themeElements>
    <a:clrScheme name="自定义 253">
      <a:dk1>
        <a:sysClr val="windowText" lastClr="000000"/>
      </a:dk1>
      <a:lt1>
        <a:sysClr val="window" lastClr="FFFFFF"/>
      </a:lt1>
      <a:dk2>
        <a:srgbClr val="44546A"/>
      </a:dk2>
      <a:lt2>
        <a:srgbClr val="E7E6E6"/>
      </a:lt2>
      <a:accent1>
        <a:srgbClr val="1A2845"/>
      </a:accent1>
      <a:accent2>
        <a:srgbClr val="F9274A"/>
      </a:accent2>
      <a:accent3>
        <a:srgbClr val="1A2845"/>
      </a:accent3>
      <a:accent4>
        <a:srgbClr val="F9274A"/>
      </a:accent4>
      <a:accent5>
        <a:srgbClr val="1A2845"/>
      </a:accent5>
      <a:accent6>
        <a:srgbClr val="F9274A"/>
      </a:accent6>
      <a:hlink>
        <a:srgbClr val="1A2845"/>
      </a:hlink>
      <a:folHlink>
        <a:srgbClr val="F9274A"/>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2804</Words>
  <Application>Microsoft Office PowerPoint</Application>
  <PresentationFormat>自定义</PresentationFormat>
  <Paragraphs>225</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团队建设</dc:title>
  <dc:creator/>
  <cp:keywords>www.1ppt.com</cp:keywords>
  <cp:lastModifiedBy/>
  <cp:revision>1</cp:revision>
  <dcterms:created xsi:type="dcterms:W3CDTF">2016-10-17T14:00:15Z</dcterms:created>
  <dcterms:modified xsi:type="dcterms:W3CDTF">2019-01-05T07:57:05Z</dcterms:modified>
</cp:coreProperties>
</file>