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7" r:id="rId2"/>
  </p:sldMasterIdLst>
  <p:notesMasterIdLst>
    <p:notesMasterId r:id="rId26"/>
  </p:notesMasterIdLst>
  <p:handoutMasterIdLst>
    <p:handoutMasterId r:id="rId27"/>
  </p:handoutMasterIdLst>
  <p:sldIdLst>
    <p:sldId id="3227" r:id="rId3"/>
    <p:sldId id="3228" r:id="rId4"/>
    <p:sldId id="3229" r:id="rId5"/>
    <p:sldId id="3147" r:id="rId6"/>
    <p:sldId id="3133" r:id="rId7"/>
    <p:sldId id="3131" r:id="rId8"/>
    <p:sldId id="3148" r:id="rId9"/>
    <p:sldId id="3230" r:id="rId10"/>
    <p:sldId id="3130" r:id="rId11"/>
    <p:sldId id="3127" r:id="rId12"/>
    <p:sldId id="3134" r:id="rId13"/>
    <p:sldId id="3129" r:id="rId14"/>
    <p:sldId id="3231" r:id="rId15"/>
    <p:sldId id="3128" r:id="rId16"/>
    <p:sldId id="3139" r:id="rId17"/>
    <p:sldId id="3190" r:id="rId18"/>
    <p:sldId id="3126" r:id="rId19"/>
    <p:sldId id="3232" r:id="rId20"/>
    <p:sldId id="3150" r:id="rId21"/>
    <p:sldId id="3132" r:id="rId22"/>
    <p:sldId id="3138" r:id="rId23"/>
    <p:sldId id="3233" r:id="rId24"/>
    <p:sldId id="323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8D5F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12" autoAdjust="0"/>
    <p:restoredTop sz="92986" autoAdjust="0"/>
  </p:normalViewPr>
  <p:slideViewPr>
    <p:cSldViewPr>
      <p:cViewPr varScale="1">
        <p:scale>
          <a:sx n="58" d="100"/>
          <a:sy n="58" d="100"/>
        </p:scale>
        <p:origin x="-78" y="-1512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852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8591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331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7362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9073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2622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8180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5831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55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7528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052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5582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864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4933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789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007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820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98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66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262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4964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89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87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37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511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075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493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864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931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72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50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563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905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850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62321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566738" y="4336405"/>
            <a:ext cx="6370943" cy="992563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>
              <a:buNone/>
            </a:pPr>
            <a:r>
              <a:rPr lang="zh-CN" altLang="en-US" sz="6000" dirty="0" smtClean="0">
                <a:solidFill>
                  <a:schemeClr val="bg1"/>
                </a:solidFill>
                <a:latin typeface="造字工房明黑（非商用）常规体" pitchFamily="2" charset="-122"/>
                <a:ea typeface="造字工房明黑（非商用）常规体" pitchFamily="2" charset="-122"/>
                <a:cs typeface="Arial" panose="020B0604020202020204" pitchFamily="34" charset="0"/>
              </a:rPr>
              <a:t>年终工作总结</a:t>
            </a:r>
            <a:r>
              <a:rPr lang="en-US" altLang="zh-CN" sz="6000" dirty="0" smtClean="0">
                <a:solidFill>
                  <a:schemeClr val="bg1"/>
                </a:solidFill>
                <a:latin typeface="造字工房明黑（非商用）常规体" pitchFamily="2" charset="-122"/>
                <a:ea typeface="造字工房明黑（非商用）常规体" pitchFamily="2" charset="-122"/>
                <a:cs typeface="Arial" panose="020B0604020202020204" pitchFamily="34" charset="0"/>
              </a:rPr>
              <a:t>PPT</a:t>
            </a:r>
            <a:endParaRPr lang="zh-CN" altLang="en-US" sz="6000" dirty="0">
              <a:solidFill>
                <a:schemeClr val="bg1"/>
              </a:solidFill>
              <a:latin typeface="造字工房明黑（非商用）常规体" pitchFamily="2" charset="-122"/>
              <a:ea typeface="造字工房明黑（非商用）常规体" pitchFamily="2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566738" y="5680263"/>
            <a:ext cx="5537505" cy="500121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</a:p>
        </p:txBody>
      </p:sp>
      <p:sp>
        <p:nvSpPr>
          <p:cNvPr id="112" name="矩形 111"/>
          <p:cNvSpPr/>
          <p:nvPr/>
        </p:nvSpPr>
        <p:spPr>
          <a:xfrm>
            <a:off x="566738" y="5265122"/>
            <a:ext cx="5720044" cy="37701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适用于年度工作</a:t>
            </a:r>
            <a:r>
              <a:rPr lang="en-US" altLang="zh-CN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商务汇报</a:t>
            </a:r>
            <a:r>
              <a:rPr lang="en-US" altLang="zh-CN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项目展示</a:t>
            </a:r>
            <a:r>
              <a:rPr lang="en-US" altLang="zh-CN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新年计划</a:t>
            </a:r>
            <a:endParaRPr lang="en-US" altLang="zh-CN" sz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566737" y="6208620"/>
            <a:ext cx="4108010" cy="338554"/>
            <a:chOff x="4711917" y="4416522"/>
            <a:chExt cx="4109024" cy="338636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7" y="4416522"/>
              <a:ext cx="1848767" cy="338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buNone/>
              </a:pPr>
              <a:r>
                <a:rPr lang="zh-CN" altLang="en-US" sz="16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600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600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6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77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buNone/>
              </a:pPr>
              <a:r>
                <a:rPr lang="en-US" altLang="zh-CN" sz="12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</a:t>
              </a:r>
              <a:r>
                <a:rPr lang="en-US" altLang="zh-CN" sz="1200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1PPT</a:t>
              </a:r>
              <a:endParaRPr lang="zh-CN" altLang="en-US" sz="1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540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7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09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1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425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160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183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69415" y="1801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029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0318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7496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674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628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055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7283" y="1655831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154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229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2483165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b="0" dirty="0">
                <a:solidFill>
                  <a:schemeClr val="accent1"/>
                </a:solidFill>
                <a:sym typeface="+mn-lt"/>
              </a:rPr>
              <a:t>目录</a:t>
            </a:r>
            <a:endParaRPr lang="zh-CN" altLang="en-US" sz="7998" b="0" dirty="0">
              <a:solidFill>
                <a:schemeClr val="accent1"/>
              </a:solidFill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3521234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1723569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181634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1785103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494903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58768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556437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266238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35901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327771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047096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13987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108629"/>
            <a:ext cx="492796" cy="492796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914359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1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358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>
            <a:spLocks/>
          </p:cNvSpPr>
          <p:nvPr/>
        </p:nvSpPr>
        <p:spPr bwMode="auto">
          <a:xfrm>
            <a:off x="1430140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AutoShape 6"/>
          <p:cNvSpPr>
            <a:spLocks/>
          </p:cNvSpPr>
          <p:nvPr/>
        </p:nvSpPr>
        <p:spPr bwMode="auto">
          <a:xfrm>
            <a:off x="1607068" y="2597649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AutoShape 7"/>
          <p:cNvSpPr>
            <a:spLocks/>
          </p:cNvSpPr>
          <p:nvPr/>
        </p:nvSpPr>
        <p:spPr bwMode="auto">
          <a:xfrm>
            <a:off x="2079740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08" name="AutoShape 8"/>
          <p:cNvSpPr>
            <a:spLocks/>
          </p:cNvSpPr>
          <p:nvPr/>
        </p:nvSpPr>
        <p:spPr bwMode="auto">
          <a:xfrm>
            <a:off x="2080577" y="2708895"/>
            <a:ext cx="2067300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>
            <a:off x="4869835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>
            <a:off x="5065179" y="2597649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>
            <a:off x="5521109" y="245106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2" name="AutoShape 12"/>
          <p:cNvSpPr>
            <a:spLocks/>
          </p:cNvSpPr>
          <p:nvPr/>
        </p:nvSpPr>
        <p:spPr bwMode="auto">
          <a:xfrm>
            <a:off x="5527806" y="2725637"/>
            <a:ext cx="207122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AutoShape 13"/>
          <p:cNvSpPr>
            <a:spLocks/>
          </p:cNvSpPr>
          <p:nvPr/>
        </p:nvSpPr>
        <p:spPr bwMode="auto">
          <a:xfrm>
            <a:off x="8310366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AutoShape 14"/>
          <p:cNvSpPr>
            <a:spLocks/>
          </p:cNvSpPr>
          <p:nvPr/>
        </p:nvSpPr>
        <p:spPr bwMode="auto">
          <a:xfrm>
            <a:off x="8496501" y="2597649"/>
            <a:ext cx="3926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>
            <a:spLocks/>
          </p:cNvSpPr>
          <p:nvPr/>
        </p:nvSpPr>
        <p:spPr bwMode="auto">
          <a:xfrm>
            <a:off x="8959966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6" name="AutoShape 16"/>
          <p:cNvSpPr>
            <a:spLocks/>
          </p:cNvSpPr>
          <p:nvPr/>
        </p:nvSpPr>
        <p:spPr bwMode="auto">
          <a:xfrm>
            <a:off x="8966663" y="2711407"/>
            <a:ext cx="21885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AutoShape 17"/>
          <p:cNvSpPr>
            <a:spLocks/>
          </p:cNvSpPr>
          <p:nvPr/>
        </p:nvSpPr>
        <p:spPr bwMode="auto">
          <a:xfrm>
            <a:off x="1430140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1624647" y="3683384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AutoShape 19"/>
          <p:cNvSpPr>
            <a:spLocks/>
          </p:cNvSpPr>
          <p:nvPr/>
        </p:nvSpPr>
        <p:spPr bwMode="auto">
          <a:xfrm>
            <a:off x="2079740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>
            <a:spLocks/>
          </p:cNvSpPr>
          <p:nvPr/>
        </p:nvSpPr>
        <p:spPr bwMode="auto">
          <a:xfrm>
            <a:off x="2080577" y="37870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4869835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AutoShape 22"/>
          <p:cNvSpPr>
            <a:spLocks/>
          </p:cNvSpPr>
          <p:nvPr/>
        </p:nvSpPr>
        <p:spPr bwMode="auto">
          <a:xfrm>
            <a:off x="5007418" y="3683384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AutoShape 23"/>
          <p:cNvSpPr>
            <a:spLocks/>
          </p:cNvSpPr>
          <p:nvPr/>
        </p:nvSpPr>
        <p:spPr bwMode="auto">
          <a:xfrm>
            <a:off x="5520271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4" name="AutoShape 24"/>
          <p:cNvSpPr>
            <a:spLocks/>
          </p:cNvSpPr>
          <p:nvPr/>
        </p:nvSpPr>
        <p:spPr bwMode="auto">
          <a:xfrm>
            <a:off x="5521109" y="3789607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8310366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AutoShape 26"/>
          <p:cNvSpPr>
            <a:spLocks/>
          </p:cNvSpPr>
          <p:nvPr/>
        </p:nvSpPr>
        <p:spPr bwMode="auto">
          <a:xfrm>
            <a:off x="8487294" y="3683384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AutoShape 27"/>
          <p:cNvSpPr>
            <a:spLocks/>
          </p:cNvSpPr>
          <p:nvPr/>
        </p:nvSpPr>
        <p:spPr bwMode="auto">
          <a:xfrm>
            <a:off x="8959966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8" name="AutoShape 28"/>
          <p:cNvSpPr>
            <a:spLocks/>
          </p:cNvSpPr>
          <p:nvPr/>
        </p:nvSpPr>
        <p:spPr bwMode="auto">
          <a:xfrm>
            <a:off x="8959966" y="377621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9" name="AutoShape 29"/>
          <p:cNvSpPr>
            <a:spLocks/>
          </p:cNvSpPr>
          <p:nvPr/>
        </p:nvSpPr>
        <p:spPr bwMode="auto">
          <a:xfrm>
            <a:off x="1430140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612090" y="4788372"/>
            <a:ext cx="393443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2079740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>
            <a:spLocks/>
          </p:cNvSpPr>
          <p:nvPr/>
        </p:nvSpPr>
        <p:spPr bwMode="auto">
          <a:xfrm>
            <a:off x="2080577" y="489208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>
            <a:spLocks/>
          </p:cNvSpPr>
          <p:nvPr/>
        </p:nvSpPr>
        <p:spPr bwMode="auto">
          <a:xfrm>
            <a:off x="4869835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>
            <a:spLocks/>
          </p:cNvSpPr>
          <p:nvPr/>
        </p:nvSpPr>
        <p:spPr bwMode="auto">
          <a:xfrm>
            <a:off x="5007418" y="4788372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5" name="AutoShape 35"/>
          <p:cNvSpPr>
            <a:spLocks/>
          </p:cNvSpPr>
          <p:nvPr/>
        </p:nvSpPr>
        <p:spPr bwMode="auto">
          <a:xfrm>
            <a:off x="5520271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6" name="AutoShape 36"/>
          <p:cNvSpPr>
            <a:spLocks/>
          </p:cNvSpPr>
          <p:nvPr/>
        </p:nvSpPr>
        <p:spPr bwMode="auto">
          <a:xfrm>
            <a:off x="5521109" y="48945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7" name="AutoShape 37"/>
          <p:cNvSpPr>
            <a:spLocks/>
          </p:cNvSpPr>
          <p:nvPr/>
        </p:nvSpPr>
        <p:spPr bwMode="auto">
          <a:xfrm>
            <a:off x="8310366" y="4543846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8" name="AutoShape 38"/>
          <p:cNvSpPr>
            <a:spLocks/>
          </p:cNvSpPr>
          <p:nvPr/>
        </p:nvSpPr>
        <p:spPr bwMode="auto">
          <a:xfrm>
            <a:off x="8487294" y="4788372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9" name="AutoShape 39"/>
          <p:cNvSpPr>
            <a:spLocks/>
          </p:cNvSpPr>
          <p:nvPr/>
        </p:nvSpPr>
        <p:spPr bwMode="auto">
          <a:xfrm>
            <a:off x="8959966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40" name="AutoShape 40"/>
          <p:cNvSpPr>
            <a:spLocks/>
          </p:cNvSpPr>
          <p:nvPr/>
        </p:nvSpPr>
        <p:spPr bwMode="auto">
          <a:xfrm>
            <a:off x="8959966" y="4881201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5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1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 autoUpdateAnimBg="0"/>
      <p:bldP spid="25606" grpId="0" autoUpdateAnimBg="0"/>
      <p:bldP spid="25607" grpId="0" autoUpdateAnimBg="0"/>
      <p:bldP spid="25608" grpId="0" autoUpdateAnimBg="0"/>
      <p:bldP spid="25609" grpId="0" animBg="1" autoUpdateAnimBg="0"/>
      <p:bldP spid="25610" grpId="0" autoUpdateAnimBg="0"/>
      <p:bldP spid="25611" grpId="0" autoUpdateAnimBg="0"/>
      <p:bldP spid="25612" grpId="0" autoUpdateAnimBg="0"/>
      <p:bldP spid="25613" grpId="0" animBg="1" autoUpdateAnimBg="0"/>
      <p:bldP spid="25614" grpId="0" autoUpdateAnimBg="0"/>
      <p:bldP spid="25615" grpId="0" autoUpdateAnimBg="0"/>
      <p:bldP spid="25616" grpId="0" autoUpdateAnimBg="0"/>
      <p:bldP spid="25617" grpId="0" animBg="1" autoUpdateAnimBg="0"/>
      <p:bldP spid="25618" grpId="0" autoUpdateAnimBg="0"/>
      <p:bldP spid="25619" grpId="0" autoUpdateAnimBg="0"/>
      <p:bldP spid="25620" grpId="0" autoUpdateAnimBg="0"/>
      <p:bldP spid="25621" grpId="0" animBg="1" autoUpdateAnimBg="0"/>
      <p:bldP spid="25622" grpId="0" autoUpdateAnimBg="0"/>
      <p:bldP spid="25623" grpId="0" autoUpdateAnimBg="0"/>
      <p:bldP spid="25624" grpId="0" autoUpdateAnimBg="0"/>
      <p:bldP spid="25625" grpId="0" animBg="1" autoUpdateAnimBg="0"/>
      <p:bldP spid="25626" grpId="0" autoUpdateAnimBg="0"/>
      <p:bldP spid="25627" grpId="0" autoUpdateAnimBg="0"/>
      <p:bldP spid="25628" grpId="0" autoUpdateAnimBg="0"/>
      <p:bldP spid="25629" grpId="0" animBg="1" autoUpdateAnimBg="0"/>
      <p:bldP spid="25630" grpId="0" autoUpdateAnimBg="0"/>
      <p:bldP spid="25631" grpId="0" autoUpdateAnimBg="0"/>
      <p:bldP spid="25632" grpId="0" autoUpdateAnimBg="0"/>
      <p:bldP spid="25633" grpId="0" animBg="1" autoUpdateAnimBg="0"/>
      <p:bldP spid="25634" grpId="0" autoUpdateAnimBg="0"/>
      <p:bldP spid="25635" grpId="0" autoUpdateAnimBg="0"/>
      <p:bldP spid="25636" grpId="0" autoUpdateAnimBg="0"/>
      <p:bldP spid="25637" grpId="0" animBg="1" autoUpdateAnimBg="0"/>
      <p:bldP spid="25638" grpId="0" autoUpdateAnimBg="0"/>
      <p:bldP spid="25639" grpId="0" autoUpdateAnimBg="0"/>
      <p:bldP spid="2564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566738" y="4480421"/>
            <a:ext cx="5870806" cy="899910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>
              <a:buNone/>
            </a:pPr>
            <a:r>
              <a:rPr lang="zh-CN" altLang="en-US" sz="5398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398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566738" y="5680263"/>
            <a:ext cx="5537505" cy="207733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</a:p>
        </p:txBody>
      </p:sp>
      <p:sp>
        <p:nvSpPr>
          <p:cNvPr id="112" name="矩形 111"/>
          <p:cNvSpPr/>
          <p:nvPr/>
        </p:nvSpPr>
        <p:spPr>
          <a:xfrm>
            <a:off x="566738" y="5265122"/>
            <a:ext cx="5720044" cy="37701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适用于年度工作</a:t>
            </a:r>
            <a:r>
              <a:rPr lang="en-US" altLang="zh-CN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商务汇报</a:t>
            </a:r>
            <a:r>
              <a:rPr lang="en-US" altLang="zh-CN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项目展示</a:t>
            </a:r>
            <a:r>
              <a:rPr lang="en-US" altLang="zh-CN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新年计划</a:t>
            </a:r>
            <a:endParaRPr lang="en-US" altLang="zh-CN" sz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566737" y="6014545"/>
            <a:ext cx="4108010" cy="307777"/>
            <a:chOff x="4711917" y="4416522"/>
            <a:chExt cx="4109024" cy="307853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7" y="4416522"/>
              <a:ext cx="1848767" cy="30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buNone/>
              </a:pPr>
              <a:r>
                <a:rPr lang="zh-CN" altLang="en-US" sz="14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46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buNone/>
              </a:pPr>
              <a:r>
                <a:rPr lang="en-US" altLang="zh-CN" sz="10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</a:t>
              </a:r>
              <a:r>
                <a:rPr lang="en-US" altLang="zh-CN" sz="1000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1PPT</a:t>
              </a:r>
              <a:endParaRPr lang="zh-CN" altLang="en-US" sz="10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799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78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34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77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9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6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56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719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65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5297E11-55DF-4EB0-B568-6FE45D56D4A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7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1918"/>
      </a:accent1>
      <a:accent2>
        <a:srgbClr val="EAEBED"/>
      </a:accent2>
      <a:accent3>
        <a:srgbClr val="171918"/>
      </a:accent3>
      <a:accent4>
        <a:srgbClr val="EAEBED"/>
      </a:accent4>
      <a:accent5>
        <a:srgbClr val="171918"/>
      </a:accent5>
      <a:accent6>
        <a:srgbClr val="EAEBED"/>
      </a:accent6>
      <a:hlink>
        <a:srgbClr val="171918"/>
      </a:hlink>
      <a:folHlink>
        <a:srgbClr val="EAEBE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3795</Words>
  <Application>Microsoft Office PowerPoint</Application>
  <PresentationFormat>自定义</PresentationFormat>
  <Paragraphs>293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www.1ppt.com</cp:keywords>
  <cp:lastModifiedBy/>
  <cp:revision>1</cp:revision>
  <dcterms:created xsi:type="dcterms:W3CDTF">2016-10-17T14:00:15Z</dcterms:created>
  <dcterms:modified xsi:type="dcterms:W3CDTF">2019-01-05T07:28:19Z</dcterms:modified>
</cp:coreProperties>
</file>