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Lst>
  <p:sldIdLst>
    <p:sldId id="256" r:id="rId3"/>
    <p:sldId id="257" r:id="rId4"/>
    <p:sldId id="258" r:id="rId5"/>
    <p:sldId id="259" r:id="rId6"/>
    <p:sldId id="265" r:id="rId7"/>
    <p:sldId id="264" r:id="rId8"/>
    <p:sldId id="266" r:id="rId9"/>
    <p:sldId id="267" r:id="rId10"/>
    <p:sldId id="260" r:id="rId11"/>
    <p:sldId id="268" r:id="rId12"/>
    <p:sldId id="269" r:id="rId13"/>
    <p:sldId id="270" r:id="rId14"/>
    <p:sldId id="261" r:id="rId15"/>
    <p:sldId id="271" r:id="rId16"/>
    <p:sldId id="272" r:id="rId17"/>
    <p:sldId id="273" r:id="rId18"/>
    <p:sldId id="262" r:id="rId19"/>
    <p:sldId id="274" r:id="rId20"/>
    <p:sldId id="275" r:id="rId21"/>
    <p:sldId id="276" r:id="rId22"/>
    <p:sldId id="277" r:id="rId23"/>
    <p:sldId id="263" r:id="rId24"/>
    <p:sldId id="278" r:id="rId25"/>
    <p:sldId id="279" r:id="rId26"/>
    <p:sldId id="280" r:id="rId27"/>
    <p:sldId id="281" r:id="rId28"/>
    <p:sldId id="282" r:id="rId29"/>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66" d="100"/>
          <a:sy n="66" d="100"/>
        </p:scale>
        <p:origin x="-450" y="-17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3E1D525-4D54-42BC-9D9E-C986E16E9175}" type="datetimeFigureOut">
              <a:rPr lang="zh-CN" altLang="en-US" smtClean="0"/>
              <a:t>2019/1/5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BC6DD29-4C3A-4B9C-93D4-279CE1E14417}" type="slidenum">
              <a:rPr lang="zh-CN" altLang="en-US" smtClean="0"/>
              <a:t>‹#›</a:t>
            </a:fld>
            <a:endParaRPr lang="zh-CN" altLang="en-US"/>
          </a:p>
        </p:txBody>
      </p:sp>
    </p:spTree>
    <p:extLst>
      <p:ext uri="{BB962C8B-B14F-4D97-AF65-F5344CB8AC3E}">
        <p14:creationId xmlns:p14="http://schemas.microsoft.com/office/powerpoint/2010/main" val="41418877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13E1D525-4D54-42BC-9D9E-C986E16E9175}" type="datetimeFigureOut">
              <a:rPr lang="zh-CN" altLang="en-US" smtClean="0"/>
              <a:t>2019/1/5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BC6DD29-4C3A-4B9C-93D4-279CE1E14417}" type="slidenum">
              <a:rPr lang="zh-CN" altLang="en-US" smtClean="0"/>
              <a:t>‹#›</a:t>
            </a:fld>
            <a:endParaRPr lang="zh-CN" altLang="en-US"/>
          </a:p>
        </p:txBody>
      </p:sp>
      <p:sp>
        <p:nvSpPr>
          <p:cNvPr id="7" name="矩形 6"/>
          <p:cNvSpPr/>
          <p:nvPr userDrawn="1"/>
        </p:nvSpPr>
        <p:spPr>
          <a:xfrm>
            <a:off x="4624085" y="4281197"/>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27984202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3E1D525-4D54-42BC-9D9E-C986E16E9175}" type="datetimeFigureOut">
              <a:rPr lang="zh-CN" altLang="en-US" smtClean="0"/>
              <a:t>2019/1/5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BC6DD29-4C3A-4B9C-93D4-279CE1E14417}" type="slidenum">
              <a:rPr lang="zh-CN" altLang="en-US" smtClean="0"/>
              <a:t>‹#›</a:t>
            </a:fld>
            <a:endParaRPr lang="zh-CN" altLang="en-US"/>
          </a:p>
        </p:txBody>
      </p:sp>
    </p:spTree>
    <p:extLst>
      <p:ext uri="{BB962C8B-B14F-4D97-AF65-F5344CB8AC3E}">
        <p14:creationId xmlns:p14="http://schemas.microsoft.com/office/powerpoint/2010/main" val="12166841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3E1D525-4D54-42BC-9D9E-C986E16E9175}" type="datetimeFigureOut">
              <a:rPr lang="zh-CN" altLang="en-US" smtClean="0"/>
              <a:t>2019/1/5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BC6DD29-4C3A-4B9C-93D4-279CE1E14417}" type="slidenum">
              <a:rPr lang="zh-CN" altLang="en-US" smtClean="0"/>
              <a:t>‹#›</a:t>
            </a:fld>
            <a:endParaRPr lang="zh-CN" altLang="en-US"/>
          </a:p>
        </p:txBody>
      </p:sp>
    </p:spTree>
    <p:extLst>
      <p:ext uri="{BB962C8B-B14F-4D97-AF65-F5344CB8AC3E}">
        <p14:creationId xmlns:p14="http://schemas.microsoft.com/office/powerpoint/2010/main" val="16354913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903291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4637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68472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70791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77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1740493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214542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3E1D525-4D54-42BC-9D9E-C986E16E9175}" type="datetimeFigureOut">
              <a:rPr lang="zh-CN" altLang="en-US" smtClean="0"/>
              <a:t>2019/1/5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BC6DD29-4C3A-4B9C-93D4-279CE1E14417}" type="slidenum">
              <a:rPr lang="zh-CN" altLang="en-US" smtClean="0"/>
              <a:t>‹#›</a:t>
            </a:fld>
            <a:endParaRPr lang="zh-CN" altLang="en-US"/>
          </a:p>
        </p:txBody>
      </p:sp>
    </p:spTree>
    <p:extLst>
      <p:ext uri="{BB962C8B-B14F-4D97-AF65-F5344CB8AC3E}">
        <p14:creationId xmlns:p14="http://schemas.microsoft.com/office/powerpoint/2010/main" val="22475638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3"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493061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658268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9296895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89523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3E1D525-4D54-42BC-9D9E-C986E16E9175}" type="datetimeFigureOut">
              <a:rPr lang="zh-CN" altLang="en-US" smtClean="0"/>
              <a:t>2019/1/5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BC6DD29-4C3A-4B9C-93D4-279CE1E14417}" type="slidenum">
              <a:rPr lang="zh-CN" altLang="en-US" smtClean="0"/>
              <a:t>‹#›</a:t>
            </a:fld>
            <a:endParaRPr lang="zh-CN" altLang="en-US"/>
          </a:p>
        </p:txBody>
      </p:sp>
    </p:spTree>
    <p:extLst>
      <p:ext uri="{BB962C8B-B14F-4D97-AF65-F5344CB8AC3E}">
        <p14:creationId xmlns:p14="http://schemas.microsoft.com/office/powerpoint/2010/main" val="19182565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3E1D525-4D54-42BC-9D9E-C986E16E9175}" type="datetimeFigureOut">
              <a:rPr lang="zh-CN" altLang="en-US" smtClean="0"/>
              <a:t>2019/1/5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BC6DD29-4C3A-4B9C-93D4-279CE1E14417}" type="slidenum">
              <a:rPr lang="zh-CN" altLang="en-US" smtClean="0"/>
              <a:t>‹#›</a:t>
            </a:fld>
            <a:endParaRPr lang="zh-CN" altLang="en-US"/>
          </a:p>
        </p:txBody>
      </p:sp>
    </p:spTree>
    <p:extLst>
      <p:ext uri="{BB962C8B-B14F-4D97-AF65-F5344CB8AC3E}">
        <p14:creationId xmlns:p14="http://schemas.microsoft.com/office/powerpoint/2010/main" val="4103462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3E1D525-4D54-42BC-9D9E-C986E16E9175}" type="datetimeFigureOut">
              <a:rPr lang="zh-CN" altLang="en-US" smtClean="0"/>
              <a:t>2019/1/5</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ABC6DD29-4C3A-4B9C-93D4-279CE1E14417}" type="slidenum">
              <a:rPr lang="zh-CN" altLang="en-US" smtClean="0"/>
              <a:t>‹#›</a:t>
            </a:fld>
            <a:endParaRPr lang="zh-CN" altLang="en-US"/>
          </a:p>
        </p:txBody>
      </p:sp>
    </p:spTree>
    <p:extLst>
      <p:ext uri="{BB962C8B-B14F-4D97-AF65-F5344CB8AC3E}">
        <p14:creationId xmlns:p14="http://schemas.microsoft.com/office/powerpoint/2010/main" val="5591500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3E1D525-4D54-42BC-9D9E-C986E16E9175}" type="datetimeFigureOut">
              <a:rPr lang="zh-CN" altLang="en-US" smtClean="0"/>
              <a:t>2019/1/5</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ABC6DD29-4C3A-4B9C-93D4-279CE1E14417}" type="slidenum">
              <a:rPr lang="zh-CN" altLang="en-US" smtClean="0"/>
              <a:t>‹#›</a:t>
            </a:fld>
            <a:endParaRPr lang="zh-CN" altLang="en-US"/>
          </a:p>
        </p:txBody>
      </p:sp>
    </p:spTree>
    <p:extLst>
      <p:ext uri="{BB962C8B-B14F-4D97-AF65-F5344CB8AC3E}">
        <p14:creationId xmlns:p14="http://schemas.microsoft.com/office/powerpoint/2010/main" val="9060011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E1D525-4D54-42BC-9D9E-C986E16E9175}" type="datetimeFigureOut">
              <a:rPr lang="zh-CN" altLang="en-US" smtClean="0"/>
              <a:t>2019/1/5</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ABC6DD29-4C3A-4B9C-93D4-279CE1E14417}" type="slidenum">
              <a:rPr lang="zh-CN" altLang="en-US" smtClean="0"/>
              <a:t>‹#›</a:t>
            </a:fld>
            <a:endParaRPr lang="zh-CN" altLang="en-US"/>
          </a:p>
        </p:txBody>
      </p:sp>
    </p:spTree>
    <p:extLst>
      <p:ext uri="{BB962C8B-B14F-4D97-AF65-F5344CB8AC3E}">
        <p14:creationId xmlns:p14="http://schemas.microsoft.com/office/powerpoint/2010/main" val="29970344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3E1D525-4D54-42BC-9D9E-C986E16E9175}" type="datetimeFigureOut">
              <a:rPr lang="zh-CN" altLang="en-US" smtClean="0"/>
              <a:t>2019/1/5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BC6DD29-4C3A-4B9C-93D4-279CE1E14417}" type="slidenum">
              <a:rPr lang="zh-CN" altLang="en-US" smtClean="0"/>
              <a:t>‹#›</a:t>
            </a:fld>
            <a:endParaRPr lang="zh-CN" altLang="en-US"/>
          </a:p>
        </p:txBody>
      </p:sp>
    </p:spTree>
    <p:extLst>
      <p:ext uri="{BB962C8B-B14F-4D97-AF65-F5344CB8AC3E}">
        <p14:creationId xmlns:p14="http://schemas.microsoft.com/office/powerpoint/2010/main" val="36770193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3E1D525-4D54-42BC-9D9E-C986E16E9175}" type="datetimeFigureOut">
              <a:rPr lang="zh-CN" altLang="en-US" smtClean="0"/>
              <a:t>2019/1/5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BC6DD29-4C3A-4B9C-93D4-279CE1E14417}" type="slidenum">
              <a:rPr lang="zh-CN" altLang="en-US" smtClean="0"/>
              <a:t>‹#›</a:t>
            </a:fld>
            <a:endParaRPr lang="zh-CN" altLang="en-US"/>
          </a:p>
        </p:txBody>
      </p:sp>
    </p:spTree>
    <p:extLst>
      <p:ext uri="{BB962C8B-B14F-4D97-AF65-F5344CB8AC3E}">
        <p14:creationId xmlns:p14="http://schemas.microsoft.com/office/powerpoint/2010/main" val="4312096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3E1D525-4D54-42BC-9D9E-C986E16E9175}" type="datetimeFigureOut">
              <a:rPr lang="zh-CN" altLang="en-US" smtClean="0"/>
              <a:t>2019/1/5</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BC6DD29-4C3A-4B9C-93D4-279CE1E14417}" type="slidenum">
              <a:rPr lang="zh-CN" altLang="en-US" smtClean="0"/>
              <a:t>‹#›</a:t>
            </a:fld>
            <a:endParaRPr lang="zh-CN" altLang="en-US"/>
          </a:p>
        </p:txBody>
      </p:sp>
    </p:spTree>
    <p:extLst>
      <p:ext uri="{BB962C8B-B14F-4D97-AF65-F5344CB8AC3E}">
        <p14:creationId xmlns:p14="http://schemas.microsoft.com/office/powerpoint/2010/main" val="37873904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2" r:id="rId10"/>
    <p:sldLayoutId id="2147483670" r:id="rId11"/>
    <p:sldLayoutId id="2147483671"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2019/1/5</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942268185"/>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7.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noChangeArrowheads="1"/>
          </p:cNvPicPr>
          <p:nvPr/>
        </p:nvPicPr>
        <p:blipFill>
          <a:blip r:embed="rId2" cstate="screen">
            <a:extLst>
              <a:ext uri="{28A0092B-C50C-407E-A947-70E740481C1C}">
                <a14:useLocalDpi xmlns:a14="http://schemas.microsoft.com/office/drawing/2010/main"/>
              </a:ext>
            </a:extLst>
          </a:blip>
          <a:stretch>
            <a:fillRect/>
          </a:stretch>
        </p:blipFill>
        <p:spPr bwMode="auto">
          <a:xfrm>
            <a:off x="0" y="-8908"/>
            <a:ext cx="9144000" cy="5140777"/>
          </a:xfrm>
          <a:prstGeom prst="rect">
            <a:avLst/>
          </a:prstGeom>
          <a:noFill/>
          <a:extLst>
            <a:ext uri="{909E8E84-426E-40DD-AFC4-6F175D3DCCD1}">
              <a14:hiddenFill xmlns:a14="http://schemas.microsoft.com/office/drawing/2010/main">
                <a:solidFill>
                  <a:srgbClr val="FFFFFF"/>
                </a:solidFill>
              </a14:hiddenFill>
            </a:ext>
          </a:extLst>
        </p:spPr>
      </p:pic>
      <p:sp>
        <p:nvSpPr>
          <p:cNvPr id="5" name="椭圆 4"/>
          <p:cNvSpPr/>
          <p:nvPr/>
        </p:nvSpPr>
        <p:spPr>
          <a:xfrm>
            <a:off x="5795344" y="-2915610"/>
            <a:ext cx="6437265" cy="6437265"/>
          </a:xfrm>
          <a:prstGeom prst="ellipse">
            <a:avLst/>
          </a:prstGeom>
          <a:noFill/>
          <a:ln w="12700">
            <a:solidFill>
              <a:schemeClr val="tx1">
                <a:alpha val="2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 name="椭圆 5"/>
          <p:cNvSpPr/>
          <p:nvPr/>
        </p:nvSpPr>
        <p:spPr>
          <a:xfrm>
            <a:off x="4330129" y="-5194404"/>
            <a:ext cx="8568000" cy="7080992"/>
          </a:xfrm>
          <a:prstGeom prst="ellipse">
            <a:avLst/>
          </a:prstGeom>
          <a:noFill/>
          <a:ln w="12700">
            <a:solidFill>
              <a:schemeClr val="tx1">
                <a:alpha val="2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7" name="组合 6"/>
          <p:cNvGrpSpPr/>
          <p:nvPr/>
        </p:nvGrpSpPr>
        <p:grpSpPr>
          <a:xfrm>
            <a:off x="6494482" y="4577293"/>
            <a:ext cx="404408" cy="404354"/>
            <a:chOff x="1397676" y="5393375"/>
            <a:chExt cx="1127118" cy="1127118"/>
          </a:xfrm>
        </p:grpSpPr>
        <p:grpSp>
          <p:nvGrpSpPr>
            <p:cNvPr id="8" name="组合 7"/>
            <p:cNvGrpSpPr/>
            <p:nvPr/>
          </p:nvGrpSpPr>
          <p:grpSpPr>
            <a:xfrm>
              <a:off x="1397676" y="5393375"/>
              <a:ext cx="1127118" cy="1127118"/>
              <a:chOff x="304800" y="673100"/>
              <a:chExt cx="4000500" cy="4000500"/>
            </a:xfrm>
            <a:effectLst>
              <a:outerShdw blurRad="444500" dist="254000" dir="810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13" name="椭圆 1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9" name="组合 8"/>
            <p:cNvGrpSpPr>
              <a:grpSpLocks noChangeAspect="1"/>
            </p:cNvGrpSpPr>
            <p:nvPr/>
          </p:nvGrpSpPr>
          <p:grpSpPr>
            <a:xfrm>
              <a:off x="1640450" y="5666393"/>
              <a:ext cx="649086" cy="626022"/>
              <a:chOff x="7019925" y="5499100"/>
              <a:chExt cx="312738" cy="301626"/>
            </a:xfrm>
            <a:solidFill>
              <a:srgbClr val="C00000"/>
            </a:solidFill>
          </p:grpSpPr>
          <p:sp>
            <p:nvSpPr>
              <p:cNvPr id="10" name="Freeform 252"/>
              <p:cNvSpPr/>
              <p:nvPr/>
            </p:nvSpPr>
            <p:spPr bwMode="auto">
              <a:xfrm>
                <a:off x="7069138" y="5567363"/>
                <a:ext cx="214313" cy="233363"/>
              </a:xfrm>
              <a:custGeom>
                <a:avLst/>
                <a:gdLst>
                  <a:gd name="T0" fmla="*/ 0 w 57"/>
                  <a:gd name="T1" fmla="*/ 26 h 62"/>
                  <a:gd name="T2" fmla="*/ 0 w 57"/>
                  <a:gd name="T3" fmla="*/ 59 h 62"/>
                  <a:gd name="T4" fmla="*/ 2 w 57"/>
                  <a:gd name="T5" fmla="*/ 62 h 62"/>
                  <a:gd name="T6" fmla="*/ 4 w 57"/>
                  <a:gd name="T7" fmla="*/ 62 h 62"/>
                  <a:gd name="T8" fmla="*/ 19 w 57"/>
                  <a:gd name="T9" fmla="*/ 62 h 62"/>
                  <a:gd name="T10" fmla="*/ 21 w 57"/>
                  <a:gd name="T11" fmla="*/ 62 h 62"/>
                  <a:gd name="T12" fmla="*/ 21 w 57"/>
                  <a:gd name="T13" fmla="*/ 61 h 62"/>
                  <a:gd name="T14" fmla="*/ 21 w 57"/>
                  <a:gd name="T15" fmla="*/ 45 h 62"/>
                  <a:gd name="T16" fmla="*/ 36 w 57"/>
                  <a:gd name="T17" fmla="*/ 45 h 62"/>
                  <a:gd name="T18" fmla="*/ 36 w 57"/>
                  <a:gd name="T19" fmla="*/ 61 h 62"/>
                  <a:gd name="T20" fmla="*/ 37 w 57"/>
                  <a:gd name="T21" fmla="*/ 62 h 62"/>
                  <a:gd name="T22" fmla="*/ 38 w 57"/>
                  <a:gd name="T23" fmla="*/ 62 h 62"/>
                  <a:gd name="T24" fmla="*/ 53 w 57"/>
                  <a:gd name="T25" fmla="*/ 62 h 62"/>
                  <a:gd name="T26" fmla="*/ 56 w 57"/>
                  <a:gd name="T27" fmla="*/ 62 h 62"/>
                  <a:gd name="T28" fmla="*/ 57 w 57"/>
                  <a:gd name="T29" fmla="*/ 59 h 62"/>
                  <a:gd name="T30" fmla="*/ 57 w 57"/>
                  <a:gd name="T31" fmla="*/ 26 h 62"/>
                  <a:gd name="T32" fmla="*/ 29 w 57"/>
                  <a:gd name="T33" fmla="*/ 0 h 62"/>
                  <a:gd name="T34" fmla="*/ 0 w 57"/>
                  <a:gd name="T35" fmla="*/ 2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62">
                    <a:moveTo>
                      <a:pt x="0" y="26"/>
                    </a:moveTo>
                    <a:cubicBezTo>
                      <a:pt x="0" y="59"/>
                      <a:pt x="0" y="59"/>
                      <a:pt x="0" y="59"/>
                    </a:cubicBezTo>
                    <a:cubicBezTo>
                      <a:pt x="0" y="61"/>
                      <a:pt x="1" y="62"/>
                      <a:pt x="2" y="62"/>
                    </a:cubicBezTo>
                    <a:cubicBezTo>
                      <a:pt x="3" y="62"/>
                      <a:pt x="3" y="62"/>
                      <a:pt x="4" y="62"/>
                    </a:cubicBezTo>
                    <a:cubicBezTo>
                      <a:pt x="19" y="62"/>
                      <a:pt x="19" y="62"/>
                      <a:pt x="19" y="62"/>
                    </a:cubicBezTo>
                    <a:cubicBezTo>
                      <a:pt x="20" y="62"/>
                      <a:pt x="20" y="62"/>
                      <a:pt x="21" y="62"/>
                    </a:cubicBezTo>
                    <a:cubicBezTo>
                      <a:pt x="21" y="62"/>
                      <a:pt x="21" y="61"/>
                      <a:pt x="21" y="61"/>
                    </a:cubicBezTo>
                    <a:cubicBezTo>
                      <a:pt x="21" y="45"/>
                      <a:pt x="21" y="45"/>
                      <a:pt x="21" y="45"/>
                    </a:cubicBezTo>
                    <a:cubicBezTo>
                      <a:pt x="36" y="45"/>
                      <a:pt x="36" y="45"/>
                      <a:pt x="36" y="45"/>
                    </a:cubicBezTo>
                    <a:cubicBezTo>
                      <a:pt x="36" y="61"/>
                      <a:pt x="36" y="61"/>
                      <a:pt x="36" y="61"/>
                    </a:cubicBezTo>
                    <a:cubicBezTo>
                      <a:pt x="36" y="61"/>
                      <a:pt x="37" y="62"/>
                      <a:pt x="37" y="62"/>
                    </a:cubicBezTo>
                    <a:cubicBezTo>
                      <a:pt x="37" y="62"/>
                      <a:pt x="38" y="62"/>
                      <a:pt x="38" y="62"/>
                    </a:cubicBezTo>
                    <a:cubicBezTo>
                      <a:pt x="53" y="62"/>
                      <a:pt x="53" y="62"/>
                      <a:pt x="53" y="62"/>
                    </a:cubicBezTo>
                    <a:cubicBezTo>
                      <a:pt x="54" y="62"/>
                      <a:pt x="55" y="62"/>
                      <a:pt x="56" y="62"/>
                    </a:cubicBezTo>
                    <a:cubicBezTo>
                      <a:pt x="56" y="62"/>
                      <a:pt x="57" y="61"/>
                      <a:pt x="57" y="59"/>
                    </a:cubicBezTo>
                    <a:cubicBezTo>
                      <a:pt x="57" y="26"/>
                      <a:pt x="57" y="26"/>
                      <a:pt x="57" y="26"/>
                    </a:cubicBezTo>
                    <a:cubicBezTo>
                      <a:pt x="29" y="0"/>
                      <a:pt x="29" y="0"/>
                      <a:pt x="29" y="0"/>
                    </a:cubicBezTo>
                    <a:lnTo>
                      <a:pt x="0" y="26"/>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11" name="Freeform 253"/>
              <p:cNvSpPr/>
              <p:nvPr/>
            </p:nvSpPr>
            <p:spPr bwMode="auto">
              <a:xfrm>
                <a:off x="7019925" y="5499100"/>
                <a:ext cx="312738" cy="169863"/>
              </a:xfrm>
              <a:custGeom>
                <a:avLst/>
                <a:gdLst>
                  <a:gd name="T0" fmla="*/ 81 w 83"/>
                  <a:gd name="T1" fmla="*/ 35 h 45"/>
                  <a:gd name="T2" fmla="*/ 68 w 83"/>
                  <a:gd name="T3" fmla="*/ 23 h 45"/>
                  <a:gd name="T4" fmla="*/ 68 w 83"/>
                  <a:gd name="T5" fmla="*/ 4 h 45"/>
                  <a:gd name="T6" fmla="*/ 66 w 83"/>
                  <a:gd name="T7" fmla="*/ 2 h 45"/>
                  <a:gd name="T8" fmla="*/ 61 w 83"/>
                  <a:gd name="T9" fmla="*/ 2 h 45"/>
                  <a:gd name="T10" fmla="*/ 59 w 83"/>
                  <a:gd name="T11" fmla="*/ 4 h 45"/>
                  <a:gd name="T12" fmla="*/ 59 w 83"/>
                  <a:gd name="T13" fmla="*/ 15 h 45"/>
                  <a:gd name="T14" fmla="*/ 45 w 83"/>
                  <a:gd name="T15" fmla="*/ 2 h 45"/>
                  <a:gd name="T16" fmla="*/ 38 w 83"/>
                  <a:gd name="T17" fmla="*/ 2 h 45"/>
                  <a:gd name="T18" fmla="*/ 2 w 83"/>
                  <a:gd name="T19" fmla="*/ 35 h 45"/>
                  <a:gd name="T20" fmla="*/ 2 w 83"/>
                  <a:gd name="T21" fmla="*/ 43 h 45"/>
                  <a:gd name="T22" fmla="*/ 6 w 83"/>
                  <a:gd name="T23" fmla="*/ 44 h 45"/>
                  <a:gd name="T24" fmla="*/ 10 w 83"/>
                  <a:gd name="T25" fmla="*/ 43 h 45"/>
                  <a:gd name="T26" fmla="*/ 42 w 83"/>
                  <a:gd name="T27" fmla="*/ 13 h 45"/>
                  <a:gd name="T28" fmla="*/ 74 w 83"/>
                  <a:gd name="T29" fmla="*/ 43 h 45"/>
                  <a:gd name="T30" fmla="*/ 81 w 83"/>
                  <a:gd name="T31" fmla="*/ 43 h 45"/>
                  <a:gd name="T32" fmla="*/ 81 w 83"/>
                  <a:gd name="T33" fmla="*/ 3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45">
                    <a:moveTo>
                      <a:pt x="81" y="35"/>
                    </a:moveTo>
                    <a:cubicBezTo>
                      <a:pt x="68" y="23"/>
                      <a:pt x="68" y="23"/>
                      <a:pt x="68" y="23"/>
                    </a:cubicBezTo>
                    <a:cubicBezTo>
                      <a:pt x="68" y="4"/>
                      <a:pt x="68" y="4"/>
                      <a:pt x="68" y="4"/>
                    </a:cubicBezTo>
                    <a:cubicBezTo>
                      <a:pt x="68" y="3"/>
                      <a:pt x="67" y="2"/>
                      <a:pt x="66" y="2"/>
                    </a:cubicBezTo>
                    <a:cubicBezTo>
                      <a:pt x="61" y="2"/>
                      <a:pt x="61" y="2"/>
                      <a:pt x="61" y="2"/>
                    </a:cubicBezTo>
                    <a:cubicBezTo>
                      <a:pt x="60" y="2"/>
                      <a:pt x="59" y="3"/>
                      <a:pt x="59" y="4"/>
                    </a:cubicBezTo>
                    <a:cubicBezTo>
                      <a:pt x="59" y="15"/>
                      <a:pt x="59" y="15"/>
                      <a:pt x="59" y="15"/>
                    </a:cubicBezTo>
                    <a:cubicBezTo>
                      <a:pt x="45" y="2"/>
                      <a:pt x="45" y="2"/>
                      <a:pt x="45" y="2"/>
                    </a:cubicBezTo>
                    <a:cubicBezTo>
                      <a:pt x="43" y="0"/>
                      <a:pt x="40" y="0"/>
                      <a:pt x="38" y="2"/>
                    </a:cubicBezTo>
                    <a:cubicBezTo>
                      <a:pt x="2" y="35"/>
                      <a:pt x="2" y="35"/>
                      <a:pt x="2" y="35"/>
                    </a:cubicBezTo>
                    <a:cubicBezTo>
                      <a:pt x="0" y="37"/>
                      <a:pt x="0" y="40"/>
                      <a:pt x="2" y="43"/>
                    </a:cubicBezTo>
                    <a:cubicBezTo>
                      <a:pt x="3" y="44"/>
                      <a:pt x="5" y="44"/>
                      <a:pt x="6" y="44"/>
                    </a:cubicBezTo>
                    <a:cubicBezTo>
                      <a:pt x="7" y="44"/>
                      <a:pt x="9" y="44"/>
                      <a:pt x="10" y="43"/>
                    </a:cubicBezTo>
                    <a:cubicBezTo>
                      <a:pt x="42" y="13"/>
                      <a:pt x="42" y="13"/>
                      <a:pt x="42" y="13"/>
                    </a:cubicBezTo>
                    <a:cubicBezTo>
                      <a:pt x="74" y="43"/>
                      <a:pt x="74" y="43"/>
                      <a:pt x="74" y="43"/>
                    </a:cubicBezTo>
                    <a:cubicBezTo>
                      <a:pt x="76" y="45"/>
                      <a:pt x="80" y="45"/>
                      <a:pt x="81" y="43"/>
                    </a:cubicBezTo>
                    <a:cubicBezTo>
                      <a:pt x="83" y="40"/>
                      <a:pt x="83" y="37"/>
                      <a:pt x="81" y="35"/>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grpSp>
      </p:grpSp>
      <p:grpSp>
        <p:nvGrpSpPr>
          <p:cNvPr id="14" name="组合 13"/>
          <p:cNvGrpSpPr/>
          <p:nvPr/>
        </p:nvGrpSpPr>
        <p:grpSpPr>
          <a:xfrm>
            <a:off x="6959738" y="4577293"/>
            <a:ext cx="404408" cy="404354"/>
            <a:chOff x="3493597" y="4244436"/>
            <a:chExt cx="1127118" cy="1127118"/>
          </a:xfrm>
        </p:grpSpPr>
        <p:grpSp>
          <p:nvGrpSpPr>
            <p:cNvPr id="15" name="组合 14"/>
            <p:cNvGrpSpPr/>
            <p:nvPr/>
          </p:nvGrpSpPr>
          <p:grpSpPr>
            <a:xfrm>
              <a:off x="3493597" y="4244436"/>
              <a:ext cx="1127118" cy="1127118"/>
              <a:chOff x="304800" y="673100"/>
              <a:chExt cx="4000500" cy="4000500"/>
            </a:xfrm>
            <a:effectLst>
              <a:outerShdw blurRad="444500" dist="2540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21" name="椭圆 2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16" name="组合 15"/>
            <p:cNvGrpSpPr>
              <a:grpSpLocks noChangeAspect="1"/>
            </p:cNvGrpSpPr>
            <p:nvPr/>
          </p:nvGrpSpPr>
          <p:grpSpPr>
            <a:xfrm>
              <a:off x="3782389" y="4538426"/>
              <a:ext cx="633172" cy="543164"/>
              <a:chOff x="5084763" y="971550"/>
              <a:chExt cx="323850" cy="277813"/>
            </a:xfrm>
            <a:solidFill>
              <a:srgbClr val="C00000"/>
            </a:solidFill>
          </p:grpSpPr>
          <p:sp>
            <p:nvSpPr>
              <p:cNvPr id="17" name="Freeform 301"/>
              <p:cNvSpPr>
                <a:spLocks noEditPoints="1"/>
              </p:cNvSpPr>
              <p:nvPr/>
            </p:nvSpPr>
            <p:spPr bwMode="auto">
              <a:xfrm>
                <a:off x="5191125" y="1031875"/>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100"/>
              </a:p>
            </p:txBody>
          </p:sp>
          <p:sp>
            <p:nvSpPr>
              <p:cNvPr id="18" name="Freeform 302"/>
              <p:cNvSpPr>
                <a:spLocks noEditPoints="1"/>
              </p:cNvSpPr>
              <p:nvPr/>
            </p:nvSpPr>
            <p:spPr bwMode="auto">
              <a:xfrm>
                <a:off x="5084763" y="971550"/>
                <a:ext cx="139700"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100"/>
              </a:p>
            </p:txBody>
          </p:sp>
          <p:sp>
            <p:nvSpPr>
              <p:cNvPr id="19"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100"/>
              </a:p>
            </p:txBody>
          </p:sp>
        </p:grpSp>
      </p:grpSp>
      <p:grpSp>
        <p:nvGrpSpPr>
          <p:cNvPr id="22" name="组合 21"/>
          <p:cNvGrpSpPr/>
          <p:nvPr/>
        </p:nvGrpSpPr>
        <p:grpSpPr>
          <a:xfrm>
            <a:off x="7444045" y="4577293"/>
            <a:ext cx="404408" cy="404354"/>
            <a:chOff x="5580489" y="5517147"/>
            <a:chExt cx="1127118" cy="1127118"/>
          </a:xfrm>
        </p:grpSpPr>
        <p:grpSp>
          <p:nvGrpSpPr>
            <p:cNvPr id="23" name="组合 22"/>
            <p:cNvGrpSpPr/>
            <p:nvPr/>
          </p:nvGrpSpPr>
          <p:grpSpPr>
            <a:xfrm>
              <a:off x="5580489" y="5517147"/>
              <a:ext cx="1127118" cy="1127118"/>
              <a:chOff x="304800" y="673100"/>
              <a:chExt cx="4000500" cy="4000500"/>
            </a:xfrm>
            <a:effectLst>
              <a:outerShdw blurRad="444500" dist="254000" dir="8100000" algn="tr" rotWithShape="0">
                <a:prstClr val="black">
                  <a:alpha val="50000"/>
                </a:prstClr>
              </a:outerShdw>
            </a:effectLst>
          </p:grpSpPr>
          <p:sp>
            <p:nvSpPr>
              <p:cNvPr id="25" name="同心圆 2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26" name="椭圆 2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24" name="任意多边形 23"/>
            <p:cNvSpPr/>
            <p:nvPr/>
          </p:nvSpPr>
          <p:spPr bwMode="auto">
            <a:xfrm>
              <a:off x="5849608" y="5808072"/>
              <a:ext cx="679814" cy="521192"/>
            </a:xfrm>
            <a:custGeom>
              <a:avLst/>
              <a:gdLst>
                <a:gd name="connsiteX0" fmla="*/ 14829 w 563476"/>
                <a:gd name="connsiteY0" fmla="*/ 416347 h 432000"/>
                <a:gd name="connsiteX1" fmla="*/ 556062 w 563476"/>
                <a:gd name="connsiteY1" fmla="*/ 416347 h 432000"/>
                <a:gd name="connsiteX2" fmla="*/ 563476 w 563476"/>
                <a:gd name="connsiteY2" fmla="*/ 424174 h 432000"/>
                <a:gd name="connsiteX3" fmla="*/ 556062 w 563476"/>
                <a:gd name="connsiteY3" fmla="*/ 432000 h 432000"/>
                <a:gd name="connsiteX4" fmla="*/ 14829 w 563476"/>
                <a:gd name="connsiteY4" fmla="*/ 432000 h 432000"/>
                <a:gd name="connsiteX5" fmla="*/ 0 w 563476"/>
                <a:gd name="connsiteY5" fmla="*/ 424174 h 432000"/>
                <a:gd name="connsiteX6" fmla="*/ 14829 w 563476"/>
                <a:gd name="connsiteY6" fmla="*/ 416347 h 432000"/>
                <a:gd name="connsiteX7" fmla="*/ 428869 w 563476"/>
                <a:gd name="connsiteY7" fmla="*/ 200347 h 432000"/>
                <a:gd name="connsiteX8" fmla="*/ 510260 w 563476"/>
                <a:gd name="connsiteY8" fmla="*/ 200347 h 432000"/>
                <a:gd name="connsiteX9" fmla="*/ 510260 w 563476"/>
                <a:gd name="connsiteY9" fmla="*/ 372521 h 432000"/>
                <a:gd name="connsiteX10" fmla="*/ 428869 w 563476"/>
                <a:gd name="connsiteY10" fmla="*/ 372521 h 432000"/>
                <a:gd name="connsiteX11" fmla="*/ 303652 w 563476"/>
                <a:gd name="connsiteY11" fmla="*/ 118956 h 432000"/>
                <a:gd name="connsiteX12" fmla="*/ 385043 w 563476"/>
                <a:gd name="connsiteY12" fmla="*/ 118956 h 432000"/>
                <a:gd name="connsiteX13" fmla="*/ 385043 w 563476"/>
                <a:gd name="connsiteY13" fmla="*/ 372521 h 432000"/>
                <a:gd name="connsiteX14" fmla="*/ 303652 w 563476"/>
                <a:gd name="connsiteY14" fmla="*/ 372521 h 432000"/>
                <a:gd name="connsiteX15" fmla="*/ 72001 w 563476"/>
                <a:gd name="connsiteY15" fmla="*/ 97044 h 432000"/>
                <a:gd name="connsiteX16" fmla="*/ 153392 w 563476"/>
                <a:gd name="connsiteY16" fmla="*/ 97044 h 432000"/>
                <a:gd name="connsiteX17" fmla="*/ 153392 w 563476"/>
                <a:gd name="connsiteY17" fmla="*/ 372521 h 432000"/>
                <a:gd name="connsiteX18" fmla="*/ 72001 w 563476"/>
                <a:gd name="connsiteY18" fmla="*/ 372521 h 432000"/>
                <a:gd name="connsiteX19" fmla="*/ 190957 w 563476"/>
                <a:gd name="connsiteY19" fmla="*/ 0 h 432000"/>
                <a:gd name="connsiteX20" fmla="*/ 272348 w 563476"/>
                <a:gd name="connsiteY20" fmla="*/ 0 h 432000"/>
                <a:gd name="connsiteX21" fmla="*/ 272348 w 563476"/>
                <a:gd name="connsiteY21" fmla="*/ 372521 h 432000"/>
                <a:gd name="connsiteX22" fmla="*/ 190957 w 563476"/>
                <a:gd name="connsiteY22" fmla="*/ 372521 h 4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563476" h="432000">
                  <a:moveTo>
                    <a:pt x="14829" y="416347"/>
                  </a:moveTo>
                  <a:cubicBezTo>
                    <a:pt x="556062" y="416347"/>
                    <a:pt x="556062" y="416347"/>
                    <a:pt x="556062" y="416347"/>
                  </a:cubicBezTo>
                  <a:cubicBezTo>
                    <a:pt x="556062" y="416347"/>
                    <a:pt x="563476" y="416347"/>
                    <a:pt x="563476" y="424174"/>
                  </a:cubicBezTo>
                  <a:cubicBezTo>
                    <a:pt x="563476" y="432000"/>
                    <a:pt x="556062" y="432000"/>
                    <a:pt x="556062" y="432000"/>
                  </a:cubicBezTo>
                  <a:lnTo>
                    <a:pt x="14829" y="432000"/>
                  </a:lnTo>
                  <a:cubicBezTo>
                    <a:pt x="7414" y="432000"/>
                    <a:pt x="0" y="432000"/>
                    <a:pt x="0" y="424174"/>
                  </a:cubicBezTo>
                  <a:cubicBezTo>
                    <a:pt x="0" y="416347"/>
                    <a:pt x="7414" y="416347"/>
                    <a:pt x="14829" y="416347"/>
                  </a:cubicBezTo>
                  <a:close/>
                  <a:moveTo>
                    <a:pt x="428869" y="200347"/>
                  </a:moveTo>
                  <a:lnTo>
                    <a:pt x="510260" y="200347"/>
                  </a:lnTo>
                  <a:lnTo>
                    <a:pt x="510260" y="372521"/>
                  </a:lnTo>
                  <a:lnTo>
                    <a:pt x="428869" y="372521"/>
                  </a:lnTo>
                  <a:close/>
                  <a:moveTo>
                    <a:pt x="303652" y="118956"/>
                  </a:moveTo>
                  <a:lnTo>
                    <a:pt x="385043" y="118956"/>
                  </a:lnTo>
                  <a:lnTo>
                    <a:pt x="385043" y="372521"/>
                  </a:lnTo>
                  <a:lnTo>
                    <a:pt x="303652" y="372521"/>
                  </a:lnTo>
                  <a:close/>
                  <a:moveTo>
                    <a:pt x="72001" y="97044"/>
                  </a:moveTo>
                  <a:lnTo>
                    <a:pt x="153392" y="97044"/>
                  </a:lnTo>
                  <a:lnTo>
                    <a:pt x="153392" y="372521"/>
                  </a:lnTo>
                  <a:lnTo>
                    <a:pt x="72001" y="372521"/>
                  </a:lnTo>
                  <a:close/>
                  <a:moveTo>
                    <a:pt x="190957" y="0"/>
                  </a:moveTo>
                  <a:lnTo>
                    <a:pt x="272348" y="0"/>
                  </a:lnTo>
                  <a:lnTo>
                    <a:pt x="272348" y="372521"/>
                  </a:lnTo>
                  <a:lnTo>
                    <a:pt x="190957" y="372521"/>
                  </a:lnTo>
                  <a:close/>
                </a:path>
              </a:pathLst>
            </a:custGeom>
            <a:solidFill>
              <a:srgbClr val="0070C0"/>
            </a:solidFill>
            <a:ln>
              <a:noFill/>
            </a:ln>
          </p:spPr>
          <p:txBody>
            <a:bodyPr vert="horz" wrap="square" lIns="91440" tIns="45720" rIns="91440" bIns="45720" numCol="1" anchor="t" anchorCtr="0" compatLnSpc="1">
              <a:noAutofit/>
            </a:bodyPr>
            <a:lstStyle/>
            <a:p>
              <a:endParaRPr lang="zh-CN" altLang="en-US"/>
            </a:p>
          </p:txBody>
        </p:sp>
      </p:grpSp>
      <p:grpSp>
        <p:nvGrpSpPr>
          <p:cNvPr id="27" name="组合 26"/>
          <p:cNvGrpSpPr/>
          <p:nvPr/>
        </p:nvGrpSpPr>
        <p:grpSpPr>
          <a:xfrm>
            <a:off x="8431710" y="4577293"/>
            <a:ext cx="404408" cy="404354"/>
            <a:chOff x="9690559" y="5640919"/>
            <a:chExt cx="1127118" cy="1127118"/>
          </a:xfrm>
        </p:grpSpPr>
        <p:grpSp>
          <p:nvGrpSpPr>
            <p:cNvPr id="28" name="组合 27"/>
            <p:cNvGrpSpPr/>
            <p:nvPr/>
          </p:nvGrpSpPr>
          <p:grpSpPr>
            <a:xfrm>
              <a:off x="9690559" y="5640919"/>
              <a:ext cx="1127118" cy="1127118"/>
              <a:chOff x="304800" y="673100"/>
              <a:chExt cx="4000500" cy="4000500"/>
            </a:xfrm>
            <a:effectLst>
              <a:outerShdw blurRad="444500" dist="254000" dir="810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33" name="椭圆 3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29" name="组合 28"/>
            <p:cNvGrpSpPr/>
            <p:nvPr/>
          </p:nvGrpSpPr>
          <p:grpSpPr>
            <a:xfrm>
              <a:off x="10044772" y="5831110"/>
              <a:ext cx="444804" cy="571770"/>
              <a:chOff x="9222222" y="4228885"/>
              <a:chExt cx="360197" cy="463013"/>
            </a:xfrm>
            <a:solidFill>
              <a:srgbClr val="C00000"/>
            </a:solidFill>
          </p:grpSpPr>
          <p:sp>
            <p:nvSpPr>
              <p:cNvPr id="30" name="Freeform 109"/>
              <p:cNvSpPr>
                <a:spLocks noEditPoints="1"/>
              </p:cNvSpPr>
              <p:nvPr/>
            </p:nvSpPr>
            <p:spPr bwMode="auto">
              <a:xfrm flipH="1">
                <a:off x="9222222" y="4228885"/>
                <a:ext cx="360197" cy="463013"/>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3765">
                  <a:defRPr/>
                </a:pPr>
                <a:endParaRPr lang="zh-CN" altLang="en-US">
                  <a:solidFill>
                    <a:sysClr val="windowText" lastClr="000000"/>
                  </a:solidFill>
                  <a:latin typeface="Calibri" panose="020F0502020204030204"/>
                  <a:ea typeface="宋体" panose="02010600030101010101" pitchFamily="2" charset="-122"/>
                </a:endParaRPr>
              </a:p>
            </p:txBody>
          </p:sp>
          <p:sp>
            <p:nvSpPr>
              <p:cNvPr id="31" name="任意多边形 30"/>
              <p:cNvSpPr>
                <a:spLocks noChangeArrowheads="1"/>
              </p:cNvSpPr>
              <p:nvPr/>
            </p:nvSpPr>
            <p:spPr bwMode="auto">
              <a:xfrm flipH="1">
                <a:off x="9222222" y="4490367"/>
                <a:ext cx="51067" cy="201531"/>
              </a:xfrm>
              <a:custGeom>
                <a:avLst/>
                <a:gdLst>
                  <a:gd name="connsiteX0" fmla="*/ 51067 w 51067"/>
                  <a:gd name="connsiteY0" fmla="*/ 149783 h 201531"/>
                  <a:gd name="connsiteX1" fmla="*/ 0 w 51067"/>
                  <a:gd name="connsiteY1" fmla="*/ 149783 h 201531"/>
                  <a:gd name="connsiteX2" fmla="*/ 0 w 51067"/>
                  <a:gd name="connsiteY2" fmla="*/ 201531 h 201531"/>
                  <a:gd name="connsiteX3" fmla="*/ 25533 w 51067"/>
                  <a:gd name="connsiteY3" fmla="*/ 201531 h 201531"/>
                  <a:gd name="connsiteX4" fmla="*/ 51067 w 51067"/>
                  <a:gd name="connsiteY4" fmla="*/ 175657 h 201531"/>
                  <a:gd name="connsiteX5" fmla="*/ 51067 w 51067"/>
                  <a:gd name="connsiteY5" fmla="*/ 149783 h 201531"/>
                  <a:gd name="connsiteX6" fmla="*/ 51067 w 51067"/>
                  <a:gd name="connsiteY6" fmla="*/ 74552 h 201531"/>
                  <a:gd name="connsiteX7" fmla="*/ 0 w 51067"/>
                  <a:gd name="connsiteY7" fmla="*/ 74552 h 201531"/>
                  <a:gd name="connsiteX8" fmla="*/ 0 w 51067"/>
                  <a:gd name="connsiteY8" fmla="*/ 126300 h 201531"/>
                  <a:gd name="connsiteX9" fmla="*/ 51067 w 51067"/>
                  <a:gd name="connsiteY9" fmla="*/ 126300 h 201531"/>
                  <a:gd name="connsiteX10" fmla="*/ 51067 w 51067"/>
                  <a:gd name="connsiteY10" fmla="*/ 0 h 201531"/>
                  <a:gd name="connsiteX11" fmla="*/ 0 w 51067"/>
                  <a:gd name="connsiteY11" fmla="*/ 0 h 201531"/>
                  <a:gd name="connsiteX12" fmla="*/ 0 w 51067"/>
                  <a:gd name="connsiteY12" fmla="*/ 51069 h 201531"/>
                  <a:gd name="connsiteX13" fmla="*/ 51067 w 51067"/>
                  <a:gd name="connsiteY13" fmla="*/ 51069 h 20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1067" h="201531">
                    <a:moveTo>
                      <a:pt x="51067" y="149783"/>
                    </a:moveTo>
                    <a:cubicBezTo>
                      <a:pt x="0" y="149783"/>
                      <a:pt x="0" y="149783"/>
                      <a:pt x="0" y="149783"/>
                    </a:cubicBezTo>
                    <a:lnTo>
                      <a:pt x="0" y="201531"/>
                    </a:lnTo>
                    <a:cubicBezTo>
                      <a:pt x="25533" y="201531"/>
                      <a:pt x="25533" y="201531"/>
                      <a:pt x="25533" y="201531"/>
                    </a:cubicBezTo>
                    <a:cubicBezTo>
                      <a:pt x="39896" y="201531"/>
                      <a:pt x="51067" y="190211"/>
                      <a:pt x="51067" y="175657"/>
                    </a:cubicBezTo>
                    <a:cubicBezTo>
                      <a:pt x="51067" y="149783"/>
                      <a:pt x="51067" y="149783"/>
                      <a:pt x="51067" y="149783"/>
                    </a:cubicBezTo>
                    <a:close/>
                    <a:moveTo>
                      <a:pt x="51067" y="74552"/>
                    </a:moveTo>
                    <a:lnTo>
                      <a:pt x="0" y="74552"/>
                    </a:lnTo>
                    <a:lnTo>
                      <a:pt x="0" y="126300"/>
                    </a:lnTo>
                    <a:lnTo>
                      <a:pt x="51067" y="126300"/>
                    </a:lnTo>
                    <a:close/>
                    <a:moveTo>
                      <a:pt x="51067" y="0"/>
                    </a:moveTo>
                    <a:lnTo>
                      <a:pt x="0" y="0"/>
                    </a:lnTo>
                    <a:lnTo>
                      <a:pt x="0" y="51069"/>
                    </a:lnTo>
                    <a:lnTo>
                      <a:pt x="51067" y="51069"/>
                    </a:lnTo>
                    <a:close/>
                  </a:path>
                </a:pathLst>
              </a:cu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3765">
                  <a:defRPr/>
                </a:pPr>
                <a:endParaRPr lang="zh-CN" altLang="en-US">
                  <a:solidFill>
                    <a:sysClr val="windowText" lastClr="000000"/>
                  </a:solidFill>
                  <a:latin typeface="Calibri" panose="020F0502020204030204"/>
                  <a:ea typeface="宋体" panose="02010600030101010101" pitchFamily="2" charset="-122"/>
                </a:endParaRPr>
              </a:p>
            </p:txBody>
          </p:sp>
        </p:grpSp>
      </p:grpSp>
      <p:grpSp>
        <p:nvGrpSpPr>
          <p:cNvPr id="34" name="组合 33"/>
          <p:cNvGrpSpPr/>
          <p:nvPr/>
        </p:nvGrpSpPr>
        <p:grpSpPr>
          <a:xfrm>
            <a:off x="7937877" y="4577293"/>
            <a:ext cx="404408" cy="404354"/>
            <a:chOff x="7654445" y="4368208"/>
            <a:chExt cx="1127118" cy="1127118"/>
          </a:xfrm>
        </p:grpSpPr>
        <p:grpSp>
          <p:nvGrpSpPr>
            <p:cNvPr id="35" name="组合 34"/>
            <p:cNvGrpSpPr/>
            <p:nvPr/>
          </p:nvGrpSpPr>
          <p:grpSpPr>
            <a:xfrm>
              <a:off x="7654445" y="4368208"/>
              <a:ext cx="1127118" cy="1127118"/>
              <a:chOff x="304800" y="673100"/>
              <a:chExt cx="4000500" cy="4000500"/>
            </a:xfrm>
            <a:effectLst>
              <a:outerShdw blurRad="444500" dist="254000" dir="8100000" algn="tr" rotWithShape="0">
                <a:prstClr val="black">
                  <a:alpha val="50000"/>
                </a:prstClr>
              </a:outerShdw>
            </a:effectLst>
          </p:grpSpPr>
          <p:sp>
            <p:nvSpPr>
              <p:cNvPr id="37" name="同心圆 3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38" name="椭圆 3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36" name="Freeform 177"/>
            <p:cNvSpPr>
              <a:spLocks noEditPoints="1"/>
            </p:cNvSpPr>
            <p:nvPr/>
          </p:nvSpPr>
          <p:spPr bwMode="auto">
            <a:xfrm>
              <a:off x="7919691" y="4567006"/>
              <a:ext cx="596626" cy="603948"/>
            </a:xfrm>
            <a:custGeom>
              <a:avLst/>
              <a:gdLst>
                <a:gd name="T0" fmla="*/ 46 w 69"/>
                <a:gd name="T1" fmla="*/ 16 h 70"/>
                <a:gd name="T2" fmla="*/ 46 w 69"/>
                <a:gd name="T3" fmla="*/ 34 h 70"/>
                <a:gd name="T4" fmla="*/ 55 w 69"/>
                <a:gd name="T5" fmla="*/ 25 h 70"/>
                <a:gd name="T6" fmla="*/ 46 w 69"/>
                <a:gd name="T7" fmla="*/ 16 h 70"/>
                <a:gd name="T8" fmla="*/ 61 w 69"/>
                <a:gd name="T9" fmla="*/ 9 h 70"/>
                <a:gd name="T10" fmla="*/ 29 w 69"/>
                <a:gd name="T11" fmla="*/ 9 h 70"/>
                <a:gd name="T12" fmla="*/ 26 w 69"/>
                <a:gd name="T13" fmla="*/ 37 h 70"/>
                <a:gd name="T14" fmla="*/ 20 w 69"/>
                <a:gd name="T15" fmla="*/ 43 h 70"/>
                <a:gd name="T16" fmla="*/ 27 w 69"/>
                <a:gd name="T17" fmla="*/ 50 h 70"/>
                <a:gd name="T18" fmla="*/ 33 w 69"/>
                <a:gd name="T19" fmla="*/ 44 h 70"/>
                <a:gd name="T20" fmla="*/ 61 w 69"/>
                <a:gd name="T21" fmla="*/ 41 h 70"/>
                <a:gd name="T22" fmla="*/ 61 w 69"/>
                <a:gd name="T23" fmla="*/ 9 h 70"/>
                <a:gd name="T24" fmla="*/ 34 w 69"/>
                <a:gd name="T25" fmla="*/ 36 h 70"/>
                <a:gd name="T26" fmla="*/ 34 w 69"/>
                <a:gd name="T27" fmla="*/ 14 h 70"/>
                <a:gd name="T28" fmla="*/ 56 w 69"/>
                <a:gd name="T29" fmla="*/ 14 h 70"/>
                <a:gd name="T30" fmla="*/ 56 w 69"/>
                <a:gd name="T31" fmla="*/ 36 h 70"/>
                <a:gd name="T32" fmla="*/ 34 w 69"/>
                <a:gd name="T33" fmla="*/ 36 h 70"/>
                <a:gd name="T34" fmla="*/ 17 w 69"/>
                <a:gd name="T35" fmla="*/ 43 h 70"/>
                <a:gd name="T36" fmla="*/ 0 w 69"/>
                <a:gd name="T37" fmla="*/ 58 h 70"/>
                <a:gd name="T38" fmla="*/ 11 w 69"/>
                <a:gd name="T39" fmla="*/ 70 h 70"/>
                <a:gd name="T40" fmla="*/ 27 w 69"/>
                <a:gd name="T41" fmla="*/ 52 h 70"/>
                <a:gd name="T42" fmla="*/ 17 w 69"/>
                <a:gd name="T43" fmla="*/ 43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9" h="70">
                  <a:moveTo>
                    <a:pt x="46" y="16"/>
                  </a:moveTo>
                  <a:cubicBezTo>
                    <a:pt x="50" y="21"/>
                    <a:pt x="52" y="26"/>
                    <a:pt x="46" y="34"/>
                  </a:cubicBezTo>
                  <a:cubicBezTo>
                    <a:pt x="51" y="34"/>
                    <a:pt x="55" y="30"/>
                    <a:pt x="55" y="25"/>
                  </a:cubicBezTo>
                  <a:cubicBezTo>
                    <a:pt x="55" y="20"/>
                    <a:pt x="51" y="16"/>
                    <a:pt x="46" y="16"/>
                  </a:cubicBezTo>
                  <a:close/>
                  <a:moveTo>
                    <a:pt x="61" y="9"/>
                  </a:moveTo>
                  <a:cubicBezTo>
                    <a:pt x="52" y="0"/>
                    <a:pt x="38" y="0"/>
                    <a:pt x="29" y="9"/>
                  </a:cubicBezTo>
                  <a:cubicBezTo>
                    <a:pt x="22" y="16"/>
                    <a:pt x="21" y="28"/>
                    <a:pt x="26" y="37"/>
                  </a:cubicBezTo>
                  <a:cubicBezTo>
                    <a:pt x="20" y="43"/>
                    <a:pt x="20" y="43"/>
                    <a:pt x="20" y="43"/>
                  </a:cubicBezTo>
                  <a:cubicBezTo>
                    <a:pt x="27" y="50"/>
                    <a:pt x="27" y="50"/>
                    <a:pt x="27" y="50"/>
                  </a:cubicBezTo>
                  <a:cubicBezTo>
                    <a:pt x="33" y="44"/>
                    <a:pt x="33" y="44"/>
                    <a:pt x="33" y="44"/>
                  </a:cubicBezTo>
                  <a:cubicBezTo>
                    <a:pt x="42" y="49"/>
                    <a:pt x="53" y="48"/>
                    <a:pt x="61" y="41"/>
                  </a:cubicBezTo>
                  <a:cubicBezTo>
                    <a:pt x="69" y="32"/>
                    <a:pt x="69" y="18"/>
                    <a:pt x="61" y="9"/>
                  </a:cubicBezTo>
                  <a:close/>
                  <a:moveTo>
                    <a:pt x="34" y="36"/>
                  </a:moveTo>
                  <a:cubicBezTo>
                    <a:pt x="28" y="30"/>
                    <a:pt x="28" y="20"/>
                    <a:pt x="34" y="14"/>
                  </a:cubicBezTo>
                  <a:cubicBezTo>
                    <a:pt x="40" y="8"/>
                    <a:pt x="50" y="8"/>
                    <a:pt x="56" y="14"/>
                  </a:cubicBezTo>
                  <a:cubicBezTo>
                    <a:pt x="62" y="20"/>
                    <a:pt x="62" y="30"/>
                    <a:pt x="56" y="36"/>
                  </a:cubicBezTo>
                  <a:cubicBezTo>
                    <a:pt x="50" y="42"/>
                    <a:pt x="40" y="42"/>
                    <a:pt x="34" y="36"/>
                  </a:cubicBezTo>
                  <a:close/>
                  <a:moveTo>
                    <a:pt x="17" y="43"/>
                  </a:moveTo>
                  <a:cubicBezTo>
                    <a:pt x="0" y="58"/>
                    <a:pt x="0" y="58"/>
                    <a:pt x="0" y="58"/>
                  </a:cubicBezTo>
                  <a:cubicBezTo>
                    <a:pt x="11" y="70"/>
                    <a:pt x="11" y="70"/>
                    <a:pt x="11" y="70"/>
                  </a:cubicBezTo>
                  <a:cubicBezTo>
                    <a:pt x="27" y="52"/>
                    <a:pt x="27" y="52"/>
                    <a:pt x="27" y="52"/>
                  </a:cubicBezTo>
                  <a:lnTo>
                    <a:pt x="17" y="43"/>
                  </a:lnTo>
                  <a:close/>
                </a:path>
              </a:pathLst>
            </a:custGeom>
            <a:solidFill>
              <a:srgbClr val="0070C0"/>
            </a:solidFill>
            <a:ln>
              <a:noFill/>
            </a:ln>
          </p:spPr>
          <p:txBody>
            <a:bodyPr vert="horz" wrap="square" lIns="91440" tIns="45720" rIns="91440" bIns="45720" numCol="1" anchor="t" anchorCtr="0" compatLnSpc="1"/>
            <a:lstStyle/>
            <a:p>
              <a:endParaRPr lang="zh-CN" altLang="en-US"/>
            </a:p>
          </p:txBody>
        </p:sp>
      </p:grpSp>
      <p:grpSp>
        <p:nvGrpSpPr>
          <p:cNvPr id="39" name="组合 38"/>
          <p:cNvGrpSpPr/>
          <p:nvPr/>
        </p:nvGrpSpPr>
        <p:grpSpPr>
          <a:xfrm>
            <a:off x="1415721" y="819778"/>
            <a:ext cx="1294942" cy="1741702"/>
            <a:chOff x="2536088" y="1028732"/>
            <a:chExt cx="1424436" cy="1915872"/>
          </a:xfrm>
        </p:grpSpPr>
        <p:sp>
          <p:nvSpPr>
            <p:cNvPr id="40" name="圆角矩形 39"/>
            <p:cNvSpPr/>
            <p:nvPr/>
          </p:nvSpPr>
          <p:spPr>
            <a:xfrm>
              <a:off x="2536088" y="1039589"/>
              <a:ext cx="1424436" cy="1905015"/>
            </a:xfrm>
            <a:prstGeom prst="roundRect">
              <a:avLst>
                <a:gd name="adj" fmla="val 6990"/>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2536088" y="1219233"/>
              <a:ext cx="1424436" cy="1466910"/>
            </a:xfrm>
            <a:prstGeom prst="rect">
              <a:avLst/>
            </a:prstGeom>
            <a:solidFill>
              <a:srgbClr val="0070C0"/>
            </a:solidFill>
            <a:ln>
              <a:noFill/>
            </a:ln>
            <a:effectLst>
              <a:innerShdw blurRad="508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2536088" y="1028732"/>
              <a:ext cx="1424436" cy="190500"/>
            </a:xfrm>
            <a:prstGeom prst="rect">
              <a:avLst/>
            </a:prstGeom>
            <a:solidFill>
              <a:schemeClr val="bg1">
                <a:lumMod val="95000"/>
              </a:schemeClr>
            </a:solidFill>
            <a:ln>
              <a:noFill/>
            </a:ln>
            <a:effectLst>
              <a:outerShdw blurRad="76200" dist="50800" dir="5400000" sx="97000" sy="97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rot="10800000">
              <a:off x="2536088" y="2681534"/>
              <a:ext cx="1424436" cy="190500"/>
            </a:xfrm>
            <a:prstGeom prst="rect">
              <a:avLst/>
            </a:prstGeom>
            <a:solidFill>
              <a:schemeClr val="bg1">
                <a:lumMod val="95000"/>
              </a:schemeClr>
            </a:solidFill>
            <a:ln>
              <a:noFill/>
            </a:ln>
            <a:effectLst>
              <a:outerShdw blurRad="76200" dist="50800" dir="16200000" sx="97000" sy="97000"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文本框 18"/>
            <p:cNvSpPr txBox="1"/>
            <p:nvPr/>
          </p:nvSpPr>
          <p:spPr>
            <a:xfrm>
              <a:off x="2907878" y="1239593"/>
              <a:ext cx="637049" cy="1446550"/>
            </a:xfrm>
            <a:prstGeom prst="rect">
              <a:avLst/>
            </a:prstGeom>
            <a:noFill/>
          </p:spPr>
          <p:txBody>
            <a:bodyPr wrap="square" rtlCol="0">
              <a:spAutoFit/>
            </a:bodyPr>
            <a:lstStyle/>
            <a:p>
              <a:pPr algn="ctr"/>
              <a:r>
                <a:rPr lang="en-US" altLang="zh-CN" sz="88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2</a:t>
              </a:r>
              <a:endParaRPr lang="zh-CN" altLang="en-US" sz="8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45" name="组合 44"/>
          <p:cNvGrpSpPr/>
          <p:nvPr/>
        </p:nvGrpSpPr>
        <p:grpSpPr>
          <a:xfrm>
            <a:off x="3060819" y="819778"/>
            <a:ext cx="1294942" cy="1741702"/>
            <a:chOff x="4438114" y="1028732"/>
            <a:chExt cx="1424436" cy="1915872"/>
          </a:xfrm>
        </p:grpSpPr>
        <p:sp>
          <p:nvSpPr>
            <p:cNvPr id="46" name="圆角矩形 45"/>
            <p:cNvSpPr/>
            <p:nvPr/>
          </p:nvSpPr>
          <p:spPr>
            <a:xfrm>
              <a:off x="4438114" y="1039589"/>
              <a:ext cx="1424436" cy="1905015"/>
            </a:xfrm>
            <a:prstGeom prst="roundRect">
              <a:avLst>
                <a:gd name="adj" fmla="val 6990"/>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4438114" y="1219233"/>
              <a:ext cx="1424436" cy="1466910"/>
            </a:xfrm>
            <a:prstGeom prst="rect">
              <a:avLst/>
            </a:prstGeom>
            <a:solidFill>
              <a:srgbClr val="0070C0"/>
            </a:solidFill>
            <a:ln>
              <a:noFill/>
            </a:ln>
            <a:effectLst>
              <a:innerShdw blurRad="508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4438114" y="1028732"/>
              <a:ext cx="1424436" cy="190500"/>
            </a:xfrm>
            <a:prstGeom prst="rect">
              <a:avLst/>
            </a:prstGeom>
            <a:solidFill>
              <a:schemeClr val="bg1">
                <a:lumMod val="95000"/>
              </a:schemeClr>
            </a:solidFill>
            <a:ln>
              <a:noFill/>
            </a:ln>
            <a:effectLst>
              <a:outerShdw blurRad="76200" dist="50800" dir="5400000" sx="97000" sy="97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p:nvSpPr>
          <p:spPr>
            <a:xfrm rot="10800000">
              <a:off x="4438114" y="2681534"/>
              <a:ext cx="1424436" cy="190500"/>
            </a:xfrm>
            <a:prstGeom prst="rect">
              <a:avLst/>
            </a:prstGeom>
            <a:solidFill>
              <a:schemeClr val="bg1">
                <a:lumMod val="95000"/>
              </a:schemeClr>
            </a:solidFill>
            <a:ln>
              <a:noFill/>
            </a:ln>
            <a:effectLst>
              <a:outerShdw blurRad="76200" dist="50800" dir="16200000" sx="97000" sy="97000"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文本框 40"/>
            <p:cNvSpPr txBox="1"/>
            <p:nvPr/>
          </p:nvSpPr>
          <p:spPr>
            <a:xfrm>
              <a:off x="4823156" y="1239593"/>
              <a:ext cx="637049" cy="1446550"/>
            </a:xfrm>
            <a:prstGeom prst="rect">
              <a:avLst/>
            </a:prstGeom>
            <a:noFill/>
          </p:spPr>
          <p:txBody>
            <a:bodyPr wrap="square" rtlCol="0">
              <a:spAutoFit/>
            </a:bodyPr>
            <a:lstStyle/>
            <a:p>
              <a:pPr algn="ctr"/>
              <a:r>
                <a:rPr lang="en-US" altLang="zh-CN" sz="88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a:t>
              </a:r>
              <a:endParaRPr lang="zh-CN" altLang="en-US" sz="8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51" name="组合 50"/>
          <p:cNvGrpSpPr/>
          <p:nvPr/>
        </p:nvGrpSpPr>
        <p:grpSpPr>
          <a:xfrm>
            <a:off x="4694487" y="819778"/>
            <a:ext cx="1294942" cy="1741702"/>
            <a:chOff x="6348047" y="1028732"/>
            <a:chExt cx="1424436" cy="1915872"/>
          </a:xfrm>
        </p:grpSpPr>
        <p:sp>
          <p:nvSpPr>
            <p:cNvPr id="52" name="圆角矩形 51"/>
            <p:cNvSpPr/>
            <p:nvPr/>
          </p:nvSpPr>
          <p:spPr>
            <a:xfrm>
              <a:off x="6348047" y="1039589"/>
              <a:ext cx="1424436" cy="1905015"/>
            </a:xfrm>
            <a:prstGeom prst="roundRect">
              <a:avLst>
                <a:gd name="adj" fmla="val 6990"/>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6348047" y="1219233"/>
              <a:ext cx="1424436" cy="1466910"/>
            </a:xfrm>
            <a:prstGeom prst="rect">
              <a:avLst/>
            </a:prstGeom>
            <a:solidFill>
              <a:srgbClr val="0070C0"/>
            </a:solidFill>
            <a:ln>
              <a:noFill/>
            </a:ln>
            <a:effectLst>
              <a:innerShdw blurRad="508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53"/>
            <p:cNvSpPr/>
            <p:nvPr/>
          </p:nvSpPr>
          <p:spPr>
            <a:xfrm>
              <a:off x="6348047" y="1028732"/>
              <a:ext cx="1424436" cy="190500"/>
            </a:xfrm>
            <a:prstGeom prst="rect">
              <a:avLst/>
            </a:prstGeom>
            <a:solidFill>
              <a:schemeClr val="bg1">
                <a:lumMod val="95000"/>
              </a:schemeClr>
            </a:solidFill>
            <a:ln>
              <a:noFill/>
            </a:ln>
            <a:effectLst>
              <a:outerShdw blurRad="76200" dist="50800" dir="5400000" sx="97000" sy="97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rot="10800000">
              <a:off x="6348047" y="2681534"/>
              <a:ext cx="1424436" cy="190500"/>
            </a:xfrm>
            <a:prstGeom prst="rect">
              <a:avLst/>
            </a:prstGeom>
            <a:solidFill>
              <a:schemeClr val="bg1">
                <a:lumMod val="95000"/>
              </a:schemeClr>
            </a:solidFill>
            <a:ln>
              <a:noFill/>
            </a:ln>
            <a:effectLst>
              <a:outerShdw blurRad="76200" dist="50800" dir="16200000" sx="97000" sy="97000"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文本框 57"/>
            <p:cNvSpPr txBox="1"/>
            <p:nvPr/>
          </p:nvSpPr>
          <p:spPr>
            <a:xfrm>
              <a:off x="6759593" y="1239593"/>
              <a:ext cx="637050" cy="1591205"/>
            </a:xfrm>
            <a:prstGeom prst="rect">
              <a:avLst/>
            </a:prstGeom>
            <a:noFill/>
          </p:spPr>
          <p:txBody>
            <a:bodyPr wrap="square" rtlCol="0">
              <a:spAutoFit/>
            </a:bodyPr>
            <a:lstStyle/>
            <a:p>
              <a:pPr algn="ctr"/>
              <a:r>
                <a:rPr lang="en-US" altLang="zh-CN" sz="8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X</a:t>
              </a:r>
              <a:endParaRPr lang="zh-CN" altLang="en-US" sz="8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57" name="组合 56"/>
          <p:cNvGrpSpPr/>
          <p:nvPr/>
        </p:nvGrpSpPr>
        <p:grpSpPr>
          <a:xfrm>
            <a:off x="6342415" y="819778"/>
            <a:ext cx="1294942" cy="1741702"/>
            <a:chOff x="8231476" y="1028732"/>
            <a:chExt cx="1424436" cy="1915872"/>
          </a:xfrm>
        </p:grpSpPr>
        <p:sp>
          <p:nvSpPr>
            <p:cNvPr id="58" name="圆角矩形 57"/>
            <p:cNvSpPr/>
            <p:nvPr/>
          </p:nvSpPr>
          <p:spPr>
            <a:xfrm>
              <a:off x="8231476" y="1039589"/>
              <a:ext cx="1424436" cy="1905015"/>
            </a:xfrm>
            <a:prstGeom prst="roundRect">
              <a:avLst>
                <a:gd name="adj" fmla="val 6990"/>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矩形 58"/>
            <p:cNvSpPr/>
            <p:nvPr/>
          </p:nvSpPr>
          <p:spPr>
            <a:xfrm>
              <a:off x="8231476" y="1219233"/>
              <a:ext cx="1424436" cy="1466910"/>
            </a:xfrm>
            <a:prstGeom prst="rect">
              <a:avLst/>
            </a:prstGeom>
            <a:solidFill>
              <a:srgbClr val="0070C0"/>
            </a:solidFill>
            <a:ln>
              <a:noFill/>
            </a:ln>
            <a:effectLst>
              <a:innerShdw blurRad="508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 59"/>
            <p:cNvSpPr/>
            <p:nvPr/>
          </p:nvSpPr>
          <p:spPr>
            <a:xfrm>
              <a:off x="8231476" y="1028732"/>
              <a:ext cx="1424436" cy="190500"/>
            </a:xfrm>
            <a:prstGeom prst="rect">
              <a:avLst/>
            </a:prstGeom>
            <a:solidFill>
              <a:schemeClr val="bg1">
                <a:lumMod val="95000"/>
              </a:schemeClr>
            </a:solidFill>
            <a:ln>
              <a:noFill/>
            </a:ln>
            <a:effectLst>
              <a:outerShdw blurRad="76200" dist="50800" dir="5400000" sx="97000" sy="97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60"/>
            <p:cNvSpPr/>
            <p:nvPr/>
          </p:nvSpPr>
          <p:spPr>
            <a:xfrm rot="10800000">
              <a:off x="8231476" y="2681534"/>
              <a:ext cx="1424436" cy="190500"/>
            </a:xfrm>
            <a:prstGeom prst="rect">
              <a:avLst/>
            </a:prstGeom>
            <a:solidFill>
              <a:schemeClr val="bg1">
                <a:lumMod val="95000"/>
              </a:schemeClr>
            </a:solidFill>
            <a:ln>
              <a:noFill/>
            </a:ln>
            <a:effectLst>
              <a:outerShdw blurRad="76200" dist="50800" dir="16200000" sx="97000" sy="97000"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文本框 74"/>
            <p:cNvSpPr txBox="1"/>
            <p:nvPr/>
          </p:nvSpPr>
          <p:spPr>
            <a:xfrm>
              <a:off x="8616518" y="1239593"/>
              <a:ext cx="637050" cy="1591205"/>
            </a:xfrm>
            <a:prstGeom prst="rect">
              <a:avLst/>
            </a:prstGeom>
            <a:noFill/>
          </p:spPr>
          <p:txBody>
            <a:bodyPr wrap="square" rtlCol="0">
              <a:spAutoFit/>
            </a:bodyPr>
            <a:lstStyle/>
            <a:p>
              <a:pPr algn="ctr"/>
              <a:r>
                <a:rPr lang="en-US" altLang="zh-CN" sz="88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X</a:t>
              </a:r>
              <a:endParaRPr lang="zh-CN" altLang="en-US" sz="8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63" name="组合 62"/>
          <p:cNvGrpSpPr/>
          <p:nvPr/>
        </p:nvGrpSpPr>
        <p:grpSpPr>
          <a:xfrm>
            <a:off x="2498095" y="1207830"/>
            <a:ext cx="760130" cy="184727"/>
            <a:chOff x="2819400" y="387818"/>
            <a:chExt cx="1384660" cy="310682"/>
          </a:xfrm>
        </p:grpSpPr>
        <p:sp>
          <p:nvSpPr>
            <p:cNvPr id="64" name="椭圆 63"/>
            <p:cNvSpPr/>
            <p:nvPr/>
          </p:nvSpPr>
          <p:spPr>
            <a:xfrm>
              <a:off x="2819400" y="393700"/>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椭圆 64"/>
            <p:cNvSpPr/>
            <p:nvPr/>
          </p:nvSpPr>
          <p:spPr>
            <a:xfrm>
              <a:off x="3899260" y="387818"/>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圆角矩形 65"/>
            <p:cNvSpPr/>
            <p:nvPr/>
          </p:nvSpPr>
          <p:spPr>
            <a:xfrm>
              <a:off x="2883260" y="466379"/>
              <a:ext cx="1256939" cy="159442"/>
            </a:xfrm>
            <a:prstGeom prst="roundRect">
              <a:avLst>
                <a:gd name="adj" fmla="val 50000"/>
              </a:avLst>
            </a:prstGeom>
            <a:gradFill>
              <a:gsLst>
                <a:gs pos="0">
                  <a:schemeClr val="bg1"/>
                </a:gs>
                <a:gs pos="25000">
                  <a:srgbClr val="FBFBFB"/>
                </a:gs>
                <a:gs pos="37000">
                  <a:srgbClr val="F8F8F8"/>
                </a:gs>
                <a:gs pos="89000">
                  <a:schemeClr val="bg1">
                    <a:lumMod val="85000"/>
                  </a:schemeClr>
                </a:gs>
                <a:gs pos="78000">
                  <a:srgbClr val="E7E7E7"/>
                </a:gs>
              </a:gsLst>
              <a:path path="circle">
                <a:fillToRect l="50000" t="50000" r="50000" b="50000"/>
              </a:path>
            </a:gradFill>
            <a:ln>
              <a:noFill/>
            </a:ln>
            <a:effectLst>
              <a:outerShdw blurRad="88900" sx="101000" sy="101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圆角矩形 66"/>
            <p:cNvSpPr/>
            <p:nvPr/>
          </p:nvSpPr>
          <p:spPr>
            <a:xfrm>
              <a:off x="2883260" y="466379"/>
              <a:ext cx="1256939" cy="159442"/>
            </a:xfrm>
            <a:prstGeom prst="roundRect">
              <a:avLst>
                <a:gd name="adj" fmla="val 50000"/>
              </a:avLst>
            </a:prstGeom>
            <a:gradFill flip="none" rotWithShape="1">
              <a:gsLst>
                <a:gs pos="29000">
                  <a:schemeClr val="tx1">
                    <a:alpha val="2000"/>
                  </a:schemeClr>
                </a:gs>
                <a:gs pos="100000">
                  <a:schemeClr val="tx1">
                    <a:alpha val="13000"/>
                  </a:schemeClr>
                </a:gs>
              </a:gsLst>
              <a:path path="rect">
                <a:fillToRect l="50000" t="50000" r="50000" b="50000"/>
              </a:path>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8" name="组合 67"/>
          <p:cNvGrpSpPr/>
          <p:nvPr/>
        </p:nvGrpSpPr>
        <p:grpSpPr>
          <a:xfrm>
            <a:off x="4144470" y="1203323"/>
            <a:ext cx="760130" cy="184727"/>
            <a:chOff x="2819400" y="387818"/>
            <a:chExt cx="1384660" cy="310682"/>
          </a:xfrm>
        </p:grpSpPr>
        <p:sp>
          <p:nvSpPr>
            <p:cNvPr id="69" name="椭圆 68"/>
            <p:cNvSpPr/>
            <p:nvPr/>
          </p:nvSpPr>
          <p:spPr>
            <a:xfrm>
              <a:off x="2819400" y="393700"/>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椭圆 69"/>
            <p:cNvSpPr/>
            <p:nvPr/>
          </p:nvSpPr>
          <p:spPr>
            <a:xfrm>
              <a:off x="3899260" y="387818"/>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圆角矩形 70"/>
            <p:cNvSpPr/>
            <p:nvPr/>
          </p:nvSpPr>
          <p:spPr>
            <a:xfrm>
              <a:off x="2883260" y="466379"/>
              <a:ext cx="1256939" cy="159442"/>
            </a:xfrm>
            <a:prstGeom prst="roundRect">
              <a:avLst>
                <a:gd name="adj" fmla="val 50000"/>
              </a:avLst>
            </a:prstGeom>
            <a:gradFill>
              <a:gsLst>
                <a:gs pos="0">
                  <a:schemeClr val="bg1"/>
                </a:gs>
                <a:gs pos="25000">
                  <a:srgbClr val="FBFBFB"/>
                </a:gs>
                <a:gs pos="37000">
                  <a:srgbClr val="F8F8F8"/>
                </a:gs>
                <a:gs pos="89000">
                  <a:schemeClr val="bg1">
                    <a:lumMod val="85000"/>
                  </a:schemeClr>
                </a:gs>
                <a:gs pos="78000">
                  <a:srgbClr val="E7E7E7"/>
                </a:gs>
              </a:gsLst>
              <a:path path="circle">
                <a:fillToRect l="50000" t="50000" r="50000" b="50000"/>
              </a:path>
            </a:gradFill>
            <a:ln>
              <a:noFill/>
            </a:ln>
            <a:effectLst>
              <a:outerShdw blurRad="88900" sx="101000" sy="101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圆角矩形 71"/>
            <p:cNvSpPr/>
            <p:nvPr/>
          </p:nvSpPr>
          <p:spPr>
            <a:xfrm>
              <a:off x="2883260" y="466379"/>
              <a:ext cx="1256939" cy="159442"/>
            </a:xfrm>
            <a:prstGeom prst="roundRect">
              <a:avLst>
                <a:gd name="adj" fmla="val 50000"/>
              </a:avLst>
            </a:prstGeom>
            <a:gradFill flip="none" rotWithShape="1">
              <a:gsLst>
                <a:gs pos="29000">
                  <a:schemeClr val="tx1">
                    <a:alpha val="2000"/>
                  </a:schemeClr>
                </a:gs>
                <a:gs pos="100000">
                  <a:schemeClr val="tx1">
                    <a:alpha val="13000"/>
                  </a:schemeClr>
                </a:gs>
              </a:gsLst>
              <a:path path="rect">
                <a:fillToRect l="50000" t="50000" r="50000" b="50000"/>
              </a:path>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3" name="组合 72"/>
          <p:cNvGrpSpPr/>
          <p:nvPr/>
        </p:nvGrpSpPr>
        <p:grpSpPr>
          <a:xfrm>
            <a:off x="5781731" y="1203323"/>
            <a:ext cx="760130" cy="184727"/>
            <a:chOff x="2819400" y="387818"/>
            <a:chExt cx="1384660" cy="310682"/>
          </a:xfrm>
        </p:grpSpPr>
        <p:sp>
          <p:nvSpPr>
            <p:cNvPr id="74" name="椭圆 73"/>
            <p:cNvSpPr/>
            <p:nvPr/>
          </p:nvSpPr>
          <p:spPr>
            <a:xfrm>
              <a:off x="2819400" y="393700"/>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椭圆 74"/>
            <p:cNvSpPr/>
            <p:nvPr/>
          </p:nvSpPr>
          <p:spPr>
            <a:xfrm>
              <a:off x="3899260" y="387818"/>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圆角矩形 75"/>
            <p:cNvSpPr/>
            <p:nvPr/>
          </p:nvSpPr>
          <p:spPr>
            <a:xfrm>
              <a:off x="2883260" y="466379"/>
              <a:ext cx="1256939" cy="159442"/>
            </a:xfrm>
            <a:prstGeom prst="roundRect">
              <a:avLst>
                <a:gd name="adj" fmla="val 50000"/>
              </a:avLst>
            </a:prstGeom>
            <a:gradFill>
              <a:gsLst>
                <a:gs pos="0">
                  <a:schemeClr val="bg1"/>
                </a:gs>
                <a:gs pos="25000">
                  <a:srgbClr val="FBFBFB"/>
                </a:gs>
                <a:gs pos="37000">
                  <a:srgbClr val="F8F8F8"/>
                </a:gs>
                <a:gs pos="89000">
                  <a:schemeClr val="bg1">
                    <a:lumMod val="85000"/>
                  </a:schemeClr>
                </a:gs>
                <a:gs pos="78000">
                  <a:srgbClr val="E7E7E7"/>
                </a:gs>
              </a:gsLst>
              <a:path path="circle">
                <a:fillToRect l="50000" t="50000" r="50000" b="50000"/>
              </a:path>
            </a:gradFill>
            <a:ln>
              <a:noFill/>
            </a:ln>
            <a:effectLst>
              <a:outerShdw blurRad="88900" sx="101000" sy="101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圆角矩形 76"/>
            <p:cNvSpPr/>
            <p:nvPr/>
          </p:nvSpPr>
          <p:spPr>
            <a:xfrm>
              <a:off x="2883260" y="466379"/>
              <a:ext cx="1256939" cy="159442"/>
            </a:xfrm>
            <a:prstGeom prst="roundRect">
              <a:avLst>
                <a:gd name="adj" fmla="val 50000"/>
              </a:avLst>
            </a:prstGeom>
            <a:gradFill flip="none" rotWithShape="1">
              <a:gsLst>
                <a:gs pos="29000">
                  <a:schemeClr val="tx1">
                    <a:alpha val="2000"/>
                  </a:schemeClr>
                </a:gs>
                <a:gs pos="100000">
                  <a:schemeClr val="tx1">
                    <a:alpha val="13000"/>
                  </a:schemeClr>
                </a:gs>
              </a:gsLst>
              <a:path path="rect">
                <a:fillToRect l="50000" t="50000" r="50000" b="50000"/>
              </a:path>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8" name="TextBox 168"/>
          <p:cNvSpPr txBox="1"/>
          <p:nvPr/>
        </p:nvSpPr>
        <p:spPr>
          <a:xfrm>
            <a:off x="1708432" y="2830214"/>
            <a:ext cx="5732962" cy="561682"/>
          </a:xfrm>
          <a:prstGeom prst="rect">
            <a:avLst/>
          </a:prstGeom>
          <a:noFill/>
        </p:spPr>
        <p:txBody>
          <a:bodyPr wrap="none" lIns="68571" tIns="34285" rIns="68571" bIns="34285" rtlCol="0">
            <a:spAutoFit/>
          </a:bodyPr>
          <a:lstStyle/>
          <a:p>
            <a:pPr algn="ctr"/>
            <a:r>
              <a:rPr lang="en-US" altLang="zh-CN" sz="3200" b="1" dirty="0" smtClean="0">
                <a:solidFill>
                  <a:srgbClr val="0070C0"/>
                </a:solidFill>
                <a:latin typeface="微软雅黑" panose="020B0503020204020204" pitchFamily="34" charset="-122"/>
                <a:ea typeface="微软雅黑" panose="020B0503020204020204" pitchFamily="34" charset="-122"/>
                <a:cs typeface="+mn-ea"/>
                <a:sym typeface="+mn-lt"/>
              </a:rPr>
              <a:t>20XX</a:t>
            </a:r>
            <a:r>
              <a:rPr lang="zh-CN" altLang="en-US" sz="3200" b="1" dirty="0" smtClean="0">
                <a:solidFill>
                  <a:srgbClr val="0070C0"/>
                </a:solidFill>
                <a:latin typeface="微软雅黑" panose="020B0503020204020204" pitchFamily="34" charset="-122"/>
                <a:ea typeface="微软雅黑" panose="020B0503020204020204" pitchFamily="34" charset="-122"/>
                <a:cs typeface="+mn-ea"/>
                <a:sym typeface="+mn-lt"/>
              </a:rPr>
              <a:t>年</a:t>
            </a:r>
            <a:r>
              <a:rPr lang="zh-CN" altLang="en-US" sz="3200" b="1" dirty="0" smtClean="0">
                <a:solidFill>
                  <a:srgbClr val="0070C0"/>
                </a:solidFill>
                <a:latin typeface="微软雅黑" panose="020B0503020204020204" pitchFamily="34" charset="-122"/>
                <a:ea typeface="微软雅黑" panose="020B0503020204020204" pitchFamily="34" charset="-122"/>
                <a:cs typeface="+mn-ea"/>
                <a:sym typeface="+mn-lt"/>
              </a:rPr>
              <a:t>终总结暨</a:t>
            </a:r>
            <a:r>
              <a:rPr lang="zh-CN" altLang="en-US" sz="3200" b="1" dirty="0">
                <a:solidFill>
                  <a:srgbClr val="0070C0"/>
                </a:solidFill>
                <a:latin typeface="微软雅黑" panose="020B0503020204020204" pitchFamily="34" charset="-122"/>
                <a:ea typeface="微软雅黑" panose="020B0503020204020204" pitchFamily="34" charset="-122"/>
                <a:cs typeface="+mn-ea"/>
                <a:sym typeface="+mn-lt"/>
              </a:rPr>
              <a:t>新年</a:t>
            </a:r>
            <a:r>
              <a:rPr lang="zh-CN" altLang="en-US" sz="3200" b="1" dirty="0" smtClean="0">
                <a:solidFill>
                  <a:srgbClr val="0070C0"/>
                </a:solidFill>
                <a:latin typeface="微软雅黑" panose="020B0503020204020204" pitchFamily="34" charset="-122"/>
                <a:ea typeface="微软雅黑" panose="020B0503020204020204" pitchFamily="34" charset="-122"/>
                <a:cs typeface="+mn-ea"/>
                <a:sym typeface="+mn-lt"/>
              </a:rPr>
              <a:t>计划模板</a:t>
            </a:r>
            <a:endParaRPr lang="zh-CN" altLang="en-US" sz="3200" b="1" dirty="0">
              <a:solidFill>
                <a:srgbClr val="0070C0"/>
              </a:solidFill>
              <a:latin typeface="微软雅黑" panose="020B0503020204020204" pitchFamily="34" charset="-122"/>
              <a:ea typeface="微软雅黑" panose="020B0503020204020204" pitchFamily="34" charset="-122"/>
              <a:cs typeface="+mn-ea"/>
              <a:sym typeface="+mn-lt"/>
            </a:endParaRPr>
          </a:p>
        </p:txBody>
      </p:sp>
      <p:sp>
        <p:nvSpPr>
          <p:cNvPr id="79" name="TextBox 169"/>
          <p:cNvSpPr txBox="1"/>
          <p:nvPr/>
        </p:nvSpPr>
        <p:spPr>
          <a:xfrm>
            <a:off x="2245690" y="3501308"/>
            <a:ext cx="4771160" cy="284683"/>
          </a:xfrm>
          <a:prstGeom prst="rect">
            <a:avLst/>
          </a:prstGeom>
          <a:noFill/>
        </p:spPr>
        <p:txBody>
          <a:bodyPr wrap="none" lIns="68571" tIns="34285" rIns="68571" bIns="34285" rtlCol="0">
            <a:spAutoFit/>
          </a:bodyPr>
          <a:lstStyle/>
          <a:p>
            <a:pPr algn="ctr"/>
            <a:r>
              <a:rPr lang="zh-CN" altLang="en-US" dirty="0" smtClean="0">
                <a:solidFill>
                  <a:sysClr val="windowText" lastClr="000000"/>
                </a:solidFill>
                <a:latin typeface="微软雅黑" panose="020B0503020204020204" pitchFamily="34" charset="-122"/>
                <a:ea typeface="微软雅黑" panose="020B0503020204020204" pitchFamily="34" charset="-122"/>
                <a:cs typeface="+mn-ea"/>
                <a:sym typeface="+mn-lt"/>
              </a:rPr>
              <a:t>精美实用、框架完整的年终总结、工作汇报、新年计划</a:t>
            </a:r>
            <a:r>
              <a:rPr lang="en-US" altLang="zh-CN" dirty="0" smtClean="0">
                <a:solidFill>
                  <a:sysClr val="windowText" lastClr="000000"/>
                </a:solidFill>
                <a:latin typeface="微软雅黑" panose="020B0503020204020204" pitchFamily="34" charset="-122"/>
                <a:ea typeface="微软雅黑" panose="020B0503020204020204" pitchFamily="34" charset="-122"/>
                <a:cs typeface="+mn-ea"/>
                <a:sym typeface="+mn-lt"/>
              </a:rPr>
              <a:t>PPT</a:t>
            </a:r>
            <a:endParaRPr lang="zh-CN" altLang="en-US" dirty="0">
              <a:solidFill>
                <a:sysClr val="windowText" lastClr="000000"/>
              </a:solidFill>
              <a:latin typeface="微软雅黑" panose="020B0503020204020204" pitchFamily="34" charset="-122"/>
              <a:ea typeface="微软雅黑" panose="020B0503020204020204" pitchFamily="34" charset="-122"/>
              <a:cs typeface="+mn-ea"/>
              <a:sym typeface="+mn-lt"/>
            </a:endParaRPr>
          </a:p>
        </p:txBody>
      </p:sp>
      <p:cxnSp>
        <p:nvCxnSpPr>
          <p:cNvPr id="80" name="直接连接符 79"/>
          <p:cNvCxnSpPr/>
          <p:nvPr/>
        </p:nvCxnSpPr>
        <p:spPr>
          <a:xfrm>
            <a:off x="2004789" y="3425663"/>
            <a:ext cx="5312737"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81" name="Rectangle 4"/>
          <p:cNvSpPr txBox="1">
            <a:spLocks noChangeArrowheads="1"/>
          </p:cNvSpPr>
          <p:nvPr/>
        </p:nvSpPr>
        <p:spPr bwMode="auto">
          <a:xfrm>
            <a:off x="3100890" y="3878085"/>
            <a:ext cx="2880320" cy="256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zh-CN" altLang="en-US" sz="1400" b="0" dirty="0" smtClean="0">
                <a:solidFill>
                  <a:sysClr val="windowText" lastClr="000000"/>
                </a:solidFill>
                <a:latin typeface="微软雅黑" panose="020B0503020204020204" pitchFamily="34" charset="-122"/>
                <a:ea typeface="微软雅黑" panose="020B0503020204020204" pitchFamily="34" charset="-122"/>
              </a:rPr>
              <a:t>汇报人</a:t>
            </a:r>
            <a:r>
              <a:rPr lang="en-US" altLang="zh-CN" sz="1400" b="0" dirty="0" smtClean="0">
                <a:solidFill>
                  <a:sysClr val="windowText" lastClr="000000"/>
                </a:solidFill>
                <a:latin typeface="微软雅黑" panose="020B0503020204020204" pitchFamily="34" charset="-122"/>
                <a:ea typeface="微软雅黑" panose="020B0503020204020204" pitchFamily="34" charset="-122"/>
              </a:rPr>
              <a:t>: </a:t>
            </a:r>
            <a:r>
              <a:rPr lang="zh-CN" altLang="en-US" sz="1400" b="0" dirty="0">
                <a:solidFill>
                  <a:sysClr val="windowText" lastClr="000000"/>
                </a:solidFill>
                <a:latin typeface="微软雅黑" panose="020B0503020204020204" pitchFamily="34" charset="-122"/>
                <a:ea typeface="微软雅黑" panose="020B0503020204020204" pitchFamily="34" charset="-122"/>
              </a:rPr>
              <a:t>设计师</a:t>
            </a:r>
            <a:r>
              <a:rPr lang="zh-CN" altLang="en-US" sz="1400" b="0" dirty="0" smtClean="0">
                <a:solidFill>
                  <a:sysClr val="windowText" lastClr="000000"/>
                </a:solidFill>
                <a:latin typeface="微软雅黑" panose="020B0503020204020204" pitchFamily="34" charset="-122"/>
                <a:ea typeface="微软雅黑" panose="020B0503020204020204" pitchFamily="34" charset="-122"/>
              </a:rPr>
              <a:t>       部门：财务部</a:t>
            </a:r>
            <a:endParaRPr lang="zh-CN" altLang="en-US" sz="1400" b="0" dirty="0">
              <a:solidFill>
                <a:sysClr val="windowText" lastClr="0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362891"/>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0000" fill="hold" nodeType="afterEffect" p14:presetBounceEnd="50000">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14:bounceEnd="50000">
                                          <p:cBhvr additive="base">
                                            <p:cTn id="7" dur="500" fill="hold"/>
                                            <p:tgtEl>
                                              <p:spTgt spid="39"/>
                                            </p:tgtEl>
                                            <p:attrNameLst>
                                              <p:attrName>ppt_x</p:attrName>
                                            </p:attrNameLst>
                                          </p:cBhvr>
                                          <p:tavLst>
                                            <p:tav tm="0">
                                              <p:val>
                                                <p:strVal val="#ppt_x"/>
                                              </p:val>
                                            </p:tav>
                                            <p:tav tm="100000">
                                              <p:val>
                                                <p:strVal val="#ppt_x"/>
                                              </p:val>
                                            </p:tav>
                                          </p:tavLst>
                                        </p:anim>
                                        <p:anim calcmode="lin" valueType="num" p14:bounceEnd="50000">
                                          <p:cBhvr additive="base">
                                            <p:cTn id="8" dur="500" fill="hold"/>
                                            <p:tgtEl>
                                              <p:spTgt spid="39"/>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63"/>
                                            </p:tgtEl>
                                            <p:attrNameLst>
                                              <p:attrName>style.visibility</p:attrName>
                                            </p:attrNameLst>
                                          </p:cBhvr>
                                          <p:to>
                                            <p:strVal val="visible"/>
                                          </p:to>
                                        </p:set>
                                        <p:animEffect transition="in" filter="wipe(left)">
                                          <p:cBhvr>
                                            <p:cTn id="12" dur="500"/>
                                            <p:tgtEl>
                                              <p:spTgt spid="63"/>
                                            </p:tgtEl>
                                          </p:cBhvr>
                                        </p:animEffect>
                                      </p:childTnLst>
                                    </p:cTn>
                                  </p:par>
                                </p:childTnLst>
                              </p:cTn>
                            </p:par>
                            <p:par>
                              <p:cTn id="13" fill="hold">
                                <p:stCondLst>
                                  <p:cond delay="1000"/>
                                </p:stCondLst>
                                <p:childTnLst>
                                  <p:par>
                                    <p:cTn id="14" presetID="2" presetClass="entr" presetSubtype="1" accel="50000" fill="hold" nodeType="afterEffect" p14:presetBounceEnd="50000">
                                      <p:stCondLst>
                                        <p:cond delay="0"/>
                                      </p:stCondLst>
                                      <p:childTnLst>
                                        <p:set>
                                          <p:cBhvr>
                                            <p:cTn id="15" dur="1" fill="hold">
                                              <p:stCondLst>
                                                <p:cond delay="0"/>
                                              </p:stCondLst>
                                            </p:cTn>
                                            <p:tgtEl>
                                              <p:spTgt spid="45"/>
                                            </p:tgtEl>
                                            <p:attrNameLst>
                                              <p:attrName>style.visibility</p:attrName>
                                            </p:attrNameLst>
                                          </p:cBhvr>
                                          <p:to>
                                            <p:strVal val="visible"/>
                                          </p:to>
                                        </p:set>
                                        <p:anim calcmode="lin" valueType="num" p14:bounceEnd="50000">
                                          <p:cBhvr additive="base">
                                            <p:cTn id="16" dur="500" fill="hold"/>
                                            <p:tgtEl>
                                              <p:spTgt spid="45"/>
                                            </p:tgtEl>
                                            <p:attrNameLst>
                                              <p:attrName>ppt_x</p:attrName>
                                            </p:attrNameLst>
                                          </p:cBhvr>
                                          <p:tavLst>
                                            <p:tav tm="0">
                                              <p:val>
                                                <p:strVal val="#ppt_x"/>
                                              </p:val>
                                            </p:tav>
                                            <p:tav tm="100000">
                                              <p:val>
                                                <p:strVal val="#ppt_x"/>
                                              </p:val>
                                            </p:tav>
                                          </p:tavLst>
                                        </p:anim>
                                        <p:anim calcmode="lin" valueType="num" p14:bounceEnd="50000">
                                          <p:cBhvr additive="base">
                                            <p:cTn id="17" dur="500" fill="hold"/>
                                            <p:tgtEl>
                                              <p:spTgt spid="45"/>
                                            </p:tgtEl>
                                            <p:attrNameLst>
                                              <p:attrName>ppt_y</p:attrName>
                                            </p:attrNameLst>
                                          </p:cBhvr>
                                          <p:tavLst>
                                            <p:tav tm="0">
                                              <p:val>
                                                <p:strVal val="0-#ppt_h/2"/>
                                              </p:val>
                                            </p:tav>
                                            <p:tav tm="100000">
                                              <p:val>
                                                <p:strVal val="#ppt_y"/>
                                              </p:val>
                                            </p:tav>
                                          </p:tavLst>
                                        </p:anim>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68"/>
                                            </p:tgtEl>
                                            <p:attrNameLst>
                                              <p:attrName>style.visibility</p:attrName>
                                            </p:attrNameLst>
                                          </p:cBhvr>
                                          <p:to>
                                            <p:strVal val="visible"/>
                                          </p:to>
                                        </p:set>
                                        <p:animEffect transition="in" filter="wipe(left)">
                                          <p:cBhvr>
                                            <p:cTn id="21" dur="500"/>
                                            <p:tgtEl>
                                              <p:spTgt spid="68"/>
                                            </p:tgtEl>
                                          </p:cBhvr>
                                        </p:animEffect>
                                      </p:childTnLst>
                                    </p:cTn>
                                  </p:par>
                                </p:childTnLst>
                              </p:cTn>
                            </p:par>
                            <p:par>
                              <p:cTn id="22" fill="hold">
                                <p:stCondLst>
                                  <p:cond delay="2000"/>
                                </p:stCondLst>
                                <p:childTnLst>
                                  <p:par>
                                    <p:cTn id="23" presetID="2" presetClass="entr" presetSubtype="1" accel="50000" fill="hold" nodeType="afterEffect" p14:presetBounceEnd="50000">
                                      <p:stCondLst>
                                        <p:cond delay="0"/>
                                      </p:stCondLst>
                                      <p:childTnLst>
                                        <p:set>
                                          <p:cBhvr>
                                            <p:cTn id="24" dur="1" fill="hold">
                                              <p:stCondLst>
                                                <p:cond delay="0"/>
                                              </p:stCondLst>
                                            </p:cTn>
                                            <p:tgtEl>
                                              <p:spTgt spid="51"/>
                                            </p:tgtEl>
                                            <p:attrNameLst>
                                              <p:attrName>style.visibility</p:attrName>
                                            </p:attrNameLst>
                                          </p:cBhvr>
                                          <p:to>
                                            <p:strVal val="visible"/>
                                          </p:to>
                                        </p:set>
                                        <p:anim calcmode="lin" valueType="num" p14:bounceEnd="50000">
                                          <p:cBhvr additive="base">
                                            <p:cTn id="25" dur="500" fill="hold"/>
                                            <p:tgtEl>
                                              <p:spTgt spid="51"/>
                                            </p:tgtEl>
                                            <p:attrNameLst>
                                              <p:attrName>ppt_x</p:attrName>
                                            </p:attrNameLst>
                                          </p:cBhvr>
                                          <p:tavLst>
                                            <p:tav tm="0">
                                              <p:val>
                                                <p:strVal val="#ppt_x"/>
                                              </p:val>
                                            </p:tav>
                                            <p:tav tm="100000">
                                              <p:val>
                                                <p:strVal val="#ppt_x"/>
                                              </p:val>
                                            </p:tav>
                                          </p:tavLst>
                                        </p:anim>
                                        <p:anim calcmode="lin" valueType="num" p14:bounceEnd="50000">
                                          <p:cBhvr additive="base">
                                            <p:cTn id="26" dur="500" fill="hold"/>
                                            <p:tgtEl>
                                              <p:spTgt spid="51"/>
                                            </p:tgtEl>
                                            <p:attrNameLst>
                                              <p:attrName>ppt_y</p:attrName>
                                            </p:attrNameLst>
                                          </p:cBhvr>
                                          <p:tavLst>
                                            <p:tav tm="0">
                                              <p:val>
                                                <p:strVal val="0-#ppt_h/2"/>
                                              </p:val>
                                            </p:tav>
                                            <p:tav tm="100000">
                                              <p:val>
                                                <p:strVal val="#ppt_y"/>
                                              </p:val>
                                            </p:tav>
                                          </p:tavLst>
                                        </p:anim>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73"/>
                                            </p:tgtEl>
                                            <p:attrNameLst>
                                              <p:attrName>style.visibility</p:attrName>
                                            </p:attrNameLst>
                                          </p:cBhvr>
                                          <p:to>
                                            <p:strVal val="visible"/>
                                          </p:to>
                                        </p:set>
                                        <p:animEffect transition="in" filter="wipe(left)">
                                          <p:cBhvr>
                                            <p:cTn id="30" dur="500"/>
                                            <p:tgtEl>
                                              <p:spTgt spid="73"/>
                                            </p:tgtEl>
                                          </p:cBhvr>
                                        </p:animEffect>
                                      </p:childTnLst>
                                    </p:cTn>
                                  </p:par>
                                </p:childTnLst>
                              </p:cTn>
                            </p:par>
                            <p:par>
                              <p:cTn id="31" fill="hold">
                                <p:stCondLst>
                                  <p:cond delay="3000"/>
                                </p:stCondLst>
                                <p:childTnLst>
                                  <p:par>
                                    <p:cTn id="32" presetID="2" presetClass="entr" presetSubtype="1" accel="50000" fill="hold" nodeType="afterEffect" p14:presetBounceEnd="50000">
                                      <p:stCondLst>
                                        <p:cond delay="0"/>
                                      </p:stCondLst>
                                      <p:childTnLst>
                                        <p:set>
                                          <p:cBhvr>
                                            <p:cTn id="33" dur="1" fill="hold">
                                              <p:stCondLst>
                                                <p:cond delay="0"/>
                                              </p:stCondLst>
                                            </p:cTn>
                                            <p:tgtEl>
                                              <p:spTgt spid="57"/>
                                            </p:tgtEl>
                                            <p:attrNameLst>
                                              <p:attrName>style.visibility</p:attrName>
                                            </p:attrNameLst>
                                          </p:cBhvr>
                                          <p:to>
                                            <p:strVal val="visible"/>
                                          </p:to>
                                        </p:set>
                                        <p:anim calcmode="lin" valueType="num" p14:bounceEnd="50000">
                                          <p:cBhvr additive="base">
                                            <p:cTn id="34" dur="500" fill="hold"/>
                                            <p:tgtEl>
                                              <p:spTgt spid="57"/>
                                            </p:tgtEl>
                                            <p:attrNameLst>
                                              <p:attrName>ppt_x</p:attrName>
                                            </p:attrNameLst>
                                          </p:cBhvr>
                                          <p:tavLst>
                                            <p:tav tm="0">
                                              <p:val>
                                                <p:strVal val="#ppt_x"/>
                                              </p:val>
                                            </p:tav>
                                            <p:tav tm="100000">
                                              <p:val>
                                                <p:strVal val="#ppt_x"/>
                                              </p:val>
                                            </p:tav>
                                          </p:tavLst>
                                        </p:anim>
                                        <p:anim calcmode="lin" valueType="num" p14:bounceEnd="50000">
                                          <p:cBhvr additive="base">
                                            <p:cTn id="35" dur="500" fill="hold"/>
                                            <p:tgtEl>
                                              <p:spTgt spid="57"/>
                                            </p:tgtEl>
                                            <p:attrNameLst>
                                              <p:attrName>ppt_y</p:attrName>
                                            </p:attrNameLst>
                                          </p:cBhvr>
                                          <p:tavLst>
                                            <p:tav tm="0">
                                              <p:val>
                                                <p:strVal val="0-#ppt_h/2"/>
                                              </p:val>
                                            </p:tav>
                                            <p:tav tm="100000">
                                              <p:val>
                                                <p:strVal val="#ppt_y"/>
                                              </p:val>
                                            </p:tav>
                                          </p:tavLst>
                                        </p:anim>
                                      </p:childTnLst>
                                    </p:cTn>
                                  </p:par>
                                  <p:par>
                                    <p:cTn id="36" presetID="21" presetClass="entr" presetSubtype="1" fill="hold" grpId="0" nodeType="withEffect">
                                      <p:stCondLst>
                                        <p:cond delay="200"/>
                                      </p:stCondLst>
                                      <p:childTnLst>
                                        <p:set>
                                          <p:cBhvr>
                                            <p:cTn id="37" dur="1" fill="hold">
                                              <p:stCondLst>
                                                <p:cond delay="0"/>
                                              </p:stCondLst>
                                            </p:cTn>
                                            <p:tgtEl>
                                              <p:spTgt spid="5"/>
                                            </p:tgtEl>
                                            <p:attrNameLst>
                                              <p:attrName>style.visibility</p:attrName>
                                            </p:attrNameLst>
                                          </p:cBhvr>
                                          <p:to>
                                            <p:strVal val="visible"/>
                                          </p:to>
                                        </p:set>
                                        <p:animEffect transition="in" filter="wheel(1)">
                                          <p:cBhvr>
                                            <p:cTn id="38" dur="2000"/>
                                            <p:tgtEl>
                                              <p:spTgt spid="5"/>
                                            </p:tgtEl>
                                          </p:cBhvr>
                                        </p:animEffect>
                                      </p:childTnLst>
                                    </p:cTn>
                                  </p:par>
                                  <p:par>
                                    <p:cTn id="39" presetID="21" presetClass="entr" presetSubtype="1" fill="hold" grpId="0" nodeType="with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heel(1)">
                                          <p:cBhvr>
                                            <p:cTn id="41" dur="2000"/>
                                            <p:tgtEl>
                                              <p:spTgt spid="6"/>
                                            </p:tgtEl>
                                          </p:cBhvr>
                                        </p:animEffect>
                                      </p:childTnLst>
                                    </p:cTn>
                                  </p:par>
                                </p:childTnLst>
                              </p:cTn>
                            </p:par>
                            <p:par>
                              <p:cTn id="42" fill="hold">
                                <p:stCondLst>
                                  <p:cond delay="5200"/>
                                </p:stCondLst>
                                <p:childTnLst>
                                  <p:par>
                                    <p:cTn id="43" presetID="16" presetClass="entr" presetSubtype="37" fill="hold" nodeType="afterEffect">
                                      <p:stCondLst>
                                        <p:cond delay="0"/>
                                      </p:stCondLst>
                                      <p:childTnLst>
                                        <p:set>
                                          <p:cBhvr>
                                            <p:cTn id="44" dur="1" fill="hold">
                                              <p:stCondLst>
                                                <p:cond delay="0"/>
                                              </p:stCondLst>
                                            </p:cTn>
                                            <p:tgtEl>
                                              <p:spTgt spid="80"/>
                                            </p:tgtEl>
                                            <p:attrNameLst>
                                              <p:attrName>style.visibility</p:attrName>
                                            </p:attrNameLst>
                                          </p:cBhvr>
                                          <p:to>
                                            <p:strVal val="visible"/>
                                          </p:to>
                                        </p:set>
                                        <p:animEffect transition="in" filter="barn(outVertical)">
                                          <p:cBhvr>
                                            <p:cTn id="45" dur="500"/>
                                            <p:tgtEl>
                                              <p:spTgt spid="80"/>
                                            </p:tgtEl>
                                          </p:cBhvr>
                                        </p:animEffect>
                                      </p:childTnLst>
                                    </p:cTn>
                                  </p:par>
                                </p:childTnLst>
                              </p:cTn>
                            </p:par>
                          </p:childTnLst>
                        </p:cTn>
                      </p:par>
                      <p:par>
                        <p:cTn id="46" fill="hold">
                          <p:stCondLst>
                            <p:cond delay="indefinite"/>
                          </p:stCondLst>
                          <p:childTnLst>
                            <p:par>
                              <p:cTn id="47" fill="hold">
                                <p:stCondLst>
                                  <p:cond delay="0"/>
                                </p:stCondLst>
                                <p:childTnLst>
                                  <p:par>
                                    <p:cTn id="48" presetID="52" presetClass="entr" presetSubtype="0" fill="hold" grpId="0" nodeType="clickEffect">
                                      <p:stCondLst>
                                        <p:cond delay="0"/>
                                      </p:stCondLst>
                                      <p:iterate type="lt">
                                        <p:tmPct val="10000"/>
                                      </p:iterate>
                                      <p:childTnLst>
                                        <p:set>
                                          <p:cBhvr>
                                            <p:cTn id="49" dur="1" fill="hold">
                                              <p:stCondLst>
                                                <p:cond delay="0"/>
                                              </p:stCondLst>
                                            </p:cTn>
                                            <p:tgtEl>
                                              <p:spTgt spid="78"/>
                                            </p:tgtEl>
                                            <p:attrNameLst>
                                              <p:attrName>style.visibility</p:attrName>
                                            </p:attrNameLst>
                                          </p:cBhvr>
                                          <p:to>
                                            <p:strVal val="visible"/>
                                          </p:to>
                                        </p:set>
                                        <p:animScale>
                                          <p:cBhvr>
                                            <p:cTn id="50" dur="1000" decel="50000" fill="hold">
                                              <p:stCondLst>
                                                <p:cond delay="0"/>
                                              </p:stCondLst>
                                            </p:cTn>
                                            <p:tgtEl>
                                              <p:spTgt spid="7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1" dur="1000" decel="50000" fill="hold">
                                              <p:stCondLst>
                                                <p:cond delay="0"/>
                                              </p:stCondLst>
                                            </p:cTn>
                                            <p:tgtEl>
                                              <p:spTgt spid="78"/>
                                            </p:tgtEl>
                                            <p:attrNameLst>
                                              <p:attrName>ppt_x</p:attrName>
                                              <p:attrName>ppt_y</p:attrName>
                                            </p:attrNameLst>
                                          </p:cBhvr>
                                        </p:animMotion>
                                        <p:animEffect transition="in" filter="fade">
                                          <p:cBhvr>
                                            <p:cTn id="52" dur="1000"/>
                                            <p:tgtEl>
                                              <p:spTgt spid="78"/>
                                            </p:tgtEl>
                                          </p:cBhvr>
                                        </p:animEffect>
                                      </p:childTnLst>
                                    </p:cTn>
                                  </p:par>
                                  <p:par>
                                    <p:cTn id="53" presetID="16" presetClass="entr" presetSubtype="21" fill="hold" grpId="0" nodeType="withEffect">
                                      <p:stCondLst>
                                        <p:cond delay="0"/>
                                      </p:stCondLst>
                                      <p:iterate type="lt">
                                        <p:tmPct val="14615"/>
                                      </p:iterate>
                                      <p:childTnLst>
                                        <p:set>
                                          <p:cBhvr>
                                            <p:cTn id="54" dur="1" fill="hold">
                                              <p:stCondLst>
                                                <p:cond delay="0"/>
                                              </p:stCondLst>
                                            </p:cTn>
                                            <p:tgtEl>
                                              <p:spTgt spid="79"/>
                                            </p:tgtEl>
                                            <p:attrNameLst>
                                              <p:attrName>style.visibility</p:attrName>
                                            </p:attrNameLst>
                                          </p:cBhvr>
                                          <p:to>
                                            <p:strVal val="visible"/>
                                          </p:to>
                                        </p:set>
                                        <p:animEffect transition="in" filter="barn(inVertical)">
                                          <p:cBhvr>
                                            <p:cTn id="55" dur="500"/>
                                            <p:tgtEl>
                                              <p:spTgt spid="79"/>
                                            </p:tgtEl>
                                          </p:cBhvr>
                                        </p:animEffect>
                                      </p:childTnLst>
                                    </p:cTn>
                                  </p:par>
                                </p:childTnLst>
                              </p:cTn>
                            </p:par>
                          </p:childTnLst>
                        </p:cTn>
                      </p:par>
                      <p:par>
                        <p:cTn id="56" fill="hold">
                          <p:stCondLst>
                            <p:cond delay="indefinite"/>
                          </p:stCondLst>
                          <p:childTnLst>
                            <p:par>
                              <p:cTn id="57" fill="hold">
                                <p:stCondLst>
                                  <p:cond delay="0"/>
                                </p:stCondLst>
                                <p:childTnLst>
                                  <p:par>
                                    <p:cTn id="58" presetID="42" presetClass="entr" presetSubtype="0" fill="hold" grpId="0" nodeType="clickEffect">
                                      <p:stCondLst>
                                        <p:cond delay="0"/>
                                      </p:stCondLst>
                                      <p:childTnLst>
                                        <p:set>
                                          <p:cBhvr>
                                            <p:cTn id="59" dur="1" fill="hold">
                                              <p:stCondLst>
                                                <p:cond delay="0"/>
                                              </p:stCondLst>
                                            </p:cTn>
                                            <p:tgtEl>
                                              <p:spTgt spid="81"/>
                                            </p:tgtEl>
                                            <p:attrNameLst>
                                              <p:attrName>style.visibility</p:attrName>
                                            </p:attrNameLst>
                                          </p:cBhvr>
                                          <p:to>
                                            <p:strVal val="visible"/>
                                          </p:to>
                                        </p:set>
                                        <p:animEffect transition="in" filter="fade">
                                          <p:cBhvr>
                                            <p:cTn id="60" dur="1000"/>
                                            <p:tgtEl>
                                              <p:spTgt spid="81"/>
                                            </p:tgtEl>
                                          </p:cBhvr>
                                        </p:animEffect>
                                        <p:anim calcmode="lin" valueType="num">
                                          <p:cBhvr>
                                            <p:cTn id="61" dur="1000" fill="hold"/>
                                            <p:tgtEl>
                                              <p:spTgt spid="81"/>
                                            </p:tgtEl>
                                            <p:attrNameLst>
                                              <p:attrName>ppt_x</p:attrName>
                                            </p:attrNameLst>
                                          </p:cBhvr>
                                          <p:tavLst>
                                            <p:tav tm="0">
                                              <p:val>
                                                <p:strVal val="#ppt_x"/>
                                              </p:val>
                                            </p:tav>
                                            <p:tav tm="100000">
                                              <p:val>
                                                <p:strVal val="#ppt_x"/>
                                              </p:val>
                                            </p:tav>
                                          </p:tavLst>
                                        </p:anim>
                                        <p:anim calcmode="lin" valueType="num">
                                          <p:cBhvr>
                                            <p:cTn id="62" dur="1000" fill="hold"/>
                                            <p:tgtEl>
                                              <p:spTgt spid="81"/>
                                            </p:tgtEl>
                                            <p:attrNameLst>
                                              <p:attrName>ppt_y</p:attrName>
                                            </p:attrNameLst>
                                          </p:cBhvr>
                                          <p:tavLst>
                                            <p:tav tm="0">
                                              <p:val>
                                                <p:strVal val="#ppt_y+.1"/>
                                              </p:val>
                                            </p:tav>
                                            <p:tav tm="100000">
                                              <p:val>
                                                <p:strVal val="#ppt_y"/>
                                              </p:val>
                                            </p:tav>
                                          </p:tavLst>
                                        </p:anim>
                                      </p:childTnLst>
                                    </p:cTn>
                                  </p:par>
                                </p:childTnLst>
                              </p:cTn>
                            </p:par>
                            <p:par>
                              <p:cTn id="63" fill="hold">
                                <p:stCondLst>
                                  <p:cond delay="1000"/>
                                </p:stCondLst>
                                <p:childTnLst>
                                  <p:par>
                                    <p:cTn id="64" presetID="52" presetClass="entr" presetSubtype="0" fill="hold" nodeType="afterEffect">
                                      <p:stCondLst>
                                        <p:cond delay="0"/>
                                      </p:stCondLst>
                                      <p:childTnLst>
                                        <p:set>
                                          <p:cBhvr>
                                            <p:cTn id="65" dur="1" fill="hold">
                                              <p:stCondLst>
                                                <p:cond delay="0"/>
                                              </p:stCondLst>
                                            </p:cTn>
                                            <p:tgtEl>
                                              <p:spTgt spid="7"/>
                                            </p:tgtEl>
                                            <p:attrNameLst>
                                              <p:attrName>style.visibility</p:attrName>
                                            </p:attrNameLst>
                                          </p:cBhvr>
                                          <p:to>
                                            <p:strVal val="visible"/>
                                          </p:to>
                                        </p:set>
                                        <p:animScale>
                                          <p:cBhvr>
                                            <p:cTn id="66"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7" dur="1000" decel="50000" fill="hold">
                                              <p:stCondLst>
                                                <p:cond delay="0"/>
                                              </p:stCondLst>
                                            </p:cTn>
                                            <p:tgtEl>
                                              <p:spTgt spid="7"/>
                                            </p:tgtEl>
                                            <p:attrNameLst>
                                              <p:attrName>ppt_x</p:attrName>
                                              <p:attrName>ppt_y</p:attrName>
                                            </p:attrNameLst>
                                          </p:cBhvr>
                                        </p:animMotion>
                                        <p:animEffect transition="in" filter="fade">
                                          <p:cBhvr>
                                            <p:cTn id="68" dur="1000"/>
                                            <p:tgtEl>
                                              <p:spTgt spid="7"/>
                                            </p:tgtEl>
                                          </p:cBhvr>
                                        </p:animEffect>
                                      </p:childTnLst>
                                    </p:cTn>
                                  </p:par>
                                  <p:par>
                                    <p:cTn id="69" presetID="52" presetClass="entr" presetSubtype="0" fill="hold" nodeType="withEffect">
                                      <p:stCondLst>
                                        <p:cond delay="150"/>
                                      </p:stCondLst>
                                      <p:childTnLst>
                                        <p:set>
                                          <p:cBhvr>
                                            <p:cTn id="70" dur="1" fill="hold">
                                              <p:stCondLst>
                                                <p:cond delay="0"/>
                                              </p:stCondLst>
                                            </p:cTn>
                                            <p:tgtEl>
                                              <p:spTgt spid="14"/>
                                            </p:tgtEl>
                                            <p:attrNameLst>
                                              <p:attrName>style.visibility</p:attrName>
                                            </p:attrNameLst>
                                          </p:cBhvr>
                                          <p:to>
                                            <p:strVal val="visible"/>
                                          </p:to>
                                        </p:set>
                                        <p:animScale>
                                          <p:cBhvr>
                                            <p:cTn id="71"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2" dur="1000" decel="50000" fill="hold">
                                              <p:stCondLst>
                                                <p:cond delay="0"/>
                                              </p:stCondLst>
                                            </p:cTn>
                                            <p:tgtEl>
                                              <p:spTgt spid="14"/>
                                            </p:tgtEl>
                                            <p:attrNameLst>
                                              <p:attrName>ppt_x</p:attrName>
                                              <p:attrName>ppt_y</p:attrName>
                                            </p:attrNameLst>
                                          </p:cBhvr>
                                        </p:animMotion>
                                        <p:animEffect transition="in" filter="fade">
                                          <p:cBhvr>
                                            <p:cTn id="73" dur="1000"/>
                                            <p:tgtEl>
                                              <p:spTgt spid="14"/>
                                            </p:tgtEl>
                                          </p:cBhvr>
                                        </p:animEffect>
                                      </p:childTnLst>
                                    </p:cTn>
                                  </p:par>
                                  <p:par>
                                    <p:cTn id="74" presetID="52" presetClass="entr" presetSubtype="0" fill="hold" nodeType="withEffect">
                                      <p:stCondLst>
                                        <p:cond delay="300"/>
                                      </p:stCondLst>
                                      <p:childTnLst>
                                        <p:set>
                                          <p:cBhvr>
                                            <p:cTn id="75" dur="1" fill="hold">
                                              <p:stCondLst>
                                                <p:cond delay="0"/>
                                              </p:stCondLst>
                                            </p:cTn>
                                            <p:tgtEl>
                                              <p:spTgt spid="22"/>
                                            </p:tgtEl>
                                            <p:attrNameLst>
                                              <p:attrName>style.visibility</p:attrName>
                                            </p:attrNameLst>
                                          </p:cBhvr>
                                          <p:to>
                                            <p:strVal val="visible"/>
                                          </p:to>
                                        </p:set>
                                        <p:animScale>
                                          <p:cBhvr>
                                            <p:cTn id="76"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7" dur="1000" decel="50000" fill="hold">
                                              <p:stCondLst>
                                                <p:cond delay="0"/>
                                              </p:stCondLst>
                                            </p:cTn>
                                            <p:tgtEl>
                                              <p:spTgt spid="22"/>
                                            </p:tgtEl>
                                            <p:attrNameLst>
                                              <p:attrName>ppt_x</p:attrName>
                                              <p:attrName>ppt_y</p:attrName>
                                            </p:attrNameLst>
                                          </p:cBhvr>
                                        </p:animMotion>
                                        <p:animEffect transition="in" filter="fade">
                                          <p:cBhvr>
                                            <p:cTn id="78" dur="1000"/>
                                            <p:tgtEl>
                                              <p:spTgt spid="22"/>
                                            </p:tgtEl>
                                          </p:cBhvr>
                                        </p:animEffect>
                                      </p:childTnLst>
                                    </p:cTn>
                                  </p:par>
                                  <p:par>
                                    <p:cTn id="79" presetID="52" presetClass="entr" presetSubtype="0" fill="hold" nodeType="withEffect">
                                      <p:stCondLst>
                                        <p:cond delay="450"/>
                                      </p:stCondLst>
                                      <p:childTnLst>
                                        <p:set>
                                          <p:cBhvr>
                                            <p:cTn id="80" dur="1" fill="hold">
                                              <p:stCondLst>
                                                <p:cond delay="0"/>
                                              </p:stCondLst>
                                            </p:cTn>
                                            <p:tgtEl>
                                              <p:spTgt spid="34"/>
                                            </p:tgtEl>
                                            <p:attrNameLst>
                                              <p:attrName>style.visibility</p:attrName>
                                            </p:attrNameLst>
                                          </p:cBhvr>
                                          <p:to>
                                            <p:strVal val="visible"/>
                                          </p:to>
                                        </p:set>
                                        <p:animScale>
                                          <p:cBhvr>
                                            <p:cTn id="81" dur="1000" decel="50000" fill="hold">
                                              <p:stCondLst>
                                                <p:cond delay="0"/>
                                              </p:stCondLst>
                                            </p:cTn>
                                            <p:tgtEl>
                                              <p:spTgt spid="3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2" dur="1000" decel="50000" fill="hold">
                                              <p:stCondLst>
                                                <p:cond delay="0"/>
                                              </p:stCondLst>
                                            </p:cTn>
                                            <p:tgtEl>
                                              <p:spTgt spid="34"/>
                                            </p:tgtEl>
                                            <p:attrNameLst>
                                              <p:attrName>ppt_x</p:attrName>
                                              <p:attrName>ppt_y</p:attrName>
                                            </p:attrNameLst>
                                          </p:cBhvr>
                                        </p:animMotion>
                                        <p:animEffect transition="in" filter="fade">
                                          <p:cBhvr>
                                            <p:cTn id="83" dur="1000"/>
                                            <p:tgtEl>
                                              <p:spTgt spid="34"/>
                                            </p:tgtEl>
                                          </p:cBhvr>
                                        </p:animEffect>
                                      </p:childTnLst>
                                    </p:cTn>
                                  </p:par>
                                  <p:par>
                                    <p:cTn id="84" presetID="52" presetClass="entr" presetSubtype="0" fill="hold" nodeType="withEffect">
                                      <p:stCondLst>
                                        <p:cond delay="600"/>
                                      </p:stCondLst>
                                      <p:childTnLst>
                                        <p:set>
                                          <p:cBhvr>
                                            <p:cTn id="85" dur="1" fill="hold">
                                              <p:stCondLst>
                                                <p:cond delay="0"/>
                                              </p:stCondLst>
                                            </p:cTn>
                                            <p:tgtEl>
                                              <p:spTgt spid="27"/>
                                            </p:tgtEl>
                                            <p:attrNameLst>
                                              <p:attrName>style.visibility</p:attrName>
                                            </p:attrNameLst>
                                          </p:cBhvr>
                                          <p:to>
                                            <p:strVal val="visible"/>
                                          </p:to>
                                        </p:set>
                                        <p:animScale>
                                          <p:cBhvr>
                                            <p:cTn id="86" dur="100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7" dur="1000" decel="50000" fill="hold">
                                              <p:stCondLst>
                                                <p:cond delay="0"/>
                                              </p:stCondLst>
                                            </p:cTn>
                                            <p:tgtEl>
                                              <p:spTgt spid="27"/>
                                            </p:tgtEl>
                                            <p:attrNameLst>
                                              <p:attrName>ppt_x</p:attrName>
                                              <p:attrName>ppt_y</p:attrName>
                                            </p:attrNameLst>
                                          </p:cBhvr>
                                        </p:animMotion>
                                        <p:animEffect transition="in" filter="fade">
                                          <p:cBhvr>
                                            <p:cTn id="88"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8" grpId="0"/>
          <p:bldP spid="79" grpId="0"/>
          <p:bldP spid="81"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0000"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ppt_x"/>
                                              </p:val>
                                            </p:tav>
                                            <p:tav tm="100000">
                                              <p:val>
                                                <p:strVal val="#ppt_x"/>
                                              </p:val>
                                            </p:tav>
                                          </p:tavLst>
                                        </p:anim>
                                        <p:anim calcmode="lin" valueType="num">
                                          <p:cBhvr additive="base">
                                            <p:cTn id="8" dur="500" fill="hold"/>
                                            <p:tgtEl>
                                              <p:spTgt spid="39"/>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63"/>
                                            </p:tgtEl>
                                            <p:attrNameLst>
                                              <p:attrName>style.visibility</p:attrName>
                                            </p:attrNameLst>
                                          </p:cBhvr>
                                          <p:to>
                                            <p:strVal val="visible"/>
                                          </p:to>
                                        </p:set>
                                        <p:animEffect transition="in" filter="wipe(left)">
                                          <p:cBhvr>
                                            <p:cTn id="12" dur="500"/>
                                            <p:tgtEl>
                                              <p:spTgt spid="63"/>
                                            </p:tgtEl>
                                          </p:cBhvr>
                                        </p:animEffect>
                                      </p:childTnLst>
                                    </p:cTn>
                                  </p:par>
                                </p:childTnLst>
                              </p:cTn>
                            </p:par>
                            <p:par>
                              <p:cTn id="13" fill="hold">
                                <p:stCondLst>
                                  <p:cond delay="1000"/>
                                </p:stCondLst>
                                <p:childTnLst>
                                  <p:par>
                                    <p:cTn id="14" presetID="2" presetClass="entr" presetSubtype="1" accel="50000" fill="hold" nodeType="afterEffect">
                                      <p:stCondLst>
                                        <p:cond delay="0"/>
                                      </p:stCondLst>
                                      <p:childTnLst>
                                        <p:set>
                                          <p:cBhvr>
                                            <p:cTn id="15" dur="1" fill="hold">
                                              <p:stCondLst>
                                                <p:cond delay="0"/>
                                              </p:stCondLst>
                                            </p:cTn>
                                            <p:tgtEl>
                                              <p:spTgt spid="45"/>
                                            </p:tgtEl>
                                            <p:attrNameLst>
                                              <p:attrName>style.visibility</p:attrName>
                                            </p:attrNameLst>
                                          </p:cBhvr>
                                          <p:to>
                                            <p:strVal val="visible"/>
                                          </p:to>
                                        </p:set>
                                        <p:anim calcmode="lin" valueType="num">
                                          <p:cBhvr additive="base">
                                            <p:cTn id="16" dur="500" fill="hold"/>
                                            <p:tgtEl>
                                              <p:spTgt spid="45"/>
                                            </p:tgtEl>
                                            <p:attrNameLst>
                                              <p:attrName>ppt_x</p:attrName>
                                            </p:attrNameLst>
                                          </p:cBhvr>
                                          <p:tavLst>
                                            <p:tav tm="0">
                                              <p:val>
                                                <p:strVal val="#ppt_x"/>
                                              </p:val>
                                            </p:tav>
                                            <p:tav tm="100000">
                                              <p:val>
                                                <p:strVal val="#ppt_x"/>
                                              </p:val>
                                            </p:tav>
                                          </p:tavLst>
                                        </p:anim>
                                        <p:anim calcmode="lin" valueType="num">
                                          <p:cBhvr additive="base">
                                            <p:cTn id="17" dur="500" fill="hold"/>
                                            <p:tgtEl>
                                              <p:spTgt spid="45"/>
                                            </p:tgtEl>
                                            <p:attrNameLst>
                                              <p:attrName>ppt_y</p:attrName>
                                            </p:attrNameLst>
                                          </p:cBhvr>
                                          <p:tavLst>
                                            <p:tav tm="0">
                                              <p:val>
                                                <p:strVal val="0-#ppt_h/2"/>
                                              </p:val>
                                            </p:tav>
                                            <p:tav tm="100000">
                                              <p:val>
                                                <p:strVal val="#ppt_y"/>
                                              </p:val>
                                            </p:tav>
                                          </p:tavLst>
                                        </p:anim>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68"/>
                                            </p:tgtEl>
                                            <p:attrNameLst>
                                              <p:attrName>style.visibility</p:attrName>
                                            </p:attrNameLst>
                                          </p:cBhvr>
                                          <p:to>
                                            <p:strVal val="visible"/>
                                          </p:to>
                                        </p:set>
                                        <p:animEffect transition="in" filter="wipe(left)">
                                          <p:cBhvr>
                                            <p:cTn id="21" dur="500"/>
                                            <p:tgtEl>
                                              <p:spTgt spid="68"/>
                                            </p:tgtEl>
                                          </p:cBhvr>
                                        </p:animEffect>
                                      </p:childTnLst>
                                    </p:cTn>
                                  </p:par>
                                </p:childTnLst>
                              </p:cTn>
                            </p:par>
                            <p:par>
                              <p:cTn id="22" fill="hold">
                                <p:stCondLst>
                                  <p:cond delay="2000"/>
                                </p:stCondLst>
                                <p:childTnLst>
                                  <p:par>
                                    <p:cTn id="23" presetID="2" presetClass="entr" presetSubtype="1" accel="50000" fill="hold" nodeType="afterEffect">
                                      <p:stCondLst>
                                        <p:cond delay="0"/>
                                      </p:stCondLst>
                                      <p:childTnLst>
                                        <p:set>
                                          <p:cBhvr>
                                            <p:cTn id="24" dur="1" fill="hold">
                                              <p:stCondLst>
                                                <p:cond delay="0"/>
                                              </p:stCondLst>
                                            </p:cTn>
                                            <p:tgtEl>
                                              <p:spTgt spid="51"/>
                                            </p:tgtEl>
                                            <p:attrNameLst>
                                              <p:attrName>style.visibility</p:attrName>
                                            </p:attrNameLst>
                                          </p:cBhvr>
                                          <p:to>
                                            <p:strVal val="visible"/>
                                          </p:to>
                                        </p:set>
                                        <p:anim calcmode="lin" valueType="num">
                                          <p:cBhvr additive="base">
                                            <p:cTn id="25" dur="500" fill="hold"/>
                                            <p:tgtEl>
                                              <p:spTgt spid="51"/>
                                            </p:tgtEl>
                                            <p:attrNameLst>
                                              <p:attrName>ppt_x</p:attrName>
                                            </p:attrNameLst>
                                          </p:cBhvr>
                                          <p:tavLst>
                                            <p:tav tm="0">
                                              <p:val>
                                                <p:strVal val="#ppt_x"/>
                                              </p:val>
                                            </p:tav>
                                            <p:tav tm="100000">
                                              <p:val>
                                                <p:strVal val="#ppt_x"/>
                                              </p:val>
                                            </p:tav>
                                          </p:tavLst>
                                        </p:anim>
                                        <p:anim calcmode="lin" valueType="num">
                                          <p:cBhvr additive="base">
                                            <p:cTn id="26" dur="500" fill="hold"/>
                                            <p:tgtEl>
                                              <p:spTgt spid="51"/>
                                            </p:tgtEl>
                                            <p:attrNameLst>
                                              <p:attrName>ppt_y</p:attrName>
                                            </p:attrNameLst>
                                          </p:cBhvr>
                                          <p:tavLst>
                                            <p:tav tm="0">
                                              <p:val>
                                                <p:strVal val="0-#ppt_h/2"/>
                                              </p:val>
                                            </p:tav>
                                            <p:tav tm="100000">
                                              <p:val>
                                                <p:strVal val="#ppt_y"/>
                                              </p:val>
                                            </p:tav>
                                          </p:tavLst>
                                        </p:anim>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73"/>
                                            </p:tgtEl>
                                            <p:attrNameLst>
                                              <p:attrName>style.visibility</p:attrName>
                                            </p:attrNameLst>
                                          </p:cBhvr>
                                          <p:to>
                                            <p:strVal val="visible"/>
                                          </p:to>
                                        </p:set>
                                        <p:animEffect transition="in" filter="wipe(left)">
                                          <p:cBhvr>
                                            <p:cTn id="30" dur="500"/>
                                            <p:tgtEl>
                                              <p:spTgt spid="73"/>
                                            </p:tgtEl>
                                          </p:cBhvr>
                                        </p:animEffect>
                                      </p:childTnLst>
                                    </p:cTn>
                                  </p:par>
                                </p:childTnLst>
                              </p:cTn>
                            </p:par>
                            <p:par>
                              <p:cTn id="31" fill="hold">
                                <p:stCondLst>
                                  <p:cond delay="3000"/>
                                </p:stCondLst>
                                <p:childTnLst>
                                  <p:par>
                                    <p:cTn id="32" presetID="2" presetClass="entr" presetSubtype="1" accel="50000" fill="hold" nodeType="afterEffect">
                                      <p:stCondLst>
                                        <p:cond delay="0"/>
                                      </p:stCondLst>
                                      <p:childTnLst>
                                        <p:set>
                                          <p:cBhvr>
                                            <p:cTn id="33" dur="1" fill="hold">
                                              <p:stCondLst>
                                                <p:cond delay="0"/>
                                              </p:stCondLst>
                                            </p:cTn>
                                            <p:tgtEl>
                                              <p:spTgt spid="57"/>
                                            </p:tgtEl>
                                            <p:attrNameLst>
                                              <p:attrName>style.visibility</p:attrName>
                                            </p:attrNameLst>
                                          </p:cBhvr>
                                          <p:to>
                                            <p:strVal val="visible"/>
                                          </p:to>
                                        </p:set>
                                        <p:anim calcmode="lin" valueType="num">
                                          <p:cBhvr additive="base">
                                            <p:cTn id="34" dur="500" fill="hold"/>
                                            <p:tgtEl>
                                              <p:spTgt spid="57"/>
                                            </p:tgtEl>
                                            <p:attrNameLst>
                                              <p:attrName>ppt_x</p:attrName>
                                            </p:attrNameLst>
                                          </p:cBhvr>
                                          <p:tavLst>
                                            <p:tav tm="0">
                                              <p:val>
                                                <p:strVal val="#ppt_x"/>
                                              </p:val>
                                            </p:tav>
                                            <p:tav tm="100000">
                                              <p:val>
                                                <p:strVal val="#ppt_x"/>
                                              </p:val>
                                            </p:tav>
                                          </p:tavLst>
                                        </p:anim>
                                        <p:anim calcmode="lin" valueType="num">
                                          <p:cBhvr additive="base">
                                            <p:cTn id="35" dur="500" fill="hold"/>
                                            <p:tgtEl>
                                              <p:spTgt spid="57"/>
                                            </p:tgtEl>
                                            <p:attrNameLst>
                                              <p:attrName>ppt_y</p:attrName>
                                            </p:attrNameLst>
                                          </p:cBhvr>
                                          <p:tavLst>
                                            <p:tav tm="0">
                                              <p:val>
                                                <p:strVal val="0-#ppt_h/2"/>
                                              </p:val>
                                            </p:tav>
                                            <p:tav tm="100000">
                                              <p:val>
                                                <p:strVal val="#ppt_y"/>
                                              </p:val>
                                            </p:tav>
                                          </p:tavLst>
                                        </p:anim>
                                      </p:childTnLst>
                                    </p:cTn>
                                  </p:par>
                                  <p:par>
                                    <p:cTn id="36" presetID="21" presetClass="entr" presetSubtype="1" fill="hold" grpId="0" nodeType="withEffect">
                                      <p:stCondLst>
                                        <p:cond delay="200"/>
                                      </p:stCondLst>
                                      <p:childTnLst>
                                        <p:set>
                                          <p:cBhvr>
                                            <p:cTn id="37" dur="1" fill="hold">
                                              <p:stCondLst>
                                                <p:cond delay="0"/>
                                              </p:stCondLst>
                                            </p:cTn>
                                            <p:tgtEl>
                                              <p:spTgt spid="5"/>
                                            </p:tgtEl>
                                            <p:attrNameLst>
                                              <p:attrName>style.visibility</p:attrName>
                                            </p:attrNameLst>
                                          </p:cBhvr>
                                          <p:to>
                                            <p:strVal val="visible"/>
                                          </p:to>
                                        </p:set>
                                        <p:animEffect transition="in" filter="wheel(1)">
                                          <p:cBhvr>
                                            <p:cTn id="38" dur="2000"/>
                                            <p:tgtEl>
                                              <p:spTgt spid="5"/>
                                            </p:tgtEl>
                                          </p:cBhvr>
                                        </p:animEffect>
                                      </p:childTnLst>
                                    </p:cTn>
                                  </p:par>
                                  <p:par>
                                    <p:cTn id="39" presetID="21" presetClass="entr" presetSubtype="1" fill="hold" grpId="0" nodeType="with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heel(1)">
                                          <p:cBhvr>
                                            <p:cTn id="41" dur="2000"/>
                                            <p:tgtEl>
                                              <p:spTgt spid="6"/>
                                            </p:tgtEl>
                                          </p:cBhvr>
                                        </p:animEffect>
                                      </p:childTnLst>
                                    </p:cTn>
                                  </p:par>
                                </p:childTnLst>
                              </p:cTn>
                            </p:par>
                            <p:par>
                              <p:cTn id="42" fill="hold">
                                <p:stCondLst>
                                  <p:cond delay="5200"/>
                                </p:stCondLst>
                                <p:childTnLst>
                                  <p:par>
                                    <p:cTn id="43" presetID="16" presetClass="entr" presetSubtype="37" fill="hold" nodeType="afterEffect">
                                      <p:stCondLst>
                                        <p:cond delay="0"/>
                                      </p:stCondLst>
                                      <p:childTnLst>
                                        <p:set>
                                          <p:cBhvr>
                                            <p:cTn id="44" dur="1" fill="hold">
                                              <p:stCondLst>
                                                <p:cond delay="0"/>
                                              </p:stCondLst>
                                            </p:cTn>
                                            <p:tgtEl>
                                              <p:spTgt spid="80"/>
                                            </p:tgtEl>
                                            <p:attrNameLst>
                                              <p:attrName>style.visibility</p:attrName>
                                            </p:attrNameLst>
                                          </p:cBhvr>
                                          <p:to>
                                            <p:strVal val="visible"/>
                                          </p:to>
                                        </p:set>
                                        <p:animEffect transition="in" filter="barn(outVertical)">
                                          <p:cBhvr>
                                            <p:cTn id="45" dur="500"/>
                                            <p:tgtEl>
                                              <p:spTgt spid="80"/>
                                            </p:tgtEl>
                                          </p:cBhvr>
                                        </p:animEffect>
                                      </p:childTnLst>
                                    </p:cTn>
                                  </p:par>
                                </p:childTnLst>
                              </p:cTn>
                            </p:par>
                          </p:childTnLst>
                        </p:cTn>
                      </p:par>
                      <p:par>
                        <p:cTn id="46" fill="hold">
                          <p:stCondLst>
                            <p:cond delay="indefinite"/>
                          </p:stCondLst>
                          <p:childTnLst>
                            <p:par>
                              <p:cTn id="47" fill="hold">
                                <p:stCondLst>
                                  <p:cond delay="0"/>
                                </p:stCondLst>
                                <p:childTnLst>
                                  <p:par>
                                    <p:cTn id="48" presetID="52" presetClass="entr" presetSubtype="0" fill="hold" grpId="0" nodeType="clickEffect">
                                      <p:stCondLst>
                                        <p:cond delay="0"/>
                                      </p:stCondLst>
                                      <p:iterate type="lt">
                                        <p:tmPct val="10000"/>
                                      </p:iterate>
                                      <p:childTnLst>
                                        <p:set>
                                          <p:cBhvr>
                                            <p:cTn id="49" dur="1" fill="hold">
                                              <p:stCondLst>
                                                <p:cond delay="0"/>
                                              </p:stCondLst>
                                            </p:cTn>
                                            <p:tgtEl>
                                              <p:spTgt spid="78"/>
                                            </p:tgtEl>
                                            <p:attrNameLst>
                                              <p:attrName>style.visibility</p:attrName>
                                            </p:attrNameLst>
                                          </p:cBhvr>
                                          <p:to>
                                            <p:strVal val="visible"/>
                                          </p:to>
                                        </p:set>
                                        <p:animScale>
                                          <p:cBhvr>
                                            <p:cTn id="50" dur="1000" decel="50000" fill="hold">
                                              <p:stCondLst>
                                                <p:cond delay="0"/>
                                              </p:stCondLst>
                                            </p:cTn>
                                            <p:tgtEl>
                                              <p:spTgt spid="7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1" dur="1000" decel="50000" fill="hold">
                                              <p:stCondLst>
                                                <p:cond delay="0"/>
                                              </p:stCondLst>
                                            </p:cTn>
                                            <p:tgtEl>
                                              <p:spTgt spid="78"/>
                                            </p:tgtEl>
                                            <p:attrNameLst>
                                              <p:attrName>ppt_x</p:attrName>
                                              <p:attrName>ppt_y</p:attrName>
                                            </p:attrNameLst>
                                          </p:cBhvr>
                                        </p:animMotion>
                                        <p:animEffect transition="in" filter="fade">
                                          <p:cBhvr>
                                            <p:cTn id="52" dur="1000"/>
                                            <p:tgtEl>
                                              <p:spTgt spid="78"/>
                                            </p:tgtEl>
                                          </p:cBhvr>
                                        </p:animEffect>
                                      </p:childTnLst>
                                    </p:cTn>
                                  </p:par>
                                  <p:par>
                                    <p:cTn id="53" presetID="16" presetClass="entr" presetSubtype="21" fill="hold" grpId="0" nodeType="withEffect">
                                      <p:stCondLst>
                                        <p:cond delay="0"/>
                                      </p:stCondLst>
                                      <p:iterate type="lt">
                                        <p:tmPct val="14615"/>
                                      </p:iterate>
                                      <p:childTnLst>
                                        <p:set>
                                          <p:cBhvr>
                                            <p:cTn id="54" dur="1" fill="hold">
                                              <p:stCondLst>
                                                <p:cond delay="0"/>
                                              </p:stCondLst>
                                            </p:cTn>
                                            <p:tgtEl>
                                              <p:spTgt spid="79"/>
                                            </p:tgtEl>
                                            <p:attrNameLst>
                                              <p:attrName>style.visibility</p:attrName>
                                            </p:attrNameLst>
                                          </p:cBhvr>
                                          <p:to>
                                            <p:strVal val="visible"/>
                                          </p:to>
                                        </p:set>
                                        <p:animEffect transition="in" filter="barn(inVertical)">
                                          <p:cBhvr>
                                            <p:cTn id="55" dur="500"/>
                                            <p:tgtEl>
                                              <p:spTgt spid="79"/>
                                            </p:tgtEl>
                                          </p:cBhvr>
                                        </p:animEffect>
                                      </p:childTnLst>
                                    </p:cTn>
                                  </p:par>
                                </p:childTnLst>
                              </p:cTn>
                            </p:par>
                          </p:childTnLst>
                        </p:cTn>
                      </p:par>
                      <p:par>
                        <p:cTn id="56" fill="hold">
                          <p:stCondLst>
                            <p:cond delay="indefinite"/>
                          </p:stCondLst>
                          <p:childTnLst>
                            <p:par>
                              <p:cTn id="57" fill="hold">
                                <p:stCondLst>
                                  <p:cond delay="0"/>
                                </p:stCondLst>
                                <p:childTnLst>
                                  <p:par>
                                    <p:cTn id="58" presetID="42" presetClass="entr" presetSubtype="0" fill="hold" grpId="0" nodeType="clickEffect">
                                      <p:stCondLst>
                                        <p:cond delay="0"/>
                                      </p:stCondLst>
                                      <p:childTnLst>
                                        <p:set>
                                          <p:cBhvr>
                                            <p:cTn id="59" dur="1" fill="hold">
                                              <p:stCondLst>
                                                <p:cond delay="0"/>
                                              </p:stCondLst>
                                            </p:cTn>
                                            <p:tgtEl>
                                              <p:spTgt spid="81"/>
                                            </p:tgtEl>
                                            <p:attrNameLst>
                                              <p:attrName>style.visibility</p:attrName>
                                            </p:attrNameLst>
                                          </p:cBhvr>
                                          <p:to>
                                            <p:strVal val="visible"/>
                                          </p:to>
                                        </p:set>
                                        <p:animEffect transition="in" filter="fade">
                                          <p:cBhvr>
                                            <p:cTn id="60" dur="1000"/>
                                            <p:tgtEl>
                                              <p:spTgt spid="81"/>
                                            </p:tgtEl>
                                          </p:cBhvr>
                                        </p:animEffect>
                                        <p:anim calcmode="lin" valueType="num">
                                          <p:cBhvr>
                                            <p:cTn id="61" dur="1000" fill="hold"/>
                                            <p:tgtEl>
                                              <p:spTgt spid="81"/>
                                            </p:tgtEl>
                                            <p:attrNameLst>
                                              <p:attrName>ppt_x</p:attrName>
                                            </p:attrNameLst>
                                          </p:cBhvr>
                                          <p:tavLst>
                                            <p:tav tm="0">
                                              <p:val>
                                                <p:strVal val="#ppt_x"/>
                                              </p:val>
                                            </p:tav>
                                            <p:tav tm="100000">
                                              <p:val>
                                                <p:strVal val="#ppt_x"/>
                                              </p:val>
                                            </p:tav>
                                          </p:tavLst>
                                        </p:anim>
                                        <p:anim calcmode="lin" valueType="num">
                                          <p:cBhvr>
                                            <p:cTn id="62" dur="1000" fill="hold"/>
                                            <p:tgtEl>
                                              <p:spTgt spid="81"/>
                                            </p:tgtEl>
                                            <p:attrNameLst>
                                              <p:attrName>ppt_y</p:attrName>
                                            </p:attrNameLst>
                                          </p:cBhvr>
                                          <p:tavLst>
                                            <p:tav tm="0">
                                              <p:val>
                                                <p:strVal val="#ppt_y+.1"/>
                                              </p:val>
                                            </p:tav>
                                            <p:tav tm="100000">
                                              <p:val>
                                                <p:strVal val="#ppt_y"/>
                                              </p:val>
                                            </p:tav>
                                          </p:tavLst>
                                        </p:anim>
                                      </p:childTnLst>
                                    </p:cTn>
                                  </p:par>
                                </p:childTnLst>
                              </p:cTn>
                            </p:par>
                            <p:par>
                              <p:cTn id="63" fill="hold">
                                <p:stCondLst>
                                  <p:cond delay="1000"/>
                                </p:stCondLst>
                                <p:childTnLst>
                                  <p:par>
                                    <p:cTn id="64" presetID="52" presetClass="entr" presetSubtype="0" fill="hold" nodeType="afterEffect">
                                      <p:stCondLst>
                                        <p:cond delay="0"/>
                                      </p:stCondLst>
                                      <p:childTnLst>
                                        <p:set>
                                          <p:cBhvr>
                                            <p:cTn id="65" dur="1" fill="hold">
                                              <p:stCondLst>
                                                <p:cond delay="0"/>
                                              </p:stCondLst>
                                            </p:cTn>
                                            <p:tgtEl>
                                              <p:spTgt spid="7"/>
                                            </p:tgtEl>
                                            <p:attrNameLst>
                                              <p:attrName>style.visibility</p:attrName>
                                            </p:attrNameLst>
                                          </p:cBhvr>
                                          <p:to>
                                            <p:strVal val="visible"/>
                                          </p:to>
                                        </p:set>
                                        <p:animScale>
                                          <p:cBhvr>
                                            <p:cTn id="66"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7" dur="1000" decel="50000" fill="hold">
                                              <p:stCondLst>
                                                <p:cond delay="0"/>
                                              </p:stCondLst>
                                            </p:cTn>
                                            <p:tgtEl>
                                              <p:spTgt spid="7"/>
                                            </p:tgtEl>
                                            <p:attrNameLst>
                                              <p:attrName>ppt_x</p:attrName>
                                              <p:attrName>ppt_y</p:attrName>
                                            </p:attrNameLst>
                                          </p:cBhvr>
                                        </p:animMotion>
                                        <p:animEffect transition="in" filter="fade">
                                          <p:cBhvr>
                                            <p:cTn id="68" dur="1000"/>
                                            <p:tgtEl>
                                              <p:spTgt spid="7"/>
                                            </p:tgtEl>
                                          </p:cBhvr>
                                        </p:animEffect>
                                      </p:childTnLst>
                                    </p:cTn>
                                  </p:par>
                                  <p:par>
                                    <p:cTn id="69" presetID="52" presetClass="entr" presetSubtype="0" fill="hold" nodeType="withEffect">
                                      <p:stCondLst>
                                        <p:cond delay="150"/>
                                      </p:stCondLst>
                                      <p:childTnLst>
                                        <p:set>
                                          <p:cBhvr>
                                            <p:cTn id="70" dur="1" fill="hold">
                                              <p:stCondLst>
                                                <p:cond delay="0"/>
                                              </p:stCondLst>
                                            </p:cTn>
                                            <p:tgtEl>
                                              <p:spTgt spid="14"/>
                                            </p:tgtEl>
                                            <p:attrNameLst>
                                              <p:attrName>style.visibility</p:attrName>
                                            </p:attrNameLst>
                                          </p:cBhvr>
                                          <p:to>
                                            <p:strVal val="visible"/>
                                          </p:to>
                                        </p:set>
                                        <p:animScale>
                                          <p:cBhvr>
                                            <p:cTn id="71"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2" dur="1000" decel="50000" fill="hold">
                                              <p:stCondLst>
                                                <p:cond delay="0"/>
                                              </p:stCondLst>
                                            </p:cTn>
                                            <p:tgtEl>
                                              <p:spTgt spid="14"/>
                                            </p:tgtEl>
                                            <p:attrNameLst>
                                              <p:attrName>ppt_x</p:attrName>
                                              <p:attrName>ppt_y</p:attrName>
                                            </p:attrNameLst>
                                          </p:cBhvr>
                                        </p:animMotion>
                                        <p:animEffect transition="in" filter="fade">
                                          <p:cBhvr>
                                            <p:cTn id="73" dur="1000"/>
                                            <p:tgtEl>
                                              <p:spTgt spid="14"/>
                                            </p:tgtEl>
                                          </p:cBhvr>
                                        </p:animEffect>
                                      </p:childTnLst>
                                    </p:cTn>
                                  </p:par>
                                  <p:par>
                                    <p:cTn id="74" presetID="52" presetClass="entr" presetSubtype="0" fill="hold" nodeType="withEffect">
                                      <p:stCondLst>
                                        <p:cond delay="300"/>
                                      </p:stCondLst>
                                      <p:childTnLst>
                                        <p:set>
                                          <p:cBhvr>
                                            <p:cTn id="75" dur="1" fill="hold">
                                              <p:stCondLst>
                                                <p:cond delay="0"/>
                                              </p:stCondLst>
                                            </p:cTn>
                                            <p:tgtEl>
                                              <p:spTgt spid="22"/>
                                            </p:tgtEl>
                                            <p:attrNameLst>
                                              <p:attrName>style.visibility</p:attrName>
                                            </p:attrNameLst>
                                          </p:cBhvr>
                                          <p:to>
                                            <p:strVal val="visible"/>
                                          </p:to>
                                        </p:set>
                                        <p:animScale>
                                          <p:cBhvr>
                                            <p:cTn id="76"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7" dur="1000" decel="50000" fill="hold">
                                              <p:stCondLst>
                                                <p:cond delay="0"/>
                                              </p:stCondLst>
                                            </p:cTn>
                                            <p:tgtEl>
                                              <p:spTgt spid="22"/>
                                            </p:tgtEl>
                                            <p:attrNameLst>
                                              <p:attrName>ppt_x</p:attrName>
                                              <p:attrName>ppt_y</p:attrName>
                                            </p:attrNameLst>
                                          </p:cBhvr>
                                        </p:animMotion>
                                        <p:animEffect transition="in" filter="fade">
                                          <p:cBhvr>
                                            <p:cTn id="78" dur="1000"/>
                                            <p:tgtEl>
                                              <p:spTgt spid="22"/>
                                            </p:tgtEl>
                                          </p:cBhvr>
                                        </p:animEffect>
                                      </p:childTnLst>
                                    </p:cTn>
                                  </p:par>
                                  <p:par>
                                    <p:cTn id="79" presetID="52" presetClass="entr" presetSubtype="0" fill="hold" nodeType="withEffect">
                                      <p:stCondLst>
                                        <p:cond delay="450"/>
                                      </p:stCondLst>
                                      <p:childTnLst>
                                        <p:set>
                                          <p:cBhvr>
                                            <p:cTn id="80" dur="1" fill="hold">
                                              <p:stCondLst>
                                                <p:cond delay="0"/>
                                              </p:stCondLst>
                                            </p:cTn>
                                            <p:tgtEl>
                                              <p:spTgt spid="34"/>
                                            </p:tgtEl>
                                            <p:attrNameLst>
                                              <p:attrName>style.visibility</p:attrName>
                                            </p:attrNameLst>
                                          </p:cBhvr>
                                          <p:to>
                                            <p:strVal val="visible"/>
                                          </p:to>
                                        </p:set>
                                        <p:animScale>
                                          <p:cBhvr>
                                            <p:cTn id="81" dur="1000" decel="50000" fill="hold">
                                              <p:stCondLst>
                                                <p:cond delay="0"/>
                                              </p:stCondLst>
                                            </p:cTn>
                                            <p:tgtEl>
                                              <p:spTgt spid="3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2" dur="1000" decel="50000" fill="hold">
                                              <p:stCondLst>
                                                <p:cond delay="0"/>
                                              </p:stCondLst>
                                            </p:cTn>
                                            <p:tgtEl>
                                              <p:spTgt spid="34"/>
                                            </p:tgtEl>
                                            <p:attrNameLst>
                                              <p:attrName>ppt_x</p:attrName>
                                              <p:attrName>ppt_y</p:attrName>
                                            </p:attrNameLst>
                                          </p:cBhvr>
                                        </p:animMotion>
                                        <p:animEffect transition="in" filter="fade">
                                          <p:cBhvr>
                                            <p:cTn id="83" dur="1000"/>
                                            <p:tgtEl>
                                              <p:spTgt spid="34"/>
                                            </p:tgtEl>
                                          </p:cBhvr>
                                        </p:animEffect>
                                      </p:childTnLst>
                                    </p:cTn>
                                  </p:par>
                                  <p:par>
                                    <p:cTn id="84" presetID="52" presetClass="entr" presetSubtype="0" fill="hold" nodeType="withEffect">
                                      <p:stCondLst>
                                        <p:cond delay="600"/>
                                      </p:stCondLst>
                                      <p:childTnLst>
                                        <p:set>
                                          <p:cBhvr>
                                            <p:cTn id="85" dur="1" fill="hold">
                                              <p:stCondLst>
                                                <p:cond delay="0"/>
                                              </p:stCondLst>
                                            </p:cTn>
                                            <p:tgtEl>
                                              <p:spTgt spid="27"/>
                                            </p:tgtEl>
                                            <p:attrNameLst>
                                              <p:attrName>style.visibility</p:attrName>
                                            </p:attrNameLst>
                                          </p:cBhvr>
                                          <p:to>
                                            <p:strVal val="visible"/>
                                          </p:to>
                                        </p:set>
                                        <p:animScale>
                                          <p:cBhvr>
                                            <p:cTn id="86" dur="100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7" dur="1000" decel="50000" fill="hold">
                                              <p:stCondLst>
                                                <p:cond delay="0"/>
                                              </p:stCondLst>
                                            </p:cTn>
                                            <p:tgtEl>
                                              <p:spTgt spid="27"/>
                                            </p:tgtEl>
                                            <p:attrNameLst>
                                              <p:attrName>ppt_x</p:attrName>
                                              <p:attrName>ppt_y</p:attrName>
                                            </p:attrNameLst>
                                          </p:cBhvr>
                                        </p:animMotion>
                                        <p:animEffect transition="in" filter="fade">
                                          <p:cBhvr>
                                            <p:cTn id="88"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8" grpId="0"/>
          <p:bldP spid="79" grpId="0"/>
          <p:bldP spid="81"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816346" y="164349"/>
            <a:ext cx="1466161" cy="341820"/>
            <a:chOff x="3816346" y="164349"/>
            <a:chExt cx="1466161" cy="341820"/>
          </a:xfrm>
        </p:grpSpPr>
        <p:sp>
          <p:nvSpPr>
            <p:cNvPr id="10" name="圆角矩形 9"/>
            <p:cNvSpPr/>
            <p:nvPr/>
          </p:nvSpPr>
          <p:spPr>
            <a:xfrm>
              <a:off x="3816346" y="164349"/>
              <a:ext cx="1466161" cy="341820"/>
            </a:xfrm>
            <a:prstGeom prst="roundRect">
              <a:avLst>
                <a:gd name="adj" fmla="val 50000"/>
              </a:avLst>
            </a:prstGeom>
            <a:solidFill>
              <a:schemeClr val="bg1"/>
            </a:solidFill>
            <a:ln w="31750">
              <a:noFill/>
            </a:ln>
            <a:effectLst>
              <a:outerShdw blurRad="4445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sp>
          <p:nvSpPr>
            <p:cNvPr id="11" name="矩形 10"/>
            <p:cNvSpPr/>
            <p:nvPr/>
          </p:nvSpPr>
          <p:spPr>
            <a:xfrm>
              <a:off x="4067561" y="196839"/>
              <a:ext cx="963726" cy="247760"/>
            </a:xfrm>
            <a:prstGeom prst="rect">
              <a:avLst/>
            </a:prstGeom>
          </p:spPr>
          <p:txBody>
            <a:bodyPr wrap="none">
              <a:spAutoFit/>
            </a:bodyPr>
            <a:lstStyle/>
            <a:p>
              <a:pPr algn="ctr"/>
              <a:r>
                <a:rPr lang="zh-CN" altLang="en-US" sz="1010" b="1" dirty="0" smtClean="0">
                  <a:solidFill>
                    <a:srgbClr val="0064C6"/>
                  </a:solidFill>
                  <a:latin typeface="微软雅黑" panose="020B0503020204020204" pitchFamily="34" charset="-122"/>
                  <a:ea typeface="微软雅黑" panose="020B0503020204020204" pitchFamily="34" charset="-122"/>
                </a:rPr>
                <a:t>单击添加标题</a:t>
              </a:r>
              <a:endParaRPr lang="zh-CN" altLang="en-US" sz="1010" b="1" dirty="0">
                <a:solidFill>
                  <a:srgbClr val="0064C6"/>
                </a:solidFill>
                <a:latin typeface="微软雅黑" panose="020B0503020204020204" pitchFamily="34" charset="-122"/>
                <a:ea typeface="微软雅黑" panose="020B0503020204020204" pitchFamily="34" charset="-122"/>
              </a:endParaRPr>
            </a:p>
          </p:txBody>
        </p:sp>
      </p:grpSp>
      <p:sp>
        <p:nvSpPr>
          <p:cNvPr id="12" name="矩形 11"/>
          <p:cNvSpPr/>
          <p:nvPr/>
        </p:nvSpPr>
        <p:spPr>
          <a:xfrm>
            <a:off x="3011691" y="196839"/>
            <a:ext cx="681387" cy="248004"/>
          </a:xfrm>
          <a:prstGeom prst="rect">
            <a:avLst/>
          </a:prstGeom>
        </p:spPr>
        <p:txBody>
          <a:bodyPr wrap="none">
            <a:spAutoFit/>
          </a:bodyPr>
          <a:lstStyle/>
          <a:p>
            <a:pPr algn="ctr"/>
            <a:r>
              <a:rPr lang="en-US" altLang="zh-CN" sz="1010" b="1" dirty="0">
                <a:solidFill>
                  <a:schemeClr val="bg1">
                    <a:lumMod val="65000"/>
                  </a:schemeClr>
                </a:solidFill>
                <a:latin typeface="微软雅黑" panose="020B0503020204020204" pitchFamily="34" charset="-122"/>
                <a:ea typeface="微软雅黑" panose="020B0503020204020204" pitchFamily="34" charset="-122"/>
              </a:rPr>
              <a:t>&gt;&gt;&gt;&gt;&gt;</a:t>
            </a:r>
            <a:endParaRPr lang="zh-CN" altLang="en-US" sz="1010" b="1"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3" name="矩形 12"/>
          <p:cNvSpPr/>
          <p:nvPr/>
        </p:nvSpPr>
        <p:spPr>
          <a:xfrm>
            <a:off x="5386604" y="196839"/>
            <a:ext cx="681387" cy="248004"/>
          </a:xfrm>
          <a:prstGeom prst="rect">
            <a:avLst/>
          </a:prstGeom>
        </p:spPr>
        <p:txBody>
          <a:bodyPr wrap="none">
            <a:spAutoFit/>
          </a:bodyPr>
          <a:lstStyle/>
          <a:p>
            <a:pPr algn="ctr"/>
            <a:r>
              <a:rPr lang="en-US" altLang="zh-CN" sz="1010" b="1" dirty="0">
                <a:solidFill>
                  <a:schemeClr val="bg1">
                    <a:lumMod val="65000"/>
                  </a:schemeClr>
                </a:solidFill>
                <a:latin typeface="微软雅黑" panose="020B0503020204020204" pitchFamily="34" charset="-122"/>
                <a:ea typeface="微软雅黑" panose="020B0503020204020204" pitchFamily="34" charset="-122"/>
              </a:rPr>
              <a:t>&lt;&lt;&lt;&lt;&lt;</a:t>
            </a:r>
            <a:endParaRPr lang="zh-CN" altLang="en-US" sz="1010" b="1"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7" name="矩形 6"/>
          <p:cNvSpPr>
            <a:spLocks noChangeArrowheads="1"/>
          </p:cNvSpPr>
          <p:nvPr/>
        </p:nvSpPr>
        <p:spPr bwMode="auto">
          <a:xfrm>
            <a:off x="912784" y="1256327"/>
            <a:ext cx="7074824" cy="539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8759" tIns="29380" rIns="58759" bIns="29380">
            <a:spAutoFit/>
          </a:bodyPr>
          <a:lstStyle/>
          <a:p>
            <a:pPr>
              <a:lnSpc>
                <a:spcPct val="130000"/>
              </a:lnSpc>
              <a:spcBef>
                <a:spcPct val="0"/>
              </a:spcBef>
              <a:buNone/>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       您</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的内容打在这里</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或者通过复制您的文本后，在此框中选择粘贴，并选择只保留文字。您的内容打在这里，或者通过复制您的文本后，在此框中选择粘贴，并选择只保留文字</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您的内容打在</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这里</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矩形 7"/>
          <p:cNvSpPr/>
          <p:nvPr/>
        </p:nvSpPr>
        <p:spPr>
          <a:xfrm>
            <a:off x="922310" y="2187319"/>
            <a:ext cx="2302000" cy="2236152"/>
          </a:xfrm>
          <a:prstGeom prst="rect">
            <a:avLst/>
          </a:prstGeom>
          <a:blipFill>
            <a:blip r:embed="rId2" cstate="screen">
              <a:extLst>
                <a:ext uri="{28A0092B-C50C-407E-A947-70E740481C1C}">
                  <a14:useLocalDpi xmlns:a14="http://schemas.microsoft.com/office/drawing/2010/main"/>
                </a:ext>
              </a:extLst>
            </a:blip>
            <a:srcRect/>
            <a:stretch>
              <a:fillRect l="-15532" r="-15532"/>
            </a:stretch>
          </a:blip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58759" tIns="29380" rIns="58759" bIns="29380" rtlCol="0" anchor="ctr"/>
          <a:lstStyle/>
          <a:p>
            <a:pPr algn="ctr"/>
            <a:endParaRPr lang="zh-CN" altLang="en-US"/>
          </a:p>
        </p:txBody>
      </p:sp>
      <p:grpSp>
        <p:nvGrpSpPr>
          <p:cNvPr id="14" name="组合 13"/>
          <p:cNvGrpSpPr/>
          <p:nvPr/>
        </p:nvGrpSpPr>
        <p:grpSpPr>
          <a:xfrm>
            <a:off x="3474263" y="2243857"/>
            <a:ext cx="514560" cy="499001"/>
            <a:chOff x="4589983" y="2663795"/>
            <a:chExt cx="877102" cy="877102"/>
          </a:xfrm>
        </p:grpSpPr>
        <p:grpSp>
          <p:nvGrpSpPr>
            <p:cNvPr id="15" name="组合 14"/>
            <p:cNvGrpSpPr/>
            <p:nvPr/>
          </p:nvGrpSpPr>
          <p:grpSpPr>
            <a:xfrm>
              <a:off x="4589983" y="2663795"/>
              <a:ext cx="877102" cy="877102"/>
              <a:chOff x="304800" y="673100"/>
              <a:chExt cx="4000500" cy="4000500"/>
            </a:xfrm>
            <a:effectLst>
              <a:outerShdw blurRad="444500" dist="254000" dir="8100000" algn="tr" rotWithShape="0">
                <a:prstClr val="black">
                  <a:alpha val="50000"/>
                </a:prstClr>
              </a:outerShdw>
            </a:effectLst>
          </p:grpSpPr>
          <p:sp>
            <p:nvSpPr>
              <p:cNvPr id="27" name="同心圆 2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28" name="椭圆 27"/>
              <p:cNvSpPr/>
              <p:nvPr/>
            </p:nvSpPr>
            <p:spPr>
              <a:xfrm>
                <a:off x="523939" y="883241"/>
                <a:ext cx="3562221" cy="3562221"/>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16" name="组合 15"/>
            <p:cNvGrpSpPr/>
            <p:nvPr/>
          </p:nvGrpSpPr>
          <p:grpSpPr>
            <a:xfrm>
              <a:off x="4690436" y="2865050"/>
              <a:ext cx="567894" cy="535099"/>
              <a:chOff x="4832350" y="1028700"/>
              <a:chExt cx="522288" cy="492126"/>
            </a:xfrm>
            <a:solidFill>
              <a:srgbClr val="0070C0"/>
            </a:solidFill>
          </p:grpSpPr>
          <p:sp>
            <p:nvSpPr>
              <p:cNvPr id="17" name="Freeform 15"/>
              <p:cNvSpPr/>
              <p:nvPr/>
            </p:nvSpPr>
            <p:spPr bwMode="auto">
              <a:xfrm>
                <a:off x="4916488" y="1176338"/>
                <a:ext cx="306388" cy="266700"/>
              </a:xfrm>
              <a:custGeom>
                <a:avLst/>
                <a:gdLst>
                  <a:gd name="T0" fmla="*/ 14 w 81"/>
                  <a:gd name="T1" fmla="*/ 0 h 71"/>
                  <a:gd name="T2" fmla="*/ 7 w 81"/>
                  <a:gd name="T3" fmla="*/ 2 h 71"/>
                  <a:gd name="T4" fmla="*/ 28 w 81"/>
                  <a:gd name="T5" fmla="*/ 48 h 71"/>
                  <a:gd name="T6" fmla="*/ 68 w 81"/>
                  <a:gd name="T7" fmla="*/ 71 h 71"/>
                  <a:gd name="T8" fmla="*/ 74 w 81"/>
                  <a:gd name="T9" fmla="*/ 69 h 71"/>
                  <a:gd name="T10" fmla="*/ 56 w 81"/>
                  <a:gd name="T11" fmla="*/ 25 h 71"/>
                  <a:gd name="T12" fmla="*/ 53 w 81"/>
                  <a:gd name="T13" fmla="*/ 29 h 71"/>
                  <a:gd name="T14" fmla="*/ 56 w 81"/>
                  <a:gd name="T15" fmla="*/ 33 h 71"/>
                  <a:gd name="T16" fmla="*/ 57 w 81"/>
                  <a:gd name="T17" fmla="*/ 34 h 71"/>
                  <a:gd name="T18" fmla="*/ 57 w 81"/>
                  <a:gd name="T19" fmla="*/ 34 h 71"/>
                  <a:gd name="T20" fmla="*/ 65 w 81"/>
                  <a:gd name="T21" fmla="*/ 60 h 71"/>
                  <a:gd name="T22" fmla="*/ 60 w 81"/>
                  <a:gd name="T23" fmla="*/ 62 h 71"/>
                  <a:gd name="T24" fmla="*/ 32 w 81"/>
                  <a:gd name="T25" fmla="*/ 45 h 71"/>
                  <a:gd name="T26" fmla="*/ 16 w 81"/>
                  <a:gd name="T27" fmla="*/ 11 h 71"/>
                  <a:gd name="T28" fmla="*/ 21 w 81"/>
                  <a:gd name="T29" fmla="*/ 9 h 71"/>
                  <a:gd name="T30" fmla="*/ 43 w 81"/>
                  <a:gd name="T31" fmla="*/ 20 h 71"/>
                  <a:gd name="T32" fmla="*/ 43 w 81"/>
                  <a:gd name="T33" fmla="*/ 19 h 71"/>
                  <a:gd name="T34" fmla="*/ 43 w 81"/>
                  <a:gd name="T35" fmla="*/ 20 h 71"/>
                  <a:gd name="T36" fmla="*/ 48 w 81"/>
                  <a:gd name="T37" fmla="*/ 24 h 71"/>
                  <a:gd name="T38" fmla="*/ 51 w 81"/>
                  <a:gd name="T39" fmla="*/ 20 h 71"/>
                  <a:gd name="T40" fmla="*/ 14 w 81"/>
                  <a:gd name="T41"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1" h="71">
                    <a:moveTo>
                      <a:pt x="14" y="0"/>
                    </a:moveTo>
                    <a:cubicBezTo>
                      <a:pt x="11" y="0"/>
                      <a:pt x="9" y="0"/>
                      <a:pt x="7" y="2"/>
                    </a:cubicBezTo>
                    <a:cubicBezTo>
                      <a:pt x="0" y="9"/>
                      <a:pt x="10" y="30"/>
                      <a:pt x="28" y="48"/>
                    </a:cubicBezTo>
                    <a:cubicBezTo>
                      <a:pt x="42" y="63"/>
                      <a:pt x="58" y="71"/>
                      <a:pt x="68" y="71"/>
                    </a:cubicBezTo>
                    <a:cubicBezTo>
                      <a:pt x="70" y="71"/>
                      <a:pt x="73" y="71"/>
                      <a:pt x="74" y="69"/>
                    </a:cubicBezTo>
                    <a:cubicBezTo>
                      <a:pt x="81" y="62"/>
                      <a:pt x="73" y="43"/>
                      <a:pt x="56" y="25"/>
                    </a:cubicBezTo>
                    <a:cubicBezTo>
                      <a:pt x="53" y="29"/>
                      <a:pt x="53" y="29"/>
                      <a:pt x="53" y="29"/>
                    </a:cubicBezTo>
                    <a:cubicBezTo>
                      <a:pt x="54" y="30"/>
                      <a:pt x="55" y="32"/>
                      <a:pt x="56" y="33"/>
                    </a:cubicBezTo>
                    <a:cubicBezTo>
                      <a:pt x="57" y="34"/>
                      <a:pt x="57" y="34"/>
                      <a:pt x="57" y="34"/>
                    </a:cubicBezTo>
                    <a:cubicBezTo>
                      <a:pt x="57" y="34"/>
                      <a:pt x="57" y="34"/>
                      <a:pt x="57" y="34"/>
                    </a:cubicBezTo>
                    <a:cubicBezTo>
                      <a:pt x="66" y="45"/>
                      <a:pt x="70" y="56"/>
                      <a:pt x="65" y="60"/>
                    </a:cubicBezTo>
                    <a:cubicBezTo>
                      <a:pt x="64" y="61"/>
                      <a:pt x="62" y="62"/>
                      <a:pt x="60" y="62"/>
                    </a:cubicBezTo>
                    <a:cubicBezTo>
                      <a:pt x="53" y="62"/>
                      <a:pt x="42" y="55"/>
                      <a:pt x="32" y="45"/>
                    </a:cubicBezTo>
                    <a:cubicBezTo>
                      <a:pt x="18" y="31"/>
                      <a:pt x="11" y="16"/>
                      <a:pt x="16" y="11"/>
                    </a:cubicBezTo>
                    <a:cubicBezTo>
                      <a:pt x="18" y="10"/>
                      <a:pt x="19" y="9"/>
                      <a:pt x="21" y="9"/>
                    </a:cubicBezTo>
                    <a:cubicBezTo>
                      <a:pt x="27" y="9"/>
                      <a:pt x="35" y="13"/>
                      <a:pt x="43" y="20"/>
                    </a:cubicBezTo>
                    <a:cubicBezTo>
                      <a:pt x="43" y="19"/>
                      <a:pt x="43" y="19"/>
                      <a:pt x="43" y="19"/>
                    </a:cubicBezTo>
                    <a:cubicBezTo>
                      <a:pt x="43" y="20"/>
                      <a:pt x="43" y="20"/>
                      <a:pt x="43" y="20"/>
                    </a:cubicBezTo>
                    <a:cubicBezTo>
                      <a:pt x="45" y="21"/>
                      <a:pt x="46" y="23"/>
                      <a:pt x="48" y="24"/>
                    </a:cubicBezTo>
                    <a:cubicBezTo>
                      <a:pt x="51" y="20"/>
                      <a:pt x="51" y="20"/>
                      <a:pt x="51" y="20"/>
                    </a:cubicBezTo>
                    <a:cubicBezTo>
                      <a:pt x="37" y="8"/>
                      <a:pt x="23" y="0"/>
                      <a:pt x="14" y="0"/>
                    </a:cubicBezTo>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6"/>
              <p:cNvSpPr/>
              <p:nvPr/>
            </p:nvSpPr>
            <p:spPr bwMode="auto">
              <a:xfrm>
                <a:off x="4832350" y="1141413"/>
                <a:ext cx="404813" cy="379413"/>
              </a:xfrm>
              <a:custGeom>
                <a:avLst/>
                <a:gdLst>
                  <a:gd name="T0" fmla="*/ 12 w 107"/>
                  <a:gd name="T1" fmla="*/ 0 h 101"/>
                  <a:gd name="T2" fmla="*/ 10 w 107"/>
                  <a:gd name="T3" fmla="*/ 1 h 101"/>
                  <a:gd name="T4" fmla="*/ 40 w 107"/>
                  <a:gd name="T5" fmla="*/ 68 h 101"/>
                  <a:gd name="T6" fmla="*/ 96 w 107"/>
                  <a:gd name="T7" fmla="*/ 101 h 101"/>
                  <a:gd name="T8" fmla="*/ 106 w 107"/>
                  <a:gd name="T9" fmla="*/ 97 h 101"/>
                  <a:gd name="T10" fmla="*/ 107 w 107"/>
                  <a:gd name="T11" fmla="*/ 96 h 101"/>
                  <a:gd name="T12" fmla="*/ 99 w 107"/>
                  <a:gd name="T13" fmla="*/ 98 h 101"/>
                  <a:gd name="T14" fmla="*/ 43 w 107"/>
                  <a:gd name="T15" fmla="*/ 65 h 101"/>
                  <a:gd name="T16" fmla="*/ 12 w 107"/>
                  <a:gd name="T17"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101">
                    <a:moveTo>
                      <a:pt x="12" y="0"/>
                    </a:moveTo>
                    <a:cubicBezTo>
                      <a:pt x="11" y="1"/>
                      <a:pt x="11" y="1"/>
                      <a:pt x="10" y="1"/>
                    </a:cubicBezTo>
                    <a:cubicBezTo>
                      <a:pt x="0" y="11"/>
                      <a:pt x="13" y="41"/>
                      <a:pt x="40" y="68"/>
                    </a:cubicBezTo>
                    <a:cubicBezTo>
                      <a:pt x="60" y="88"/>
                      <a:pt x="83" y="101"/>
                      <a:pt x="96" y="101"/>
                    </a:cubicBezTo>
                    <a:cubicBezTo>
                      <a:pt x="100" y="101"/>
                      <a:pt x="104" y="100"/>
                      <a:pt x="106" y="97"/>
                    </a:cubicBezTo>
                    <a:cubicBezTo>
                      <a:pt x="106" y="97"/>
                      <a:pt x="107" y="96"/>
                      <a:pt x="107" y="96"/>
                    </a:cubicBezTo>
                    <a:cubicBezTo>
                      <a:pt x="105" y="97"/>
                      <a:pt x="102" y="98"/>
                      <a:pt x="99" y="98"/>
                    </a:cubicBezTo>
                    <a:cubicBezTo>
                      <a:pt x="86" y="98"/>
                      <a:pt x="63" y="85"/>
                      <a:pt x="43" y="65"/>
                    </a:cubicBezTo>
                    <a:cubicBezTo>
                      <a:pt x="18" y="39"/>
                      <a:pt x="4" y="11"/>
                      <a:pt x="12" y="0"/>
                    </a:cubicBezTo>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17"/>
              <p:cNvSpPr/>
              <p:nvPr/>
            </p:nvSpPr>
            <p:spPr bwMode="auto">
              <a:xfrm>
                <a:off x="4848222" y="1119188"/>
                <a:ext cx="438150" cy="384175"/>
              </a:xfrm>
              <a:custGeom>
                <a:avLst/>
                <a:gdLst>
                  <a:gd name="T0" fmla="*/ 20 w 116"/>
                  <a:gd name="T1" fmla="*/ 0 h 102"/>
                  <a:gd name="T2" fmla="*/ 10 w 116"/>
                  <a:gd name="T3" fmla="*/ 3 h 102"/>
                  <a:gd name="T4" fmla="*/ 40 w 116"/>
                  <a:gd name="T5" fmla="*/ 69 h 102"/>
                  <a:gd name="T6" fmla="*/ 97 w 116"/>
                  <a:gd name="T7" fmla="*/ 102 h 102"/>
                  <a:gd name="T8" fmla="*/ 106 w 116"/>
                  <a:gd name="T9" fmla="*/ 99 h 102"/>
                  <a:gd name="T10" fmla="*/ 79 w 116"/>
                  <a:gd name="T11" fmla="*/ 35 h 102"/>
                  <a:gd name="T12" fmla="*/ 75 w 116"/>
                  <a:gd name="T13" fmla="*/ 39 h 102"/>
                  <a:gd name="T14" fmla="*/ 97 w 116"/>
                  <a:gd name="T15" fmla="*/ 89 h 102"/>
                  <a:gd name="T16" fmla="*/ 89 w 116"/>
                  <a:gd name="T17" fmla="*/ 92 h 102"/>
                  <a:gd name="T18" fmla="*/ 44 w 116"/>
                  <a:gd name="T19" fmla="*/ 66 h 102"/>
                  <a:gd name="T20" fmla="*/ 20 w 116"/>
                  <a:gd name="T21" fmla="*/ 13 h 102"/>
                  <a:gd name="T22" fmla="*/ 28 w 116"/>
                  <a:gd name="T23" fmla="*/ 10 h 102"/>
                  <a:gd name="T24" fmla="*/ 70 w 116"/>
                  <a:gd name="T25" fmla="*/ 34 h 102"/>
                  <a:gd name="T26" fmla="*/ 74 w 116"/>
                  <a:gd name="T27" fmla="*/ 30 h 102"/>
                  <a:gd name="T28" fmla="*/ 20 w 116"/>
                  <a:gd name="T2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6" h="102">
                    <a:moveTo>
                      <a:pt x="20" y="0"/>
                    </a:moveTo>
                    <a:cubicBezTo>
                      <a:pt x="16" y="0"/>
                      <a:pt x="13" y="1"/>
                      <a:pt x="10" y="3"/>
                    </a:cubicBezTo>
                    <a:cubicBezTo>
                      <a:pt x="0" y="13"/>
                      <a:pt x="14" y="43"/>
                      <a:pt x="40" y="69"/>
                    </a:cubicBezTo>
                    <a:cubicBezTo>
                      <a:pt x="61" y="90"/>
                      <a:pt x="83" y="102"/>
                      <a:pt x="97" y="102"/>
                    </a:cubicBezTo>
                    <a:cubicBezTo>
                      <a:pt x="101" y="102"/>
                      <a:pt x="104" y="101"/>
                      <a:pt x="106" y="99"/>
                    </a:cubicBezTo>
                    <a:cubicBezTo>
                      <a:pt x="116" y="89"/>
                      <a:pt x="104" y="61"/>
                      <a:pt x="79" y="35"/>
                    </a:cubicBezTo>
                    <a:cubicBezTo>
                      <a:pt x="75" y="39"/>
                      <a:pt x="75" y="39"/>
                      <a:pt x="75" y="39"/>
                    </a:cubicBezTo>
                    <a:cubicBezTo>
                      <a:pt x="95" y="59"/>
                      <a:pt x="104" y="82"/>
                      <a:pt x="97" y="89"/>
                    </a:cubicBezTo>
                    <a:cubicBezTo>
                      <a:pt x="95" y="91"/>
                      <a:pt x="92" y="92"/>
                      <a:pt x="89" y="92"/>
                    </a:cubicBezTo>
                    <a:cubicBezTo>
                      <a:pt x="78" y="92"/>
                      <a:pt x="60" y="82"/>
                      <a:pt x="44" y="66"/>
                    </a:cubicBezTo>
                    <a:cubicBezTo>
                      <a:pt x="23" y="44"/>
                      <a:pt x="12" y="21"/>
                      <a:pt x="20" y="13"/>
                    </a:cubicBezTo>
                    <a:cubicBezTo>
                      <a:pt x="22" y="11"/>
                      <a:pt x="24" y="10"/>
                      <a:pt x="28" y="10"/>
                    </a:cubicBezTo>
                    <a:cubicBezTo>
                      <a:pt x="38" y="10"/>
                      <a:pt x="55" y="19"/>
                      <a:pt x="70" y="34"/>
                    </a:cubicBezTo>
                    <a:cubicBezTo>
                      <a:pt x="74" y="30"/>
                      <a:pt x="74" y="30"/>
                      <a:pt x="74" y="30"/>
                    </a:cubicBezTo>
                    <a:cubicBezTo>
                      <a:pt x="54" y="11"/>
                      <a:pt x="33" y="0"/>
                      <a:pt x="20" y="0"/>
                    </a:cubicBezTo>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18"/>
              <p:cNvSpPr/>
              <p:nvPr/>
            </p:nvSpPr>
            <p:spPr bwMode="auto">
              <a:xfrm>
                <a:off x="5260975" y="1028700"/>
                <a:ext cx="52388" cy="71438"/>
              </a:xfrm>
              <a:custGeom>
                <a:avLst/>
                <a:gdLst>
                  <a:gd name="T0" fmla="*/ 31 w 33"/>
                  <a:gd name="T1" fmla="*/ 0 h 45"/>
                  <a:gd name="T2" fmla="*/ 0 w 33"/>
                  <a:gd name="T3" fmla="*/ 29 h 45"/>
                  <a:gd name="T4" fmla="*/ 2 w 33"/>
                  <a:gd name="T5" fmla="*/ 45 h 45"/>
                  <a:gd name="T6" fmla="*/ 33 w 33"/>
                  <a:gd name="T7" fmla="*/ 14 h 45"/>
                  <a:gd name="T8" fmla="*/ 31 w 33"/>
                  <a:gd name="T9" fmla="*/ 0 h 45"/>
                </a:gdLst>
                <a:ahLst/>
                <a:cxnLst>
                  <a:cxn ang="0">
                    <a:pos x="T0" y="T1"/>
                  </a:cxn>
                  <a:cxn ang="0">
                    <a:pos x="T2" y="T3"/>
                  </a:cxn>
                  <a:cxn ang="0">
                    <a:pos x="T4" y="T5"/>
                  </a:cxn>
                  <a:cxn ang="0">
                    <a:pos x="T6" y="T7"/>
                  </a:cxn>
                  <a:cxn ang="0">
                    <a:pos x="T8" y="T9"/>
                  </a:cxn>
                </a:cxnLst>
                <a:rect l="0" t="0" r="r" b="b"/>
                <a:pathLst>
                  <a:path w="33" h="45">
                    <a:moveTo>
                      <a:pt x="31" y="0"/>
                    </a:moveTo>
                    <a:lnTo>
                      <a:pt x="0" y="29"/>
                    </a:lnTo>
                    <a:lnTo>
                      <a:pt x="2" y="45"/>
                    </a:lnTo>
                    <a:lnTo>
                      <a:pt x="33" y="14"/>
                    </a:lnTo>
                    <a:lnTo>
                      <a:pt x="3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19"/>
              <p:cNvSpPr/>
              <p:nvPr/>
            </p:nvSpPr>
            <p:spPr bwMode="auto">
              <a:xfrm>
                <a:off x="5260975" y="1028700"/>
                <a:ext cx="52388" cy="71438"/>
              </a:xfrm>
              <a:custGeom>
                <a:avLst/>
                <a:gdLst>
                  <a:gd name="T0" fmla="*/ 31 w 33"/>
                  <a:gd name="T1" fmla="*/ 0 h 45"/>
                  <a:gd name="T2" fmla="*/ 0 w 33"/>
                  <a:gd name="T3" fmla="*/ 29 h 45"/>
                  <a:gd name="T4" fmla="*/ 2 w 33"/>
                  <a:gd name="T5" fmla="*/ 45 h 45"/>
                  <a:gd name="T6" fmla="*/ 33 w 33"/>
                  <a:gd name="T7" fmla="*/ 14 h 45"/>
                  <a:gd name="T8" fmla="*/ 31 w 33"/>
                  <a:gd name="T9" fmla="*/ 0 h 45"/>
                </a:gdLst>
                <a:ahLst/>
                <a:cxnLst>
                  <a:cxn ang="0">
                    <a:pos x="T0" y="T1"/>
                  </a:cxn>
                  <a:cxn ang="0">
                    <a:pos x="T2" y="T3"/>
                  </a:cxn>
                  <a:cxn ang="0">
                    <a:pos x="T4" y="T5"/>
                  </a:cxn>
                  <a:cxn ang="0">
                    <a:pos x="T6" y="T7"/>
                  </a:cxn>
                  <a:cxn ang="0">
                    <a:pos x="T8" y="T9"/>
                  </a:cxn>
                </a:cxnLst>
                <a:rect l="0" t="0" r="r" b="b"/>
                <a:pathLst>
                  <a:path w="33" h="45">
                    <a:moveTo>
                      <a:pt x="31" y="0"/>
                    </a:moveTo>
                    <a:lnTo>
                      <a:pt x="0" y="29"/>
                    </a:lnTo>
                    <a:lnTo>
                      <a:pt x="2" y="45"/>
                    </a:lnTo>
                    <a:lnTo>
                      <a:pt x="33" y="14"/>
                    </a:lnTo>
                    <a:lnTo>
                      <a:pt x="31" y="0"/>
                    </a:lnTo>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20"/>
              <p:cNvSpPr/>
              <p:nvPr/>
            </p:nvSpPr>
            <p:spPr bwMode="auto">
              <a:xfrm>
                <a:off x="5283200" y="1066800"/>
                <a:ext cx="71438" cy="52388"/>
              </a:xfrm>
              <a:custGeom>
                <a:avLst/>
                <a:gdLst>
                  <a:gd name="T0" fmla="*/ 31 w 45"/>
                  <a:gd name="T1" fmla="*/ 0 h 33"/>
                  <a:gd name="T2" fmla="*/ 0 w 45"/>
                  <a:gd name="T3" fmla="*/ 31 h 33"/>
                  <a:gd name="T4" fmla="*/ 14 w 45"/>
                  <a:gd name="T5" fmla="*/ 33 h 33"/>
                  <a:gd name="T6" fmla="*/ 45 w 45"/>
                  <a:gd name="T7" fmla="*/ 2 h 33"/>
                  <a:gd name="T8" fmla="*/ 31 w 45"/>
                  <a:gd name="T9" fmla="*/ 0 h 33"/>
                </a:gdLst>
                <a:ahLst/>
                <a:cxnLst>
                  <a:cxn ang="0">
                    <a:pos x="T0" y="T1"/>
                  </a:cxn>
                  <a:cxn ang="0">
                    <a:pos x="T2" y="T3"/>
                  </a:cxn>
                  <a:cxn ang="0">
                    <a:pos x="T4" y="T5"/>
                  </a:cxn>
                  <a:cxn ang="0">
                    <a:pos x="T6" y="T7"/>
                  </a:cxn>
                  <a:cxn ang="0">
                    <a:pos x="T8" y="T9"/>
                  </a:cxn>
                </a:cxnLst>
                <a:rect l="0" t="0" r="r" b="b"/>
                <a:pathLst>
                  <a:path w="45" h="33">
                    <a:moveTo>
                      <a:pt x="31" y="0"/>
                    </a:moveTo>
                    <a:lnTo>
                      <a:pt x="0" y="31"/>
                    </a:lnTo>
                    <a:lnTo>
                      <a:pt x="14" y="33"/>
                    </a:lnTo>
                    <a:lnTo>
                      <a:pt x="45" y="2"/>
                    </a:lnTo>
                    <a:lnTo>
                      <a:pt x="3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21"/>
              <p:cNvSpPr/>
              <p:nvPr/>
            </p:nvSpPr>
            <p:spPr bwMode="auto">
              <a:xfrm>
                <a:off x="5283200" y="1066800"/>
                <a:ext cx="71438" cy="52388"/>
              </a:xfrm>
              <a:custGeom>
                <a:avLst/>
                <a:gdLst>
                  <a:gd name="T0" fmla="*/ 31 w 45"/>
                  <a:gd name="T1" fmla="*/ 0 h 33"/>
                  <a:gd name="T2" fmla="*/ 0 w 45"/>
                  <a:gd name="T3" fmla="*/ 31 h 33"/>
                  <a:gd name="T4" fmla="*/ 14 w 45"/>
                  <a:gd name="T5" fmla="*/ 33 h 33"/>
                  <a:gd name="T6" fmla="*/ 45 w 45"/>
                  <a:gd name="T7" fmla="*/ 2 h 33"/>
                  <a:gd name="T8" fmla="*/ 31 w 45"/>
                  <a:gd name="T9" fmla="*/ 0 h 33"/>
                </a:gdLst>
                <a:ahLst/>
                <a:cxnLst>
                  <a:cxn ang="0">
                    <a:pos x="T0" y="T1"/>
                  </a:cxn>
                  <a:cxn ang="0">
                    <a:pos x="T2" y="T3"/>
                  </a:cxn>
                  <a:cxn ang="0">
                    <a:pos x="T4" y="T5"/>
                  </a:cxn>
                  <a:cxn ang="0">
                    <a:pos x="T6" y="T7"/>
                  </a:cxn>
                  <a:cxn ang="0">
                    <a:pos x="T8" y="T9"/>
                  </a:cxn>
                </a:cxnLst>
                <a:rect l="0" t="0" r="r" b="b"/>
                <a:pathLst>
                  <a:path w="45" h="33">
                    <a:moveTo>
                      <a:pt x="31" y="0"/>
                    </a:moveTo>
                    <a:lnTo>
                      <a:pt x="0" y="31"/>
                    </a:lnTo>
                    <a:lnTo>
                      <a:pt x="14" y="33"/>
                    </a:lnTo>
                    <a:lnTo>
                      <a:pt x="45" y="2"/>
                    </a:lnTo>
                    <a:lnTo>
                      <a:pt x="31" y="0"/>
                    </a:lnTo>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22"/>
              <p:cNvSpPr/>
              <p:nvPr/>
            </p:nvSpPr>
            <p:spPr bwMode="auto">
              <a:xfrm>
                <a:off x="4987925" y="1235075"/>
                <a:ext cx="166688" cy="147638"/>
              </a:xfrm>
              <a:custGeom>
                <a:avLst/>
                <a:gdLst>
                  <a:gd name="T0" fmla="*/ 8 w 44"/>
                  <a:gd name="T1" fmla="*/ 0 h 39"/>
                  <a:gd name="T2" fmla="*/ 4 w 44"/>
                  <a:gd name="T3" fmla="*/ 1 h 39"/>
                  <a:gd name="T4" fmla="*/ 15 w 44"/>
                  <a:gd name="T5" fmla="*/ 26 h 39"/>
                  <a:gd name="T6" fmla="*/ 37 w 44"/>
                  <a:gd name="T7" fmla="*/ 39 h 39"/>
                  <a:gd name="T8" fmla="*/ 41 w 44"/>
                  <a:gd name="T9" fmla="*/ 37 h 39"/>
                  <a:gd name="T10" fmla="*/ 35 w 44"/>
                  <a:gd name="T11" fmla="*/ 19 h 39"/>
                  <a:gd name="T12" fmla="*/ 25 w 44"/>
                  <a:gd name="T13" fmla="*/ 22 h 39"/>
                  <a:gd name="T14" fmla="*/ 20 w 44"/>
                  <a:gd name="T15" fmla="*/ 17 h 39"/>
                  <a:gd name="T16" fmla="*/ 23 w 44"/>
                  <a:gd name="T17" fmla="*/ 7 h 39"/>
                  <a:gd name="T18" fmla="*/ 8 w 44"/>
                  <a:gd name="T19"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39">
                    <a:moveTo>
                      <a:pt x="8" y="0"/>
                    </a:moveTo>
                    <a:cubicBezTo>
                      <a:pt x="6" y="0"/>
                      <a:pt x="5" y="0"/>
                      <a:pt x="4" y="1"/>
                    </a:cubicBezTo>
                    <a:cubicBezTo>
                      <a:pt x="0" y="5"/>
                      <a:pt x="5" y="16"/>
                      <a:pt x="15" y="26"/>
                    </a:cubicBezTo>
                    <a:cubicBezTo>
                      <a:pt x="23" y="34"/>
                      <a:pt x="32" y="39"/>
                      <a:pt x="37" y="39"/>
                    </a:cubicBezTo>
                    <a:cubicBezTo>
                      <a:pt x="38" y="39"/>
                      <a:pt x="40" y="38"/>
                      <a:pt x="41" y="37"/>
                    </a:cubicBezTo>
                    <a:cubicBezTo>
                      <a:pt x="44" y="34"/>
                      <a:pt x="41" y="27"/>
                      <a:pt x="35" y="19"/>
                    </a:cubicBezTo>
                    <a:cubicBezTo>
                      <a:pt x="25" y="22"/>
                      <a:pt x="25" y="22"/>
                      <a:pt x="25" y="22"/>
                    </a:cubicBezTo>
                    <a:cubicBezTo>
                      <a:pt x="20" y="17"/>
                      <a:pt x="20" y="17"/>
                      <a:pt x="20" y="17"/>
                    </a:cubicBezTo>
                    <a:cubicBezTo>
                      <a:pt x="23" y="7"/>
                      <a:pt x="23" y="7"/>
                      <a:pt x="23" y="7"/>
                    </a:cubicBezTo>
                    <a:cubicBezTo>
                      <a:pt x="17" y="2"/>
                      <a:pt x="11" y="0"/>
                      <a:pt x="8" y="0"/>
                    </a:cubicBezTo>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23"/>
              <p:cNvSpPr/>
              <p:nvPr/>
            </p:nvSpPr>
            <p:spPr bwMode="auto">
              <a:xfrm>
                <a:off x="5067300" y="1055688"/>
                <a:ext cx="261938" cy="255588"/>
              </a:xfrm>
              <a:custGeom>
                <a:avLst/>
                <a:gdLst>
                  <a:gd name="T0" fmla="*/ 158 w 165"/>
                  <a:gd name="T1" fmla="*/ 0 h 161"/>
                  <a:gd name="T2" fmla="*/ 14 w 165"/>
                  <a:gd name="T3" fmla="*/ 140 h 161"/>
                  <a:gd name="T4" fmla="*/ 7 w 165"/>
                  <a:gd name="T5" fmla="*/ 128 h 161"/>
                  <a:gd name="T6" fmla="*/ 0 w 165"/>
                  <a:gd name="T7" fmla="*/ 151 h 161"/>
                  <a:gd name="T8" fmla="*/ 10 w 165"/>
                  <a:gd name="T9" fmla="*/ 161 h 161"/>
                  <a:gd name="T10" fmla="*/ 34 w 165"/>
                  <a:gd name="T11" fmla="*/ 154 h 161"/>
                  <a:gd name="T12" fmla="*/ 22 w 165"/>
                  <a:gd name="T13" fmla="*/ 147 h 161"/>
                  <a:gd name="T14" fmla="*/ 165 w 165"/>
                  <a:gd name="T15" fmla="*/ 7 h 161"/>
                  <a:gd name="T16" fmla="*/ 158 w 165"/>
                  <a:gd name="T1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161">
                    <a:moveTo>
                      <a:pt x="158" y="0"/>
                    </a:moveTo>
                    <a:lnTo>
                      <a:pt x="14" y="140"/>
                    </a:lnTo>
                    <a:lnTo>
                      <a:pt x="7" y="128"/>
                    </a:lnTo>
                    <a:lnTo>
                      <a:pt x="0" y="151"/>
                    </a:lnTo>
                    <a:lnTo>
                      <a:pt x="10" y="161"/>
                    </a:lnTo>
                    <a:lnTo>
                      <a:pt x="34" y="154"/>
                    </a:lnTo>
                    <a:lnTo>
                      <a:pt x="22" y="147"/>
                    </a:lnTo>
                    <a:lnTo>
                      <a:pt x="165" y="7"/>
                    </a:lnTo>
                    <a:lnTo>
                      <a:pt x="15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24"/>
              <p:cNvSpPr/>
              <p:nvPr/>
            </p:nvSpPr>
            <p:spPr bwMode="auto">
              <a:xfrm>
                <a:off x="5067297" y="1055688"/>
                <a:ext cx="261939" cy="255588"/>
              </a:xfrm>
              <a:custGeom>
                <a:avLst/>
                <a:gdLst>
                  <a:gd name="T0" fmla="*/ 158 w 165"/>
                  <a:gd name="T1" fmla="*/ 0 h 161"/>
                  <a:gd name="T2" fmla="*/ 14 w 165"/>
                  <a:gd name="T3" fmla="*/ 140 h 161"/>
                  <a:gd name="T4" fmla="*/ 7 w 165"/>
                  <a:gd name="T5" fmla="*/ 128 h 161"/>
                  <a:gd name="T6" fmla="*/ 0 w 165"/>
                  <a:gd name="T7" fmla="*/ 151 h 161"/>
                  <a:gd name="T8" fmla="*/ 10 w 165"/>
                  <a:gd name="T9" fmla="*/ 161 h 161"/>
                  <a:gd name="T10" fmla="*/ 34 w 165"/>
                  <a:gd name="T11" fmla="*/ 154 h 161"/>
                  <a:gd name="T12" fmla="*/ 22 w 165"/>
                  <a:gd name="T13" fmla="*/ 147 h 161"/>
                  <a:gd name="T14" fmla="*/ 165 w 165"/>
                  <a:gd name="T15" fmla="*/ 7 h 161"/>
                  <a:gd name="T16" fmla="*/ 158 w 165"/>
                  <a:gd name="T1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161">
                    <a:moveTo>
                      <a:pt x="158" y="0"/>
                    </a:moveTo>
                    <a:lnTo>
                      <a:pt x="14" y="140"/>
                    </a:lnTo>
                    <a:lnTo>
                      <a:pt x="7" y="128"/>
                    </a:lnTo>
                    <a:lnTo>
                      <a:pt x="0" y="151"/>
                    </a:lnTo>
                    <a:lnTo>
                      <a:pt x="10" y="161"/>
                    </a:lnTo>
                    <a:lnTo>
                      <a:pt x="34" y="154"/>
                    </a:lnTo>
                    <a:lnTo>
                      <a:pt x="22" y="147"/>
                    </a:lnTo>
                    <a:lnTo>
                      <a:pt x="165" y="7"/>
                    </a:lnTo>
                    <a:lnTo>
                      <a:pt x="158" y="0"/>
                    </a:lnTo>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29" name="组合 28"/>
          <p:cNvGrpSpPr/>
          <p:nvPr/>
        </p:nvGrpSpPr>
        <p:grpSpPr>
          <a:xfrm>
            <a:off x="3474263" y="3054381"/>
            <a:ext cx="514560" cy="499001"/>
            <a:chOff x="4692046" y="3749516"/>
            <a:chExt cx="877102" cy="877102"/>
          </a:xfrm>
        </p:grpSpPr>
        <p:grpSp>
          <p:nvGrpSpPr>
            <p:cNvPr id="30" name="组合 29"/>
            <p:cNvGrpSpPr/>
            <p:nvPr/>
          </p:nvGrpSpPr>
          <p:grpSpPr>
            <a:xfrm>
              <a:off x="4692046" y="3749516"/>
              <a:ext cx="877102" cy="877102"/>
              <a:chOff x="304800" y="673100"/>
              <a:chExt cx="4000500" cy="4000500"/>
            </a:xfrm>
            <a:effectLst>
              <a:outerShdw blurRad="444500" dist="2540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51" name="椭圆 50"/>
              <p:cNvSpPr/>
              <p:nvPr/>
            </p:nvSpPr>
            <p:spPr>
              <a:xfrm>
                <a:off x="523939" y="892239"/>
                <a:ext cx="3562222" cy="3562222"/>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31" name="组合 30"/>
            <p:cNvGrpSpPr/>
            <p:nvPr/>
          </p:nvGrpSpPr>
          <p:grpSpPr>
            <a:xfrm>
              <a:off x="4853377" y="3997905"/>
              <a:ext cx="554441" cy="377594"/>
              <a:chOff x="4156075" y="2292350"/>
              <a:chExt cx="552450" cy="376238"/>
            </a:xfrm>
            <a:solidFill>
              <a:srgbClr val="0070C0"/>
            </a:solidFill>
          </p:grpSpPr>
          <p:sp>
            <p:nvSpPr>
              <p:cNvPr id="32" name="Freeform 27"/>
              <p:cNvSpPr/>
              <p:nvPr/>
            </p:nvSpPr>
            <p:spPr bwMode="auto">
              <a:xfrm>
                <a:off x="4352925" y="2292350"/>
                <a:ext cx="158750" cy="161925"/>
              </a:xfrm>
              <a:custGeom>
                <a:avLst/>
                <a:gdLst>
                  <a:gd name="T0" fmla="*/ 21 w 42"/>
                  <a:gd name="T1" fmla="*/ 0 h 43"/>
                  <a:gd name="T2" fmla="*/ 0 w 42"/>
                  <a:gd name="T3" fmla="*/ 22 h 43"/>
                  <a:gd name="T4" fmla="*/ 21 w 42"/>
                  <a:gd name="T5" fmla="*/ 43 h 43"/>
                  <a:gd name="T6" fmla="*/ 21 w 42"/>
                  <a:gd name="T7" fmla="*/ 43 h 43"/>
                  <a:gd name="T8" fmla="*/ 42 w 42"/>
                  <a:gd name="T9" fmla="*/ 22 h 43"/>
                  <a:gd name="T10" fmla="*/ 21 w 42"/>
                  <a:gd name="T11" fmla="*/ 0 h 43"/>
                </a:gdLst>
                <a:ahLst/>
                <a:cxnLst>
                  <a:cxn ang="0">
                    <a:pos x="T0" y="T1"/>
                  </a:cxn>
                  <a:cxn ang="0">
                    <a:pos x="T2" y="T3"/>
                  </a:cxn>
                  <a:cxn ang="0">
                    <a:pos x="T4" y="T5"/>
                  </a:cxn>
                  <a:cxn ang="0">
                    <a:pos x="T6" y="T7"/>
                  </a:cxn>
                  <a:cxn ang="0">
                    <a:pos x="T8" y="T9"/>
                  </a:cxn>
                  <a:cxn ang="0">
                    <a:pos x="T10" y="T11"/>
                  </a:cxn>
                </a:cxnLst>
                <a:rect l="0" t="0" r="r" b="b"/>
                <a:pathLst>
                  <a:path w="42" h="43">
                    <a:moveTo>
                      <a:pt x="21" y="0"/>
                    </a:moveTo>
                    <a:cubicBezTo>
                      <a:pt x="9" y="0"/>
                      <a:pt x="0" y="10"/>
                      <a:pt x="0" y="22"/>
                    </a:cubicBezTo>
                    <a:cubicBezTo>
                      <a:pt x="0" y="33"/>
                      <a:pt x="9" y="43"/>
                      <a:pt x="21" y="43"/>
                    </a:cubicBezTo>
                    <a:cubicBezTo>
                      <a:pt x="21" y="43"/>
                      <a:pt x="21" y="43"/>
                      <a:pt x="21" y="43"/>
                    </a:cubicBezTo>
                    <a:cubicBezTo>
                      <a:pt x="33" y="43"/>
                      <a:pt x="42" y="33"/>
                      <a:pt x="42" y="22"/>
                    </a:cubicBezTo>
                    <a:cubicBezTo>
                      <a:pt x="42" y="10"/>
                      <a:pt x="33" y="0"/>
                      <a:pt x="21" y="0"/>
                    </a:cubicBezTo>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28"/>
              <p:cNvSpPr/>
              <p:nvPr/>
            </p:nvSpPr>
            <p:spPr bwMode="auto">
              <a:xfrm>
                <a:off x="4284663" y="2462213"/>
                <a:ext cx="295275" cy="206375"/>
              </a:xfrm>
              <a:custGeom>
                <a:avLst/>
                <a:gdLst>
                  <a:gd name="T0" fmla="*/ 55 w 78"/>
                  <a:gd name="T1" fmla="*/ 0 h 55"/>
                  <a:gd name="T2" fmla="*/ 39 w 78"/>
                  <a:gd name="T3" fmla="*/ 45 h 55"/>
                  <a:gd name="T4" fmla="*/ 23 w 78"/>
                  <a:gd name="T5" fmla="*/ 0 h 55"/>
                  <a:gd name="T6" fmla="*/ 0 w 78"/>
                  <a:gd name="T7" fmla="*/ 33 h 55"/>
                  <a:gd name="T8" fmla="*/ 0 w 78"/>
                  <a:gd name="T9" fmla="*/ 34 h 55"/>
                  <a:gd name="T10" fmla="*/ 0 w 78"/>
                  <a:gd name="T11" fmla="*/ 35 h 55"/>
                  <a:gd name="T12" fmla="*/ 39 w 78"/>
                  <a:gd name="T13" fmla="*/ 55 h 55"/>
                  <a:gd name="T14" fmla="*/ 78 w 78"/>
                  <a:gd name="T15" fmla="*/ 35 h 55"/>
                  <a:gd name="T16" fmla="*/ 78 w 78"/>
                  <a:gd name="T17" fmla="*/ 34 h 55"/>
                  <a:gd name="T18" fmla="*/ 78 w 78"/>
                  <a:gd name="T19" fmla="*/ 33 h 55"/>
                  <a:gd name="T20" fmla="*/ 55 w 78"/>
                  <a:gd name="T21"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8" h="55">
                    <a:moveTo>
                      <a:pt x="55" y="0"/>
                    </a:moveTo>
                    <a:cubicBezTo>
                      <a:pt x="39" y="45"/>
                      <a:pt x="39" y="45"/>
                      <a:pt x="39" y="45"/>
                    </a:cubicBezTo>
                    <a:cubicBezTo>
                      <a:pt x="23" y="0"/>
                      <a:pt x="23" y="0"/>
                      <a:pt x="23" y="0"/>
                    </a:cubicBezTo>
                    <a:cubicBezTo>
                      <a:pt x="10" y="6"/>
                      <a:pt x="1" y="19"/>
                      <a:pt x="0" y="33"/>
                    </a:cubicBezTo>
                    <a:cubicBezTo>
                      <a:pt x="0" y="34"/>
                      <a:pt x="0" y="34"/>
                      <a:pt x="0" y="34"/>
                    </a:cubicBezTo>
                    <a:cubicBezTo>
                      <a:pt x="0" y="35"/>
                      <a:pt x="0" y="35"/>
                      <a:pt x="0" y="35"/>
                    </a:cubicBezTo>
                    <a:cubicBezTo>
                      <a:pt x="1" y="44"/>
                      <a:pt x="18" y="55"/>
                      <a:pt x="39" y="55"/>
                    </a:cubicBezTo>
                    <a:cubicBezTo>
                      <a:pt x="60" y="55"/>
                      <a:pt x="77" y="44"/>
                      <a:pt x="78" y="35"/>
                    </a:cubicBezTo>
                    <a:cubicBezTo>
                      <a:pt x="78" y="34"/>
                      <a:pt x="78" y="34"/>
                      <a:pt x="78" y="34"/>
                    </a:cubicBezTo>
                    <a:cubicBezTo>
                      <a:pt x="78" y="33"/>
                      <a:pt x="78" y="33"/>
                      <a:pt x="78" y="33"/>
                    </a:cubicBezTo>
                    <a:cubicBezTo>
                      <a:pt x="77" y="19"/>
                      <a:pt x="68" y="6"/>
                      <a:pt x="55" y="0"/>
                    </a:cubicBezTo>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29"/>
              <p:cNvSpPr/>
              <p:nvPr/>
            </p:nvSpPr>
            <p:spPr bwMode="auto">
              <a:xfrm>
                <a:off x="4416425" y="2457450"/>
                <a:ext cx="30163" cy="30163"/>
              </a:xfrm>
              <a:custGeom>
                <a:avLst/>
                <a:gdLst>
                  <a:gd name="T0" fmla="*/ 10 w 19"/>
                  <a:gd name="T1" fmla="*/ 0 h 19"/>
                  <a:gd name="T2" fmla="*/ 0 w 19"/>
                  <a:gd name="T3" fmla="*/ 10 h 19"/>
                  <a:gd name="T4" fmla="*/ 10 w 19"/>
                  <a:gd name="T5" fmla="*/ 19 h 19"/>
                  <a:gd name="T6" fmla="*/ 19 w 19"/>
                  <a:gd name="T7" fmla="*/ 10 h 19"/>
                  <a:gd name="T8" fmla="*/ 10 w 19"/>
                  <a:gd name="T9" fmla="*/ 0 h 19"/>
                </a:gdLst>
                <a:ahLst/>
                <a:cxnLst>
                  <a:cxn ang="0">
                    <a:pos x="T0" y="T1"/>
                  </a:cxn>
                  <a:cxn ang="0">
                    <a:pos x="T2" y="T3"/>
                  </a:cxn>
                  <a:cxn ang="0">
                    <a:pos x="T4" y="T5"/>
                  </a:cxn>
                  <a:cxn ang="0">
                    <a:pos x="T6" y="T7"/>
                  </a:cxn>
                  <a:cxn ang="0">
                    <a:pos x="T8" y="T9"/>
                  </a:cxn>
                </a:cxnLst>
                <a:rect l="0" t="0" r="r" b="b"/>
                <a:pathLst>
                  <a:path w="19" h="19">
                    <a:moveTo>
                      <a:pt x="10" y="0"/>
                    </a:moveTo>
                    <a:lnTo>
                      <a:pt x="0" y="10"/>
                    </a:lnTo>
                    <a:lnTo>
                      <a:pt x="10" y="19"/>
                    </a:lnTo>
                    <a:lnTo>
                      <a:pt x="19" y="10"/>
                    </a:lnTo>
                    <a:lnTo>
                      <a:pt x="1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30"/>
              <p:cNvSpPr/>
              <p:nvPr/>
            </p:nvSpPr>
            <p:spPr bwMode="auto">
              <a:xfrm>
                <a:off x="4416425" y="2457450"/>
                <a:ext cx="30163" cy="30163"/>
              </a:xfrm>
              <a:custGeom>
                <a:avLst/>
                <a:gdLst>
                  <a:gd name="T0" fmla="*/ 10 w 19"/>
                  <a:gd name="T1" fmla="*/ 0 h 19"/>
                  <a:gd name="T2" fmla="*/ 0 w 19"/>
                  <a:gd name="T3" fmla="*/ 10 h 19"/>
                  <a:gd name="T4" fmla="*/ 10 w 19"/>
                  <a:gd name="T5" fmla="*/ 19 h 19"/>
                  <a:gd name="T6" fmla="*/ 19 w 19"/>
                  <a:gd name="T7" fmla="*/ 10 h 19"/>
                  <a:gd name="T8" fmla="*/ 10 w 19"/>
                  <a:gd name="T9" fmla="*/ 0 h 19"/>
                </a:gdLst>
                <a:ahLst/>
                <a:cxnLst>
                  <a:cxn ang="0">
                    <a:pos x="T0" y="T1"/>
                  </a:cxn>
                  <a:cxn ang="0">
                    <a:pos x="T2" y="T3"/>
                  </a:cxn>
                  <a:cxn ang="0">
                    <a:pos x="T4" y="T5"/>
                  </a:cxn>
                  <a:cxn ang="0">
                    <a:pos x="T6" y="T7"/>
                  </a:cxn>
                  <a:cxn ang="0">
                    <a:pos x="T8" y="T9"/>
                  </a:cxn>
                </a:cxnLst>
                <a:rect l="0" t="0" r="r" b="b"/>
                <a:pathLst>
                  <a:path w="19" h="19">
                    <a:moveTo>
                      <a:pt x="10" y="0"/>
                    </a:moveTo>
                    <a:lnTo>
                      <a:pt x="0" y="10"/>
                    </a:lnTo>
                    <a:lnTo>
                      <a:pt x="10" y="19"/>
                    </a:lnTo>
                    <a:lnTo>
                      <a:pt x="19" y="10"/>
                    </a:lnTo>
                    <a:lnTo>
                      <a:pt x="10" y="0"/>
                    </a:lnTo>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31"/>
              <p:cNvSpPr/>
              <p:nvPr/>
            </p:nvSpPr>
            <p:spPr bwMode="auto">
              <a:xfrm>
                <a:off x="4408488" y="2487613"/>
                <a:ext cx="46038" cy="109538"/>
              </a:xfrm>
              <a:custGeom>
                <a:avLst/>
                <a:gdLst>
                  <a:gd name="T0" fmla="*/ 15 w 29"/>
                  <a:gd name="T1" fmla="*/ 0 h 69"/>
                  <a:gd name="T2" fmla="*/ 7 w 29"/>
                  <a:gd name="T3" fmla="*/ 5 h 69"/>
                  <a:gd name="T4" fmla="*/ 0 w 29"/>
                  <a:gd name="T5" fmla="*/ 36 h 69"/>
                  <a:gd name="T6" fmla="*/ 15 w 29"/>
                  <a:gd name="T7" fmla="*/ 69 h 69"/>
                  <a:gd name="T8" fmla="*/ 29 w 29"/>
                  <a:gd name="T9" fmla="*/ 36 h 69"/>
                  <a:gd name="T10" fmla="*/ 22 w 29"/>
                  <a:gd name="T11" fmla="*/ 5 h 69"/>
                  <a:gd name="T12" fmla="*/ 15 w 29"/>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29" h="69">
                    <a:moveTo>
                      <a:pt x="15" y="0"/>
                    </a:moveTo>
                    <a:lnTo>
                      <a:pt x="7" y="5"/>
                    </a:lnTo>
                    <a:lnTo>
                      <a:pt x="0" y="36"/>
                    </a:lnTo>
                    <a:lnTo>
                      <a:pt x="15" y="69"/>
                    </a:lnTo>
                    <a:lnTo>
                      <a:pt x="29" y="36"/>
                    </a:lnTo>
                    <a:lnTo>
                      <a:pt x="22" y="5"/>
                    </a:lnTo>
                    <a:lnTo>
                      <a:pt x="1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32"/>
              <p:cNvSpPr/>
              <p:nvPr/>
            </p:nvSpPr>
            <p:spPr bwMode="auto">
              <a:xfrm>
                <a:off x="4408488" y="2487613"/>
                <a:ext cx="46038" cy="109538"/>
              </a:xfrm>
              <a:custGeom>
                <a:avLst/>
                <a:gdLst>
                  <a:gd name="T0" fmla="*/ 15 w 29"/>
                  <a:gd name="T1" fmla="*/ 0 h 69"/>
                  <a:gd name="T2" fmla="*/ 7 w 29"/>
                  <a:gd name="T3" fmla="*/ 5 h 69"/>
                  <a:gd name="T4" fmla="*/ 0 w 29"/>
                  <a:gd name="T5" fmla="*/ 36 h 69"/>
                  <a:gd name="T6" fmla="*/ 15 w 29"/>
                  <a:gd name="T7" fmla="*/ 69 h 69"/>
                  <a:gd name="T8" fmla="*/ 29 w 29"/>
                  <a:gd name="T9" fmla="*/ 36 h 69"/>
                  <a:gd name="T10" fmla="*/ 22 w 29"/>
                  <a:gd name="T11" fmla="*/ 5 h 69"/>
                  <a:gd name="T12" fmla="*/ 15 w 29"/>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29" h="69">
                    <a:moveTo>
                      <a:pt x="15" y="0"/>
                    </a:moveTo>
                    <a:lnTo>
                      <a:pt x="7" y="5"/>
                    </a:lnTo>
                    <a:lnTo>
                      <a:pt x="0" y="36"/>
                    </a:lnTo>
                    <a:lnTo>
                      <a:pt x="15" y="69"/>
                    </a:lnTo>
                    <a:lnTo>
                      <a:pt x="29" y="36"/>
                    </a:lnTo>
                    <a:lnTo>
                      <a:pt x="22" y="5"/>
                    </a:lnTo>
                    <a:lnTo>
                      <a:pt x="15" y="0"/>
                    </a:lnTo>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Oval 33"/>
              <p:cNvSpPr>
                <a:spLocks noChangeArrowheads="1"/>
              </p:cNvSpPr>
              <p:nvPr/>
            </p:nvSpPr>
            <p:spPr bwMode="auto">
              <a:xfrm>
                <a:off x="4205288" y="2333625"/>
                <a:ext cx="115888" cy="120650"/>
              </a:xfrm>
              <a:prstGeom prst="ellipse">
                <a:avLst/>
              </a:pr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34"/>
              <p:cNvSpPr/>
              <p:nvPr/>
            </p:nvSpPr>
            <p:spPr bwMode="auto">
              <a:xfrm>
                <a:off x="4254500" y="2454275"/>
                <a:ext cx="17463" cy="22225"/>
              </a:xfrm>
              <a:custGeom>
                <a:avLst/>
                <a:gdLst>
                  <a:gd name="T0" fmla="*/ 4 w 11"/>
                  <a:gd name="T1" fmla="*/ 0 h 14"/>
                  <a:gd name="T2" fmla="*/ 0 w 11"/>
                  <a:gd name="T3" fmla="*/ 7 h 14"/>
                  <a:gd name="T4" fmla="*/ 4 w 11"/>
                  <a:gd name="T5" fmla="*/ 14 h 14"/>
                  <a:gd name="T6" fmla="*/ 11 w 11"/>
                  <a:gd name="T7" fmla="*/ 7 h 14"/>
                  <a:gd name="T8" fmla="*/ 4 w 11"/>
                  <a:gd name="T9" fmla="*/ 0 h 14"/>
                </a:gdLst>
                <a:ahLst/>
                <a:cxnLst>
                  <a:cxn ang="0">
                    <a:pos x="T0" y="T1"/>
                  </a:cxn>
                  <a:cxn ang="0">
                    <a:pos x="T2" y="T3"/>
                  </a:cxn>
                  <a:cxn ang="0">
                    <a:pos x="T4" y="T5"/>
                  </a:cxn>
                  <a:cxn ang="0">
                    <a:pos x="T6" y="T7"/>
                  </a:cxn>
                  <a:cxn ang="0">
                    <a:pos x="T8" y="T9"/>
                  </a:cxn>
                </a:cxnLst>
                <a:rect l="0" t="0" r="r" b="b"/>
                <a:pathLst>
                  <a:path w="11" h="14">
                    <a:moveTo>
                      <a:pt x="4" y="0"/>
                    </a:moveTo>
                    <a:lnTo>
                      <a:pt x="0" y="7"/>
                    </a:lnTo>
                    <a:lnTo>
                      <a:pt x="4" y="14"/>
                    </a:lnTo>
                    <a:lnTo>
                      <a:pt x="11" y="7"/>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35"/>
              <p:cNvSpPr/>
              <p:nvPr/>
            </p:nvSpPr>
            <p:spPr bwMode="auto">
              <a:xfrm>
                <a:off x="4254500" y="2454275"/>
                <a:ext cx="17463" cy="22225"/>
              </a:xfrm>
              <a:custGeom>
                <a:avLst/>
                <a:gdLst>
                  <a:gd name="T0" fmla="*/ 4 w 11"/>
                  <a:gd name="T1" fmla="*/ 0 h 14"/>
                  <a:gd name="T2" fmla="*/ 0 w 11"/>
                  <a:gd name="T3" fmla="*/ 7 h 14"/>
                  <a:gd name="T4" fmla="*/ 4 w 11"/>
                  <a:gd name="T5" fmla="*/ 14 h 14"/>
                  <a:gd name="T6" fmla="*/ 11 w 11"/>
                  <a:gd name="T7" fmla="*/ 7 h 14"/>
                  <a:gd name="T8" fmla="*/ 4 w 11"/>
                  <a:gd name="T9" fmla="*/ 0 h 14"/>
                </a:gdLst>
                <a:ahLst/>
                <a:cxnLst>
                  <a:cxn ang="0">
                    <a:pos x="T0" y="T1"/>
                  </a:cxn>
                  <a:cxn ang="0">
                    <a:pos x="T2" y="T3"/>
                  </a:cxn>
                  <a:cxn ang="0">
                    <a:pos x="T4" y="T5"/>
                  </a:cxn>
                  <a:cxn ang="0">
                    <a:pos x="T6" y="T7"/>
                  </a:cxn>
                  <a:cxn ang="0">
                    <a:pos x="T8" y="T9"/>
                  </a:cxn>
                </a:cxnLst>
                <a:rect l="0" t="0" r="r" b="b"/>
                <a:pathLst>
                  <a:path w="11" h="14">
                    <a:moveTo>
                      <a:pt x="4" y="0"/>
                    </a:moveTo>
                    <a:lnTo>
                      <a:pt x="0" y="7"/>
                    </a:lnTo>
                    <a:lnTo>
                      <a:pt x="4" y="14"/>
                    </a:lnTo>
                    <a:lnTo>
                      <a:pt x="11" y="7"/>
                    </a:lnTo>
                    <a:lnTo>
                      <a:pt x="4" y="0"/>
                    </a:lnTo>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36"/>
              <p:cNvSpPr/>
              <p:nvPr/>
            </p:nvSpPr>
            <p:spPr bwMode="auto">
              <a:xfrm>
                <a:off x="4246563" y="2476500"/>
                <a:ext cx="33338" cy="79375"/>
              </a:xfrm>
              <a:custGeom>
                <a:avLst/>
                <a:gdLst>
                  <a:gd name="T0" fmla="*/ 9 w 21"/>
                  <a:gd name="T1" fmla="*/ 0 h 50"/>
                  <a:gd name="T2" fmla="*/ 9 w 21"/>
                  <a:gd name="T3" fmla="*/ 0 h 50"/>
                  <a:gd name="T4" fmla="*/ 5 w 21"/>
                  <a:gd name="T5" fmla="*/ 5 h 50"/>
                  <a:gd name="T6" fmla="*/ 0 w 21"/>
                  <a:gd name="T7" fmla="*/ 26 h 50"/>
                  <a:gd name="T8" fmla="*/ 9 w 21"/>
                  <a:gd name="T9" fmla="*/ 50 h 50"/>
                  <a:gd name="T10" fmla="*/ 21 w 21"/>
                  <a:gd name="T11" fmla="*/ 26 h 50"/>
                  <a:gd name="T12" fmla="*/ 14 w 21"/>
                  <a:gd name="T13" fmla="*/ 5 h 50"/>
                  <a:gd name="T14" fmla="*/ 9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9" y="0"/>
                    </a:moveTo>
                    <a:lnTo>
                      <a:pt x="9" y="0"/>
                    </a:lnTo>
                    <a:lnTo>
                      <a:pt x="5" y="5"/>
                    </a:lnTo>
                    <a:lnTo>
                      <a:pt x="0" y="26"/>
                    </a:lnTo>
                    <a:lnTo>
                      <a:pt x="9" y="50"/>
                    </a:lnTo>
                    <a:lnTo>
                      <a:pt x="21" y="26"/>
                    </a:lnTo>
                    <a:lnTo>
                      <a:pt x="14" y="5"/>
                    </a:lnTo>
                    <a:lnTo>
                      <a:pt x="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37"/>
              <p:cNvSpPr/>
              <p:nvPr/>
            </p:nvSpPr>
            <p:spPr bwMode="auto">
              <a:xfrm>
                <a:off x="4246563" y="2476500"/>
                <a:ext cx="33338" cy="79375"/>
              </a:xfrm>
              <a:custGeom>
                <a:avLst/>
                <a:gdLst>
                  <a:gd name="T0" fmla="*/ 9 w 21"/>
                  <a:gd name="T1" fmla="*/ 0 h 50"/>
                  <a:gd name="T2" fmla="*/ 9 w 21"/>
                  <a:gd name="T3" fmla="*/ 0 h 50"/>
                  <a:gd name="T4" fmla="*/ 5 w 21"/>
                  <a:gd name="T5" fmla="*/ 5 h 50"/>
                  <a:gd name="T6" fmla="*/ 0 w 21"/>
                  <a:gd name="T7" fmla="*/ 26 h 50"/>
                  <a:gd name="T8" fmla="*/ 9 w 21"/>
                  <a:gd name="T9" fmla="*/ 50 h 50"/>
                  <a:gd name="T10" fmla="*/ 21 w 21"/>
                  <a:gd name="T11" fmla="*/ 26 h 50"/>
                  <a:gd name="T12" fmla="*/ 14 w 21"/>
                  <a:gd name="T13" fmla="*/ 5 h 50"/>
                  <a:gd name="T14" fmla="*/ 9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9" y="0"/>
                    </a:moveTo>
                    <a:lnTo>
                      <a:pt x="9" y="0"/>
                    </a:lnTo>
                    <a:lnTo>
                      <a:pt x="5" y="5"/>
                    </a:lnTo>
                    <a:lnTo>
                      <a:pt x="0" y="26"/>
                    </a:lnTo>
                    <a:lnTo>
                      <a:pt x="9" y="50"/>
                    </a:lnTo>
                    <a:lnTo>
                      <a:pt x="21" y="26"/>
                    </a:lnTo>
                    <a:lnTo>
                      <a:pt x="14" y="5"/>
                    </a:lnTo>
                    <a:lnTo>
                      <a:pt x="9" y="0"/>
                    </a:lnTo>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Oval 38"/>
              <p:cNvSpPr>
                <a:spLocks noChangeArrowheads="1"/>
              </p:cNvSpPr>
              <p:nvPr/>
            </p:nvSpPr>
            <p:spPr bwMode="auto">
              <a:xfrm>
                <a:off x="4541838" y="2333625"/>
                <a:ext cx="117475" cy="120650"/>
              </a:xfrm>
              <a:prstGeom prst="ellipse">
                <a:avLst/>
              </a:pr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39"/>
              <p:cNvSpPr/>
              <p:nvPr/>
            </p:nvSpPr>
            <p:spPr bwMode="auto">
              <a:xfrm>
                <a:off x="4530725" y="2457450"/>
                <a:ext cx="177800" cy="150813"/>
              </a:xfrm>
              <a:custGeom>
                <a:avLst/>
                <a:gdLst>
                  <a:gd name="T0" fmla="*/ 30 w 47"/>
                  <a:gd name="T1" fmla="*/ 0 h 40"/>
                  <a:gd name="T2" fmla="*/ 19 w 47"/>
                  <a:gd name="T3" fmla="*/ 33 h 40"/>
                  <a:gd name="T4" fmla="*/ 7 w 47"/>
                  <a:gd name="T5" fmla="*/ 0 h 40"/>
                  <a:gd name="T6" fmla="*/ 0 w 47"/>
                  <a:gd name="T7" fmla="*/ 5 h 40"/>
                  <a:gd name="T8" fmla="*/ 15 w 47"/>
                  <a:gd name="T9" fmla="*/ 34 h 40"/>
                  <a:gd name="T10" fmla="*/ 15 w 47"/>
                  <a:gd name="T11" fmla="*/ 35 h 40"/>
                  <a:gd name="T12" fmla="*/ 15 w 47"/>
                  <a:gd name="T13" fmla="*/ 36 h 40"/>
                  <a:gd name="T14" fmla="*/ 15 w 47"/>
                  <a:gd name="T15" fmla="*/ 36 h 40"/>
                  <a:gd name="T16" fmla="*/ 14 w 47"/>
                  <a:gd name="T17" fmla="*/ 40 h 40"/>
                  <a:gd name="T18" fmla="*/ 19 w 47"/>
                  <a:gd name="T19" fmla="*/ 40 h 40"/>
                  <a:gd name="T20" fmla="*/ 47 w 47"/>
                  <a:gd name="T21" fmla="*/ 25 h 40"/>
                  <a:gd name="T22" fmla="*/ 47 w 47"/>
                  <a:gd name="T23" fmla="*/ 25 h 40"/>
                  <a:gd name="T24" fmla="*/ 47 w 47"/>
                  <a:gd name="T25" fmla="*/ 25 h 40"/>
                  <a:gd name="T26" fmla="*/ 30 w 47"/>
                  <a:gd name="T2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0">
                    <a:moveTo>
                      <a:pt x="30" y="0"/>
                    </a:moveTo>
                    <a:cubicBezTo>
                      <a:pt x="19" y="33"/>
                      <a:pt x="19" y="33"/>
                      <a:pt x="19" y="33"/>
                    </a:cubicBezTo>
                    <a:cubicBezTo>
                      <a:pt x="7" y="0"/>
                      <a:pt x="7" y="0"/>
                      <a:pt x="7" y="0"/>
                    </a:cubicBezTo>
                    <a:cubicBezTo>
                      <a:pt x="4" y="1"/>
                      <a:pt x="2" y="3"/>
                      <a:pt x="0" y="5"/>
                    </a:cubicBezTo>
                    <a:cubicBezTo>
                      <a:pt x="8" y="12"/>
                      <a:pt x="14" y="23"/>
                      <a:pt x="15" y="34"/>
                    </a:cubicBezTo>
                    <a:cubicBezTo>
                      <a:pt x="15" y="35"/>
                      <a:pt x="15" y="35"/>
                      <a:pt x="15" y="35"/>
                    </a:cubicBezTo>
                    <a:cubicBezTo>
                      <a:pt x="15" y="36"/>
                      <a:pt x="15" y="36"/>
                      <a:pt x="15" y="36"/>
                    </a:cubicBezTo>
                    <a:cubicBezTo>
                      <a:pt x="15" y="36"/>
                      <a:pt x="15" y="36"/>
                      <a:pt x="15" y="36"/>
                    </a:cubicBezTo>
                    <a:cubicBezTo>
                      <a:pt x="15" y="37"/>
                      <a:pt x="14" y="38"/>
                      <a:pt x="14" y="40"/>
                    </a:cubicBezTo>
                    <a:cubicBezTo>
                      <a:pt x="15" y="40"/>
                      <a:pt x="17" y="40"/>
                      <a:pt x="19" y="40"/>
                    </a:cubicBezTo>
                    <a:cubicBezTo>
                      <a:pt x="34" y="40"/>
                      <a:pt x="46" y="32"/>
                      <a:pt x="47" y="25"/>
                    </a:cubicBezTo>
                    <a:cubicBezTo>
                      <a:pt x="47" y="25"/>
                      <a:pt x="47" y="25"/>
                      <a:pt x="47" y="25"/>
                    </a:cubicBezTo>
                    <a:cubicBezTo>
                      <a:pt x="47" y="25"/>
                      <a:pt x="47" y="25"/>
                      <a:pt x="47" y="25"/>
                    </a:cubicBezTo>
                    <a:cubicBezTo>
                      <a:pt x="46" y="14"/>
                      <a:pt x="40" y="5"/>
                      <a:pt x="30" y="0"/>
                    </a:cubicBezTo>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40"/>
              <p:cNvSpPr/>
              <p:nvPr/>
            </p:nvSpPr>
            <p:spPr bwMode="auto">
              <a:xfrm>
                <a:off x="4591050" y="2454275"/>
                <a:ext cx="19050" cy="22225"/>
              </a:xfrm>
              <a:custGeom>
                <a:avLst/>
                <a:gdLst>
                  <a:gd name="T0" fmla="*/ 7 w 12"/>
                  <a:gd name="T1" fmla="*/ 0 h 14"/>
                  <a:gd name="T2" fmla="*/ 0 w 12"/>
                  <a:gd name="T3" fmla="*/ 7 h 14"/>
                  <a:gd name="T4" fmla="*/ 7 w 12"/>
                  <a:gd name="T5" fmla="*/ 14 h 14"/>
                  <a:gd name="T6" fmla="*/ 12 w 12"/>
                  <a:gd name="T7" fmla="*/ 7 h 14"/>
                  <a:gd name="T8" fmla="*/ 7 w 12"/>
                  <a:gd name="T9" fmla="*/ 0 h 14"/>
                </a:gdLst>
                <a:ahLst/>
                <a:cxnLst>
                  <a:cxn ang="0">
                    <a:pos x="T0" y="T1"/>
                  </a:cxn>
                  <a:cxn ang="0">
                    <a:pos x="T2" y="T3"/>
                  </a:cxn>
                  <a:cxn ang="0">
                    <a:pos x="T4" y="T5"/>
                  </a:cxn>
                  <a:cxn ang="0">
                    <a:pos x="T6" y="T7"/>
                  </a:cxn>
                  <a:cxn ang="0">
                    <a:pos x="T8" y="T9"/>
                  </a:cxn>
                </a:cxnLst>
                <a:rect l="0" t="0" r="r" b="b"/>
                <a:pathLst>
                  <a:path w="12" h="14">
                    <a:moveTo>
                      <a:pt x="7" y="0"/>
                    </a:moveTo>
                    <a:lnTo>
                      <a:pt x="0" y="7"/>
                    </a:lnTo>
                    <a:lnTo>
                      <a:pt x="7" y="14"/>
                    </a:lnTo>
                    <a:lnTo>
                      <a:pt x="12" y="7"/>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41"/>
              <p:cNvSpPr/>
              <p:nvPr/>
            </p:nvSpPr>
            <p:spPr bwMode="auto">
              <a:xfrm>
                <a:off x="4591050" y="2454275"/>
                <a:ext cx="19050" cy="22225"/>
              </a:xfrm>
              <a:custGeom>
                <a:avLst/>
                <a:gdLst>
                  <a:gd name="T0" fmla="*/ 7 w 12"/>
                  <a:gd name="T1" fmla="*/ 0 h 14"/>
                  <a:gd name="T2" fmla="*/ 0 w 12"/>
                  <a:gd name="T3" fmla="*/ 7 h 14"/>
                  <a:gd name="T4" fmla="*/ 7 w 12"/>
                  <a:gd name="T5" fmla="*/ 14 h 14"/>
                  <a:gd name="T6" fmla="*/ 12 w 12"/>
                  <a:gd name="T7" fmla="*/ 7 h 14"/>
                  <a:gd name="T8" fmla="*/ 7 w 12"/>
                  <a:gd name="T9" fmla="*/ 0 h 14"/>
                </a:gdLst>
                <a:ahLst/>
                <a:cxnLst>
                  <a:cxn ang="0">
                    <a:pos x="T0" y="T1"/>
                  </a:cxn>
                  <a:cxn ang="0">
                    <a:pos x="T2" y="T3"/>
                  </a:cxn>
                  <a:cxn ang="0">
                    <a:pos x="T4" y="T5"/>
                  </a:cxn>
                  <a:cxn ang="0">
                    <a:pos x="T6" y="T7"/>
                  </a:cxn>
                  <a:cxn ang="0">
                    <a:pos x="T8" y="T9"/>
                  </a:cxn>
                </a:cxnLst>
                <a:rect l="0" t="0" r="r" b="b"/>
                <a:pathLst>
                  <a:path w="12" h="14">
                    <a:moveTo>
                      <a:pt x="7" y="0"/>
                    </a:moveTo>
                    <a:lnTo>
                      <a:pt x="0" y="7"/>
                    </a:lnTo>
                    <a:lnTo>
                      <a:pt x="7" y="14"/>
                    </a:lnTo>
                    <a:lnTo>
                      <a:pt x="12" y="7"/>
                    </a:lnTo>
                    <a:lnTo>
                      <a:pt x="7" y="0"/>
                    </a:lnTo>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42"/>
              <p:cNvSpPr/>
              <p:nvPr/>
            </p:nvSpPr>
            <p:spPr bwMode="auto">
              <a:xfrm>
                <a:off x="4583113" y="2476500"/>
                <a:ext cx="33338" cy="79375"/>
              </a:xfrm>
              <a:custGeom>
                <a:avLst/>
                <a:gdLst>
                  <a:gd name="T0" fmla="*/ 12 w 21"/>
                  <a:gd name="T1" fmla="*/ 0 h 50"/>
                  <a:gd name="T2" fmla="*/ 12 w 21"/>
                  <a:gd name="T3" fmla="*/ 0 h 50"/>
                  <a:gd name="T4" fmla="*/ 7 w 21"/>
                  <a:gd name="T5" fmla="*/ 5 h 50"/>
                  <a:gd name="T6" fmla="*/ 0 w 21"/>
                  <a:gd name="T7" fmla="*/ 26 h 50"/>
                  <a:gd name="T8" fmla="*/ 12 w 21"/>
                  <a:gd name="T9" fmla="*/ 50 h 50"/>
                  <a:gd name="T10" fmla="*/ 21 w 21"/>
                  <a:gd name="T11" fmla="*/ 26 h 50"/>
                  <a:gd name="T12" fmla="*/ 17 w 21"/>
                  <a:gd name="T13" fmla="*/ 5 h 50"/>
                  <a:gd name="T14" fmla="*/ 12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12" y="0"/>
                    </a:moveTo>
                    <a:lnTo>
                      <a:pt x="12" y="0"/>
                    </a:lnTo>
                    <a:lnTo>
                      <a:pt x="7" y="5"/>
                    </a:lnTo>
                    <a:lnTo>
                      <a:pt x="0" y="26"/>
                    </a:lnTo>
                    <a:lnTo>
                      <a:pt x="12" y="50"/>
                    </a:lnTo>
                    <a:lnTo>
                      <a:pt x="21" y="26"/>
                    </a:lnTo>
                    <a:lnTo>
                      <a:pt x="17" y="5"/>
                    </a:lnTo>
                    <a:lnTo>
                      <a:pt x="1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43"/>
              <p:cNvSpPr/>
              <p:nvPr/>
            </p:nvSpPr>
            <p:spPr bwMode="auto">
              <a:xfrm>
                <a:off x="4583113" y="2476500"/>
                <a:ext cx="33338" cy="79375"/>
              </a:xfrm>
              <a:custGeom>
                <a:avLst/>
                <a:gdLst>
                  <a:gd name="T0" fmla="*/ 12 w 21"/>
                  <a:gd name="T1" fmla="*/ 0 h 50"/>
                  <a:gd name="T2" fmla="*/ 12 w 21"/>
                  <a:gd name="T3" fmla="*/ 0 h 50"/>
                  <a:gd name="T4" fmla="*/ 7 w 21"/>
                  <a:gd name="T5" fmla="*/ 5 h 50"/>
                  <a:gd name="T6" fmla="*/ 0 w 21"/>
                  <a:gd name="T7" fmla="*/ 26 h 50"/>
                  <a:gd name="T8" fmla="*/ 12 w 21"/>
                  <a:gd name="T9" fmla="*/ 50 h 50"/>
                  <a:gd name="T10" fmla="*/ 21 w 21"/>
                  <a:gd name="T11" fmla="*/ 26 h 50"/>
                  <a:gd name="T12" fmla="*/ 17 w 21"/>
                  <a:gd name="T13" fmla="*/ 5 h 50"/>
                  <a:gd name="T14" fmla="*/ 12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12" y="0"/>
                    </a:moveTo>
                    <a:lnTo>
                      <a:pt x="12" y="0"/>
                    </a:lnTo>
                    <a:lnTo>
                      <a:pt x="7" y="5"/>
                    </a:lnTo>
                    <a:lnTo>
                      <a:pt x="0" y="26"/>
                    </a:lnTo>
                    <a:lnTo>
                      <a:pt x="12" y="50"/>
                    </a:lnTo>
                    <a:lnTo>
                      <a:pt x="21" y="26"/>
                    </a:lnTo>
                    <a:lnTo>
                      <a:pt x="17" y="5"/>
                    </a:lnTo>
                    <a:lnTo>
                      <a:pt x="12" y="0"/>
                    </a:lnTo>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44"/>
              <p:cNvSpPr/>
              <p:nvPr/>
            </p:nvSpPr>
            <p:spPr bwMode="auto">
              <a:xfrm>
                <a:off x="4156075" y="2457450"/>
                <a:ext cx="177800" cy="150813"/>
              </a:xfrm>
              <a:custGeom>
                <a:avLst/>
                <a:gdLst>
                  <a:gd name="T0" fmla="*/ 40 w 47"/>
                  <a:gd name="T1" fmla="*/ 0 h 40"/>
                  <a:gd name="T2" fmla="*/ 28 w 47"/>
                  <a:gd name="T3" fmla="*/ 33 h 40"/>
                  <a:gd name="T4" fmla="*/ 17 w 47"/>
                  <a:gd name="T5" fmla="*/ 0 h 40"/>
                  <a:gd name="T6" fmla="*/ 0 w 47"/>
                  <a:gd name="T7" fmla="*/ 25 h 40"/>
                  <a:gd name="T8" fmla="*/ 0 w 47"/>
                  <a:gd name="T9" fmla="*/ 25 h 40"/>
                  <a:gd name="T10" fmla="*/ 0 w 47"/>
                  <a:gd name="T11" fmla="*/ 25 h 40"/>
                  <a:gd name="T12" fmla="*/ 28 w 47"/>
                  <a:gd name="T13" fmla="*/ 40 h 40"/>
                  <a:gd name="T14" fmla="*/ 33 w 47"/>
                  <a:gd name="T15" fmla="*/ 40 h 40"/>
                  <a:gd name="T16" fmla="*/ 32 w 47"/>
                  <a:gd name="T17" fmla="*/ 36 h 40"/>
                  <a:gd name="T18" fmla="*/ 32 w 47"/>
                  <a:gd name="T19" fmla="*/ 36 h 40"/>
                  <a:gd name="T20" fmla="*/ 32 w 47"/>
                  <a:gd name="T21" fmla="*/ 35 h 40"/>
                  <a:gd name="T22" fmla="*/ 32 w 47"/>
                  <a:gd name="T23" fmla="*/ 34 h 40"/>
                  <a:gd name="T24" fmla="*/ 39 w 47"/>
                  <a:gd name="T25" fmla="*/ 13 h 40"/>
                  <a:gd name="T26" fmla="*/ 47 w 47"/>
                  <a:gd name="T27" fmla="*/ 5 h 40"/>
                  <a:gd name="T28" fmla="*/ 40 w 47"/>
                  <a:gd name="T2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0">
                    <a:moveTo>
                      <a:pt x="40" y="0"/>
                    </a:moveTo>
                    <a:cubicBezTo>
                      <a:pt x="28" y="33"/>
                      <a:pt x="28" y="33"/>
                      <a:pt x="28" y="33"/>
                    </a:cubicBezTo>
                    <a:cubicBezTo>
                      <a:pt x="17" y="0"/>
                      <a:pt x="17" y="0"/>
                      <a:pt x="17" y="0"/>
                    </a:cubicBezTo>
                    <a:cubicBezTo>
                      <a:pt x="7" y="5"/>
                      <a:pt x="1" y="14"/>
                      <a:pt x="0" y="25"/>
                    </a:cubicBezTo>
                    <a:cubicBezTo>
                      <a:pt x="0" y="25"/>
                      <a:pt x="0" y="25"/>
                      <a:pt x="0" y="25"/>
                    </a:cubicBezTo>
                    <a:cubicBezTo>
                      <a:pt x="0" y="25"/>
                      <a:pt x="0" y="25"/>
                      <a:pt x="0" y="25"/>
                    </a:cubicBezTo>
                    <a:cubicBezTo>
                      <a:pt x="0" y="32"/>
                      <a:pt x="13" y="40"/>
                      <a:pt x="28" y="40"/>
                    </a:cubicBezTo>
                    <a:cubicBezTo>
                      <a:pt x="30" y="40"/>
                      <a:pt x="32" y="40"/>
                      <a:pt x="33" y="40"/>
                    </a:cubicBezTo>
                    <a:cubicBezTo>
                      <a:pt x="33" y="38"/>
                      <a:pt x="32" y="37"/>
                      <a:pt x="32" y="36"/>
                    </a:cubicBezTo>
                    <a:cubicBezTo>
                      <a:pt x="32" y="36"/>
                      <a:pt x="32" y="36"/>
                      <a:pt x="32" y="36"/>
                    </a:cubicBezTo>
                    <a:cubicBezTo>
                      <a:pt x="32" y="35"/>
                      <a:pt x="32" y="35"/>
                      <a:pt x="32" y="35"/>
                    </a:cubicBezTo>
                    <a:cubicBezTo>
                      <a:pt x="32" y="35"/>
                      <a:pt x="32" y="35"/>
                      <a:pt x="32" y="34"/>
                    </a:cubicBezTo>
                    <a:cubicBezTo>
                      <a:pt x="33" y="27"/>
                      <a:pt x="35" y="20"/>
                      <a:pt x="39" y="13"/>
                    </a:cubicBezTo>
                    <a:cubicBezTo>
                      <a:pt x="42" y="10"/>
                      <a:pt x="44" y="7"/>
                      <a:pt x="47" y="5"/>
                    </a:cubicBezTo>
                    <a:cubicBezTo>
                      <a:pt x="45" y="3"/>
                      <a:pt x="43" y="1"/>
                      <a:pt x="40" y="0"/>
                    </a:cubicBezTo>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52" name="组合 51"/>
          <p:cNvGrpSpPr/>
          <p:nvPr/>
        </p:nvGrpSpPr>
        <p:grpSpPr>
          <a:xfrm>
            <a:off x="3474263" y="3864904"/>
            <a:ext cx="514560" cy="499001"/>
            <a:chOff x="5276799" y="5817699"/>
            <a:chExt cx="877102" cy="877102"/>
          </a:xfrm>
        </p:grpSpPr>
        <p:grpSp>
          <p:nvGrpSpPr>
            <p:cNvPr id="53" name="组合 52"/>
            <p:cNvGrpSpPr/>
            <p:nvPr/>
          </p:nvGrpSpPr>
          <p:grpSpPr>
            <a:xfrm>
              <a:off x="5276799" y="5817699"/>
              <a:ext cx="877102" cy="877102"/>
              <a:chOff x="304800" y="673100"/>
              <a:chExt cx="4000500" cy="4000500"/>
            </a:xfrm>
            <a:effectLst>
              <a:outerShdw blurRad="444500" dist="254000" dir="8100000" algn="tr" rotWithShape="0">
                <a:prstClr val="black">
                  <a:alpha val="50000"/>
                </a:prstClr>
              </a:outerShdw>
            </a:effectLst>
          </p:grpSpPr>
          <p:sp>
            <p:nvSpPr>
              <p:cNvPr id="65" name="同心圆 6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66" name="椭圆 65"/>
              <p:cNvSpPr/>
              <p:nvPr/>
            </p:nvSpPr>
            <p:spPr>
              <a:xfrm>
                <a:off x="523939" y="892239"/>
                <a:ext cx="3562222" cy="3562222"/>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54" name="组合 53"/>
            <p:cNvGrpSpPr/>
            <p:nvPr/>
          </p:nvGrpSpPr>
          <p:grpSpPr>
            <a:xfrm>
              <a:off x="5491718" y="5999083"/>
              <a:ext cx="447265" cy="447265"/>
              <a:chOff x="4219575" y="4668838"/>
              <a:chExt cx="442913" cy="442913"/>
            </a:xfrm>
            <a:solidFill>
              <a:srgbClr val="0070C0"/>
            </a:solidFill>
          </p:grpSpPr>
          <p:sp>
            <p:nvSpPr>
              <p:cNvPr id="55" name="Freeform 5"/>
              <p:cNvSpPr/>
              <p:nvPr/>
            </p:nvSpPr>
            <p:spPr bwMode="auto">
              <a:xfrm>
                <a:off x="4222750" y="4668838"/>
                <a:ext cx="368300" cy="255588"/>
              </a:xfrm>
              <a:custGeom>
                <a:avLst/>
                <a:gdLst>
                  <a:gd name="T0" fmla="*/ 95 w 97"/>
                  <a:gd name="T1" fmla="*/ 0 h 68"/>
                  <a:gd name="T2" fmla="*/ 68 w 97"/>
                  <a:gd name="T3" fmla="*/ 10 h 68"/>
                  <a:gd name="T4" fmla="*/ 79 w 97"/>
                  <a:gd name="T5" fmla="*/ 16 h 68"/>
                  <a:gd name="T6" fmla="*/ 33 w 97"/>
                  <a:gd name="T7" fmla="*/ 50 h 68"/>
                  <a:gd name="T8" fmla="*/ 5 w 97"/>
                  <a:gd name="T9" fmla="*/ 55 h 68"/>
                  <a:gd name="T10" fmla="*/ 0 w 97"/>
                  <a:gd name="T11" fmla="*/ 55 h 68"/>
                  <a:gd name="T12" fmla="*/ 0 w 97"/>
                  <a:gd name="T13" fmla="*/ 61 h 68"/>
                  <a:gd name="T14" fmla="*/ 0 w 97"/>
                  <a:gd name="T15" fmla="*/ 68 h 68"/>
                  <a:gd name="T16" fmla="*/ 5 w 97"/>
                  <a:gd name="T17" fmla="*/ 68 h 68"/>
                  <a:gd name="T18" fmla="*/ 36 w 97"/>
                  <a:gd name="T19" fmla="*/ 62 h 68"/>
                  <a:gd name="T20" fmla="*/ 68 w 97"/>
                  <a:gd name="T21" fmla="*/ 45 h 68"/>
                  <a:gd name="T22" fmla="*/ 90 w 97"/>
                  <a:gd name="T23" fmla="*/ 22 h 68"/>
                  <a:gd name="T24" fmla="*/ 97 w 97"/>
                  <a:gd name="T25" fmla="*/ 27 h 68"/>
                  <a:gd name="T26" fmla="*/ 95 w 97"/>
                  <a:gd name="T27"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7" h="68">
                    <a:moveTo>
                      <a:pt x="95" y="0"/>
                    </a:moveTo>
                    <a:cubicBezTo>
                      <a:pt x="68" y="10"/>
                      <a:pt x="68" y="10"/>
                      <a:pt x="68" y="10"/>
                    </a:cubicBezTo>
                    <a:cubicBezTo>
                      <a:pt x="79" y="16"/>
                      <a:pt x="79" y="16"/>
                      <a:pt x="79" y="16"/>
                    </a:cubicBezTo>
                    <a:cubicBezTo>
                      <a:pt x="68" y="32"/>
                      <a:pt x="52" y="44"/>
                      <a:pt x="33" y="50"/>
                    </a:cubicBezTo>
                    <a:cubicBezTo>
                      <a:pt x="21" y="55"/>
                      <a:pt x="10" y="55"/>
                      <a:pt x="5" y="55"/>
                    </a:cubicBezTo>
                    <a:cubicBezTo>
                      <a:pt x="2" y="55"/>
                      <a:pt x="0" y="55"/>
                      <a:pt x="0" y="55"/>
                    </a:cubicBezTo>
                    <a:cubicBezTo>
                      <a:pt x="0" y="61"/>
                      <a:pt x="0" y="61"/>
                      <a:pt x="0" y="61"/>
                    </a:cubicBezTo>
                    <a:cubicBezTo>
                      <a:pt x="0" y="68"/>
                      <a:pt x="0" y="68"/>
                      <a:pt x="0" y="68"/>
                    </a:cubicBezTo>
                    <a:cubicBezTo>
                      <a:pt x="1" y="68"/>
                      <a:pt x="2" y="68"/>
                      <a:pt x="5" y="68"/>
                    </a:cubicBezTo>
                    <a:cubicBezTo>
                      <a:pt x="11" y="68"/>
                      <a:pt x="23" y="67"/>
                      <a:pt x="36" y="62"/>
                    </a:cubicBezTo>
                    <a:cubicBezTo>
                      <a:pt x="48" y="58"/>
                      <a:pt x="59" y="53"/>
                      <a:pt x="68" y="45"/>
                    </a:cubicBezTo>
                    <a:cubicBezTo>
                      <a:pt x="76" y="39"/>
                      <a:pt x="83" y="31"/>
                      <a:pt x="90" y="22"/>
                    </a:cubicBezTo>
                    <a:cubicBezTo>
                      <a:pt x="97" y="27"/>
                      <a:pt x="97" y="27"/>
                      <a:pt x="97" y="27"/>
                    </a:cubicBezTo>
                    <a:cubicBezTo>
                      <a:pt x="95" y="0"/>
                      <a:pt x="95" y="0"/>
                      <a:pt x="95" y="0"/>
                    </a:cubicBezTo>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Rectangle 6"/>
              <p:cNvSpPr>
                <a:spLocks noChangeArrowheads="1"/>
              </p:cNvSpPr>
              <p:nvPr/>
            </p:nvSpPr>
            <p:spPr bwMode="auto">
              <a:xfrm>
                <a:off x="4219575" y="4962525"/>
                <a:ext cx="87313" cy="936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7" name="Rectangle 7"/>
              <p:cNvSpPr>
                <a:spLocks noChangeArrowheads="1"/>
              </p:cNvSpPr>
              <p:nvPr/>
            </p:nvSpPr>
            <p:spPr bwMode="auto">
              <a:xfrm>
                <a:off x="4219575" y="4962525"/>
                <a:ext cx="87313" cy="93663"/>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8" name="Rectangle 8"/>
              <p:cNvSpPr>
                <a:spLocks noChangeArrowheads="1"/>
              </p:cNvSpPr>
              <p:nvPr/>
            </p:nvSpPr>
            <p:spPr bwMode="auto">
              <a:xfrm>
                <a:off x="4321175" y="4932363"/>
                <a:ext cx="84138" cy="123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9" name="Rectangle 9"/>
              <p:cNvSpPr>
                <a:spLocks noChangeArrowheads="1"/>
              </p:cNvSpPr>
              <p:nvPr/>
            </p:nvSpPr>
            <p:spPr bwMode="auto">
              <a:xfrm>
                <a:off x="4321175" y="4932363"/>
                <a:ext cx="84138" cy="123825"/>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0" name="Rectangle 10"/>
              <p:cNvSpPr>
                <a:spLocks noChangeArrowheads="1"/>
              </p:cNvSpPr>
              <p:nvPr/>
            </p:nvSpPr>
            <p:spPr bwMode="auto">
              <a:xfrm>
                <a:off x="4419600" y="4891088"/>
                <a:ext cx="87313" cy="165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1" name="Rectangle 11"/>
              <p:cNvSpPr>
                <a:spLocks noChangeArrowheads="1"/>
              </p:cNvSpPr>
              <p:nvPr/>
            </p:nvSpPr>
            <p:spPr bwMode="auto">
              <a:xfrm>
                <a:off x="4419600" y="4891088"/>
                <a:ext cx="87313" cy="16510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2" name="Rectangle 12"/>
              <p:cNvSpPr>
                <a:spLocks noChangeArrowheads="1"/>
              </p:cNvSpPr>
              <p:nvPr/>
            </p:nvSpPr>
            <p:spPr bwMode="auto">
              <a:xfrm>
                <a:off x="4522788" y="4826000"/>
                <a:ext cx="82550" cy="2301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3" name="Rectangle 13"/>
              <p:cNvSpPr>
                <a:spLocks noChangeArrowheads="1"/>
              </p:cNvSpPr>
              <p:nvPr/>
            </p:nvSpPr>
            <p:spPr bwMode="auto">
              <a:xfrm>
                <a:off x="4522788" y="4826000"/>
                <a:ext cx="82550" cy="230188"/>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4" name="Freeform 14"/>
              <p:cNvSpPr/>
              <p:nvPr/>
            </p:nvSpPr>
            <p:spPr bwMode="auto">
              <a:xfrm>
                <a:off x="4219575" y="4668838"/>
                <a:ext cx="442913" cy="442913"/>
              </a:xfrm>
              <a:custGeom>
                <a:avLst/>
                <a:gdLst>
                  <a:gd name="T0" fmla="*/ 112 w 117"/>
                  <a:gd name="T1" fmla="*/ 0 h 118"/>
                  <a:gd name="T2" fmla="*/ 112 w 117"/>
                  <a:gd name="T3" fmla="*/ 0 h 118"/>
                  <a:gd name="T4" fmla="*/ 112 w 117"/>
                  <a:gd name="T5" fmla="*/ 0 h 118"/>
                  <a:gd name="T6" fmla="*/ 109 w 117"/>
                  <a:gd name="T7" fmla="*/ 1 h 118"/>
                  <a:gd name="T8" fmla="*/ 107 w 117"/>
                  <a:gd name="T9" fmla="*/ 5 h 118"/>
                  <a:gd name="T10" fmla="*/ 111 w 117"/>
                  <a:gd name="T11" fmla="*/ 9 h 118"/>
                  <a:gd name="T12" fmla="*/ 111 w 117"/>
                  <a:gd name="T13" fmla="*/ 112 h 118"/>
                  <a:gd name="T14" fmla="*/ 10 w 117"/>
                  <a:gd name="T15" fmla="*/ 112 h 118"/>
                  <a:gd name="T16" fmla="*/ 5 w 117"/>
                  <a:gd name="T17" fmla="*/ 108 h 118"/>
                  <a:gd name="T18" fmla="*/ 0 w 117"/>
                  <a:gd name="T19" fmla="*/ 113 h 118"/>
                  <a:gd name="T20" fmla="*/ 0 w 117"/>
                  <a:gd name="T21" fmla="*/ 113 h 118"/>
                  <a:gd name="T22" fmla="*/ 5 w 117"/>
                  <a:gd name="T23" fmla="*/ 118 h 118"/>
                  <a:gd name="T24" fmla="*/ 10 w 117"/>
                  <a:gd name="T25" fmla="*/ 114 h 118"/>
                  <a:gd name="T26" fmla="*/ 113 w 117"/>
                  <a:gd name="T27" fmla="*/ 114 h 118"/>
                  <a:gd name="T28" fmla="*/ 113 w 117"/>
                  <a:gd name="T29" fmla="*/ 9 h 118"/>
                  <a:gd name="T30" fmla="*/ 117 w 117"/>
                  <a:gd name="T31" fmla="*/ 5 h 118"/>
                  <a:gd name="T32" fmla="*/ 112 w 117"/>
                  <a:gd name="T33"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7" h="118">
                    <a:moveTo>
                      <a:pt x="112" y="0"/>
                    </a:moveTo>
                    <a:cubicBezTo>
                      <a:pt x="112" y="0"/>
                      <a:pt x="112" y="0"/>
                      <a:pt x="112" y="0"/>
                    </a:cubicBezTo>
                    <a:cubicBezTo>
                      <a:pt x="112" y="0"/>
                      <a:pt x="112" y="0"/>
                      <a:pt x="112" y="0"/>
                    </a:cubicBezTo>
                    <a:cubicBezTo>
                      <a:pt x="111" y="0"/>
                      <a:pt x="110" y="0"/>
                      <a:pt x="109" y="1"/>
                    </a:cubicBezTo>
                    <a:cubicBezTo>
                      <a:pt x="108" y="2"/>
                      <a:pt x="107" y="3"/>
                      <a:pt x="107" y="5"/>
                    </a:cubicBezTo>
                    <a:cubicBezTo>
                      <a:pt x="107" y="7"/>
                      <a:pt x="109" y="9"/>
                      <a:pt x="111" y="9"/>
                    </a:cubicBezTo>
                    <a:cubicBezTo>
                      <a:pt x="111" y="112"/>
                      <a:pt x="111" y="112"/>
                      <a:pt x="111" y="112"/>
                    </a:cubicBezTo>
                    <a:cubicBezTo>
                      <a:pt x="10" y="112"/>
                      <a:pt x="10" y="112"/>
                      <a:pt x="10" y="112"/>
                    </a:cubicBezTo>
                    <a:cubicBezTo>
                      <a:pt x="9" y="110"/>
                      <a:pt x="7" y="108"/>
                      <a:pt x="5" y="108"/>
                    </a:cubicBezTo>
                    <a:cubicBezTo>
                      <a:pt x="3" y="108"/>
                      <a:pt x="0" y="110"/>
                      <a:pt x="0" y="113"/>
                    </a:cubicBezTo>
                    <a:cubicBezTo>
                      <a:pt x="0" y="113"/>
                      <a:pt x="0" y="113"/>
                      <a:pt x="0" y="113"/>
                    </a:cubicBezTo>
                    <a:cubicBezTo>
                      <a:pt x="1" y="116"/>
                      <a:pt x="3" y="118"/>
                      <a:pt x="5" y="118"/>
                    </a:cubicBezTo>
                    <a:cubicBezTo>
                      <a:pt x="7" y="118"/>
                      <a:pt x="9" y="116"/>
                      <a:pt x="10" y="114"/>
                    </a:cubicBezTo>
                    <a:cubicBezTo>
                      <a:pt x="113" y="114"/>
                      <a:pt x="113" y="114"/>
                      <a:pt x="113" y="114"/>
                    </a:cubicBezTo>
                    <a:cubicBezTo>
                      <a:pt x="113" y="9"/>
                      <a:pt x="113" y="9"/>
                      <a:pt x="113" y="9"/>
                    </a:cubicBezTo>
                    <a:cubicBezTo>
                      <a:pt x="115" y="9"/>
                      <a:pt x="117" y="7"/>
                      <a:pt x="117" y="5"/>
                    </a:cubicBezTo>
                    <a:cubicBezTo>
                      <a:pt x="117" y="2"/>
                      <a:pt x="115" y="0"/>
                      <a:pt x="112" y="0"/>
                    </a:cubicBezTo>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
        <p:nvSpPr>
          <p:cNvPr id="67" name="矩形 47"/>
          <p:cNvSpPr>
            <a:spLocks noChangeArrowheads="1"/>
          </p:cNvSpPr>
          <p:nvPr/>
        </p:nvSpPr>
        <p:spPr bwMode="auto">
          <a:xfrm>
            <a:off x="4173896" y="2515153"/>
            <a:ext cx="3880750" cy="413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4065" tIns="22033" rIns="44065" bIns="22033">
            <a:spAutoFit/>
          </a:bodyPr>
          <a:lstStyle/>
          <a:p>
            <a:pPr>
              <a:lnSpc>
                <a:spcPct val="130000"/>
              </a:lnSpc>
              <a:spcBef>
                <a:spcPct val="0"/>
              </a:spcBef>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8" name="矩形 3"/>
          <p:cNvSpPr>
            <a:spLocks noChangeArrowheads="1"/>
          </p:cNvSpPr>
          <p:nvPr/>
        </p:nvSpPr>
        <p:spPr bwMode="auto">
          <a:xfrm>
            <a:off x="4184632" y="2239577"/>
            <a:ext cx="1422689" cy="244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44065" tIns="22033" rIns="44065" bIns="22033">
            <a:spAutoFit/>
          </a:bodyPr>
          <a:lstStyle/>
          <a:p>
            <a:pPr>
              <a:spcBef>
                <a:spcPct val="0"/>
              </a:spcBef>
              <a:buFont typeface="Arial" panose="020B0604020202020204" pitchFamily="34" charset="0"/>
              <a:buNone/>
            </a:pPr>
            <a:r>
              <a:rPr lang="zh-CN" altLang="en-US" sz="1300" b="1" dirty="0" smtClean="0">
                <a:solidFill>
                  <a:srgbClr val="0070C0"/>
                </a:solidFill>
                <a:latin typeface="Arial" panose="020B0604020202020204" pitchFamily="34" charset="0"/>
                <a:ea typeface="微软雅黑" panose="020B0503020204020204" pitchFamily="34" charset="-122"/>
                <a:cs typeface="Arial" panose="020B0604020202020204" pitchFamily="34" charset="0"/>
              </a:rPr>
              <a:t>添加文字标题内容</a:t>
            </a:r>
            <a:endParaRPr lang="zh-CN" altLang="en-US" sz="1300" b="1" dirty="0">
              <a:solidFill>
                <a:srgbClr val="0070C0"/>
              </a:solidFill>
              <a:latin typeface="Arial" panose="020B0604020202020204" pitchFamily="34" charset="0"/>
              <a:ea typeface="微软雅黑" panose="020B0503020204020204" pitchFamily="34" charset="-122"/>
              <a:cs typeface="Arial" panose="020B0604020202020204" pitchFamily="34" charset="0"/>
            </a:endParaRPr>
          </a:p>
        </p:txBody>
      </p:sp>
      <p:sp>
        <p:nvSpPr>
          <p:cNvPr id="69" name="矩形 47"/>
          <p:cNvSpPr>
            <a:spLocks noChangeArrowheads="1"/>
          </p:cNvSpPr>
          <p:nvPr/>
        </p:nvSpPr>
        <p:spPr bwMode="auto">
          <a:xfrm>
            <a:off x="4173896" y="3312621"/>
            <a:ext cx="3687084" cy="413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4065" tIns="22033" rIns="44065" bIns="22033">
            <a:spAutoFit/>
          </a:bodyPr>
          <a:lstStyle/>
          <a:p>
            <a:pPr>
              <a:lnSpc>
                <a:spcPct val="130000"/>
              </a:lnSpc>
              <a:spcBef>
                <a:spcPct val="0"/>
              </a:spcBef>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0" name="矩形 3"/>
          <p:cNvSpPr>
            <a:spLocks noChangeArrowheads="1"/>
          </p:cNvSpPr>
          <p:nvPr/>
        </p:nvSpPr>
        <p:spPr bwMode="auto">
          <a:xfrm>
            <a:off x="4184632" y="3037045"/>
            <a:ext cx="1422689" cy="244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44065" tIns="22033" rIns="44065" bIns="22033">
            <a:spAutoFit/>
          </a:bodyPr>
          <a:lstStyle/>
          <a:p>
            <a:pPr>
              <a:spcBef>
                <a:spcPct val="0"/>
              </a:spcBef>
              <a:buFont typeface="Arial" panose="020B0604020202020204" pitchFamily="34" charset="0"/>
              <a:buNone/>
            </a:pPr>
            <a:r>
              <a:rPr lang="zh-CN" altLang="en-US" sz="1300" b="1" dirty="0">
                <a:solidFill>
                  <a:srgbClr val="0070C0"/>
                </a:solidFill>
                <a:latin typeface="Arial" panose="020B0604020202020204" pitchFamily="34" charset="0"/>
                <a:ea typeface="微软雅黑" panose="020B0503020204020204" pitchFamily="34" charset="-122"/>
                <a:cs typeface="Arial" panose="020B0604020202020204" pitchFamily="34" charset="0"/>
              </a:rPr>
              <a:t>添加文字标题内容</a:t>
            </a:r>
          </a:p>
        </p:txBody>
      </p:sp>
      <p:sp>
        <p:nvSpPr>
          <p:cNvPr id="71" name="矩形 47"/>
          <p:cNvSpPr>
            <a:spLocks noChangeArrowheads="1"/>
          </p:cNvSpPr>
          <p:nvPr/>
        </p:nvSpPr>
        <p:spPr bwMode="auto">
          <a:xfrm>
            <a:off x="4173896" y="4110090"/>
            <a:ext cx="3687084" cy="413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4065" tIns="22033" rIns="44065" bIns="22033">
            <a:spAutoFit/>
          </a:bodyPr>
          <a:lstStyle/>
          <a:p>
            <a:pPr>
              <a:lnSpc>
                <a:spcPct val="130000"/>
              </a:lnSpc>
              <a:spcBef>
                <a:spcPct val="0"/>
              </a:spcBef>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2" name="矩形 3"/>
          <p:cNvSpPr>
            <a:spLocks noChangeArrowheads="1"/>
          </p:cNvSpPr>
          <p:nvPr/>
        </p:nvSpPr>
        <p:spPr bwMode="auto">
          <a:xfrm>
            <a:off x="4184632" y="3834514"/>
            <a:ext cx="1422689" cy="244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44065" tIns="22033" rIns="44065" bIns="22033">
            <a:spAutoFit/>
          </a:bodyPr>
          <a:lstStyle/>
          <a:p>
            <a:pPr>
              <a:spcBef>
                <a:spcPct val="0"/>
              </a:spcBef>
              <a:buFont typeface="Arial" panose="020B0604020202020204" pitchFamily="34" charset="0"/>
              <a:buNone/>
            </a:pPr>
            <a:r>
              <a:rPr lang="zh-CN" altLang="en-US" sz="1300" b="1" dirty="0">
                <a:solidFill>
                  <a:srgbClr val="0070C0"/>
                </a:solidFill>
                <a:latin typeface="Arial" panose="020B0604020202020204" pitchFamily="34" charset="0"/>
                <a:ea typeface="微软雅黑" panose="020B0503020204020204" pitchFamily="34" charset="-122"/>
                <a:cs typeface="Arial" panose="020B0604020202020204" pitchFamily="34" charset="0"/>
              </a:rPr>
              <a:t>添加文字标题内容</a:t>
            </a:r>
          </a:p>
        </p:txBody>
      </p:sp>
      <p:grpSp>
        <p:nvGrpSpPr>
          <p:cNvPr id="73" name="组合 72"/>
          <p:cNvGrpSpPr/>
          <p:nvPr/>
        </p:nvGrpSpPr>
        <p:grpSpPr>
          <a:xfrm>
            <a:off x="4213891" y="2470003"/>
            <a:ext cx="2623864" cy="25519"/>
            <a:chOff x="6961619" y="3244400"/>
            <a:chExt cx="2476895" cy="40500"/>
          </a:xfrm>
        </p:grpSpPr>
        <p:sp>
          <p:nvSpPr>
            <p:cNvPr id="74" name="矩形 73"/>
            <p:cNvSpPr/>
            <p:nvPr/>
          </p:nvSpPr>
          <p:spPr>
            <a:xfrm>
              <a:off x="6961619" y="3244400"/>
              <a:ext cx="1339268" cy="405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rgbClr val="FF0000"/>
                </a:solidFill>
              </a:endParaRPr>
            </a:p>
          </p:txBody>
        </p:sp>
        <p:sp>
          <p:nvSpPr>
            <p:cNvPr id="75" name="矩形 74"/>
            <p:cNvSpPr/>
            <p:nvPr/>
          </p:nvSpPr>
          <p:spPr>
            <a:xfrm>
              <a:off x="8334491" y="3244400"/>
              <a:ext cx="1104023" cy="40500"/>
            </a:xfrm>
            <a:prstGeom prst="rect">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p>
          </p:txBody>
        </p:sp>
      </p:grpSp>
      <p:grpSp>
        <p:nvGrpSpPr>
          <p:cNvPr id="76" name="组合 75"/>
          <p:cNvGrpSpPr/>
          <p:nvPr/>
        </p:nvGrpSpPr>
        <p:grpSpPr>
          <a:xfrm>
            <a:off x="4213891" y="3278268"/>
            <a:ext cx="2623864" cy="25519"/>
            <a:chOff x="6961619" y="3244400"/>
            <a:chExt cx="2476895" cy="40500"/>
          </a:xfrm>
        </p:grpSpPr>
        <p:sp>
          <p:nvSpPr>
            <p:cNvPr id="77" name="矩形 76"/>
            <p:cNvSpPr/>
            <p:nvPr/>
          </p:nvSpPr>
          <p:spPr>
            <a:xfrm>
              <a:off x="6961619" y="3244400"/>
              <a:ext cx="1339268" cy="405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p>
          </p:txBody>
        </p:sp>
        <p:sp>
          <p:nvSpPr>
            <p:cNvPr id="78" name="矩形 77"/>
            <p:cNvSpPr/>
            <p:nvPr/>
          </p:nvSpPr>
          <p:spPr>
            <a:xfrm>
              <a:off x="8334491" y="3244400"/>
              <a:ext cx="1104023" cy="40500"/>
            </a:xfrm>
            <a:prstGeom prst="rect">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p>
          </p:txBody>
        </p:sp>
      </p:grpSp>
      <p:grpSp>
        <p:nvGrpSpPr>
          <p:cNvPr id="79" name="组合 78"/>
          <p:cNvGrpSpPr/>
          <p:nvPr/>
        </p:nvGrpSpPr>
        <p:grpSpPr>
          <a:xfrm>
            <a:off x="4213891" y="4086534"/>
            <a:ext cx="2623864" cy="25519"/>
            <a:chOff x="6961619" y="3244400"/>
            <a:chExt cx="2476895" cy="40500"/>
          </a:xfrm>
        </p:grpSpPr>
        <p:sp>
          <p:nvSpPr>
            <p:cNvPr id="80" name="矩形 79"/>
            <p:cNvSpPr/>
            <p:nvPr/>
          </p:nvSpPr>
          <p:spPr>
            <a:xfrm>
              <a:off x="6961619" y="3244400"/>
              <a:ext cx="1339268" cy="405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p>
          </p:txBody>
        </p:sp>
        <p:sp>
          <p:nvSpPr>
            <p:cNvPr id="81" name="矩形 80"/>
            <p:cNvSpPr/>
            <p:nvPr/>
          </p:nvSpPr>
          <p:spPr>
            <a:xfrm>
              <a:off x="8334491" y="3244400"/>
              <a:ext cx="1104023" cy="40500"/>
            </a:xfrm>
            <a:prstGeom prst="rect">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p>
          </p:txBody>
        </p:sp>
      </p:grpSp>
    </p:spTree>
    <p:extLst>
      <p:ext uri="{BB962C8B-B14F-4D97-AF65-F5344CB8AC3E}">
        <p14:creationId xmlns:p14="http://schemas.microsoft.com/office/powerpoint/2010/main" val="37645993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1+#ppt_w/2"/>
                                          </p:val>
                                        </p:tav>
                                        <p:tav tm="100000">
                                          <p:val>
                                            <p:strVal val="#ppt_x"/>
                                          </p:val>
                                        </p:tav>
                                      </p:tavLst>
                                    </p:anim>
                                    <p:anim calcmode="lin" valueType="num">
                                      <p:cBhvr additive="base">
                                        <p:cTn id="12"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childTnLst>
                          </p:cTn>
                        </p:par>
                        <p:par>
                          <p:cTn id="20" fill="hold">
                            <p:stCondLst>
                              <p:cond delay="500"/>
                            </p:stCondLst>
                            <p:childTnLst>
                              <p:par>
                                <p:cTn id="21" presetID="41" presetClass="entr" presetSubtype="0" fill="hold" grpId="0" nodeType="afterEffect">
                                  <p:stCondLst>
                                    <p:cond delay="0"/>
                                  </p:stCondLst>
                                  <p:iterate type="lt">
                                    <p:tmPct val="7000"/>
                                  </p:iterate>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7"/>
                                        </p:tgtEl>
                                        <p:attrNameLst>
                                          <p:attrName>ppt_y</p:attrName>
                                        </p:attrNameLst>
                                      </p:cBhvr>
                                      <p:tavLst>
                                        <p:tav tm="0">
                                          <p:val>
                                            <p:strVal val="#ppt_y"/>
                                          </p:val>
                                        </p:tav>
                                        <p:tav tm="100000">
                                          <p:val>
                                            <p:strVal val="#ppt_y"/>
                                          </p:val>
                                        </p:tav>
                                      </p:tavLst>
                                    </p:anim>
                                    <p:anim calcmode="lin" valueType="num">
                                      <p:cBhvr>
                                        <p:cTn id="25"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7"/>
                                        </p:tgtEl>
                                      </p:cBhvr>
                                    </p:animEffect>
                                  </p:childTnLst>
                                </p:cTn>
                              </p:par>
                            </p:childTnLst>
                          </p:cTn>
                        </p:par>
                        <p:par>
                          <p:cTn id="28" fill="hold">
                            <p:stCondLst>
                              <p:cond delay="3975"/>
                            </p:stCondLst>
                            <p:childTnLst>
                              <p:par>
                                <p:cTn id="29" presetID="5" presetClass="entr" presetSubtype="10"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checkerboard(across)">
                                      <p:cBhvr>
                                        <p:cTn id="31" dur="500"/>
                                        <p:tgtEl>
                                          <p:spTgt spid="8"/>
                                        </p:tgtEl>
                                      </p:cBhvr>
                                    </p:animEffect>
                                  </p:childTnLst>
                                </p:cTn>
                              </p:par>
                            </p:childTnLst>
                          </p:cTn>
                        </p:par>
                        <p:par>
                          <p:cTn id="32" fill="hold">
                            <p:stCondLst>
                              <p:cond delay="4475"/>
                            </p:stCondLst>
                            <p:childTnLst>
                              <p:par>
                                <p:cTn id="33" presetID="53" presetClass="entr" presetSubtype="16" fill="hold" nodeType="after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p:cTn id="35" dur="100" fill="hold"/>
                                        <p:tgtEl>
                                          <p:spTgt spid="14"/>
                                        </p:tgtEl>
                                        <p:attrNameLst>
                                          <p:attrName>ppt_w</p:attrName>
                                        </p:attrNameLst>
                                      </p:cBhvr>
                                      <p:tavLst>
                                        <p:tav tm="0">
                                          <p:val>
                                            <p:fltVal val="0"/>
                                          </p:val>
                                        </p:tav>
                                        <p:tav tm="100000">
                                          <p:val>
                                            <p:strVal val="#ppt_w"/>
                                          </p:val>
                                        </p:tav>
                                      </p:tavLst>
                                    </p:anim>
                                    <p:anim calcmode="lin" valueType="num">
                                      <p:cBhvr>
                                        <p:cTn id="36" dur="100" fill="hold"/>
                                        <p:tgtEl>
                                          <p:spTgt spid="14"/>
                                        </p:tgtEl>
                                        <p:attrNameLst>
                                          <p:attrName>ppt_h</p:attrName>
                                        </p:attrNameLst>
                                      </p:cBhvr>
                                      <p:tavLst>
                                        <p:tav tm="0">
                                          <p:val>
                                            <p:fltVal val="0"/>
                                          </p:val>
                                        </p:tav>
                                        <p:tav tm="100000">
                                          <p:val>
                                            <p:strVal val="#ppt_h"/>
                                          </p:val>
                                        </p:tav>
                                      </p:tavLst>
                                    </p:anim>
                                    <p:animEffect transition="in" filter="fade">
                                      <p:cBhvr>
                                        <p:cTn id="37" dur="100"/>
                                        <p:tgtEl>
                                          <p:spTgt spid="14"/>
                                        </p:tgtEl>
                                      </p:cBhvr>
                                    </p:animEffect>
                                  </p:childTnLst>
                                </p:cTn>
                              </p:par>
                              <p:par>
                                <p:cTn id="38" presetID="6" presetClass="emph" presetSubtype="0" fill="hold" nodeType="withEffect">
                                  <p:stCondLst>
                                    <p:cond delay="100"/>
                                  </p:stCondLst>
                                  <p:childTnLst>
                                    <p:animScale>
                                      <p:cBhvr>
                                        <p:cTn id="39" dur="100" fill="hold"/>
                                        <p:tgtEl>
                                          <p:spTgt spid="14"/>
                                        </p:tgtEl>
                                      </p:cBhvr>
                                      <p:by x="110000" y="110000"/>
                                    </p:animScale>
                                  </p:childTnLst>
                                </p:cTn>
                              </p:par>
                              <p:par>
                                <p:cTn id="40" presetID="6" presetClass="emph" presetSubtype="0" fill="hold" nodeType="withEffect">
                                  <p:stCondLst>
                                    <p:cond delay="200"/>
                                  </p:stCondLst>
                                  <p:childTnLst>
                                    <p:animScale>
                                      <p:cBhvr>
                                        <p:cTn id="41" dur="200" fill="hold"/>
                                        <p:tgtEl>
                                          <p:spTgt spid="14"/>
                                        </p:tgtEl>
                                      </p:cBhvr>
                                      <p:by x="90000" y="90000"/>
                                    </p:animScale>
                                  </p:childTnLst>
                                </p:cTn>
                              </p:par>
                              <p:par>
                                <p:cTn id="42" presetID="6" presetClass="emph" presetSubtype="0" fill="hold" nodeType="withEffect">
                                  <p:stCondLst>
                                    <p:cond delay="400"/>
                                  </p:stCondLst>
                                  <p:childTnLst>
                                    <p:animScale>
                                      <p:cBhvr>
                                        <p:cTn id="43" dur="100" fill="hold"/>
                                        <p:tgtEl>
                                          <p:spTgt spid="14"/>
                                        </p:tgtEl>
                                      </p:cBhvr>
                                      <p:by x="105000" y="105000"/>
                                    </p:animScale>
                                  </p:childTnLst>
                                </p:cTn>
                              </p:par>
                              <p:par>
                                <p:cTn id="44" presetID="6" presetClass="emph" presetSubtype="0" fill="hold" nodeType="withEffect">
                                  <p:stCondLst>
                                    <p:cond delay="500"/>
                                  </p:stCondLst>
                                  <p:childTnLst>
                                    <p:animScale>
                                      <p:cBhvr>
                                        <p:cTn id="45" dur="200" fill="hold"/>
                                        <p:tgtEl>
                                          <p:spTgt spid="14"/>
                                        </p:tgtEl>
                                      </p:cBhvr>
                                      <p:by x="95000" y="95000"/>
                                    </p:animScale>
                                  </p:childTnLst>
                                </p:cTn>
                              </p:par>
                            </p:childTnLst>
                          </p:cTn>
                        </p:par>
                        <p:par>
                          <p:cTn id="46" fill="hold">
                            <p:stCondLst>
                              <p:cond delay="5175"/>
                            </p:stCondLst>
                            <p:childTnLst>
                              <p:par>
                                <p:cTn id="47" presetID="22" presetClass="entr" presetSubtype="8" fill="hold" grpId="0" nodeType="afterEffect">
                                  <p:stCondLst>
                                    <p:cond delay="0"/>
                                  </p:stCondLst>
                                  <p:childTnLst>
                                    <p:set>
                                      <p:cBhvr>
                                        <p:cTn id="48" dur="1" fill="hold">
                                          <p:stCondLst>
                                            <p:cond delay="0"/>
                                          </p:stCondLst>
                                        </p:cTn>
                                        <p:tgtEl>
                                          <p:spTgt spid="68"/>
                                        </p:tgtEl>
                                        <p:attrNameLst>
                                          <p:attrName>style.visibility</p:attrName>
                                        </p:attrNameLst>
                                      </p:cBhvr>
                                      <p:to>
                                        <p:strVal val="visible"/>
                                      </p:to>
                                    </p:set>
                                    <p:animEffect transition="in" filter="wipe(left)">
                                      <p:cBhvr>
                                        <p:cTn id="49" dur="500"/>
                                        <p:tgtEl>
                                          <p:spTgt spid="68"/>
                                        </p:tgtEl>
                                      </p:cBhvr>
                                    </p:animEffect>
                                  </p:childTnLst>
                                </p:cTn>
                              </p:par>
                            </p:childTnLst>
                          </p:cTn>
                        </p:par>
                        <p:par>
                          <p:cTn id="50" fill="hold">
                            <p:stCondLst>
                              <p:cond delay="5675"/>
                            </p:stCondLst>
                            <p:childTnLst>
                              <p:par>
                                <p:cTn id="51" presetID="22" presetClass="entr" presetSubtype="8" fill="hold" nodeType="afterEffect">
                                  <p:stCondLst>
                                    <p:cond delay="0"/>
                                  </p:stCondLst>
                                  <p:childTnLst>
                                    <p:set>
                                      <p:cBhvr>
                                        <p:cTn id="52" dur="1" fill="hold">
                                          <p:stCondLst>
                                            <p:cond delay="0"/>
                                          </p:stCondLst>
                                        </p:cTn>
                                        <p:tgtEl>
                                          <p:spTgt spid="73"/>
                                        </p:tgtEl>
                                        <p:attrNameLst>
                                          <p:attrName>style.visibility</p:attrName>
                                        </p:attrNameLst>
                                      </p:cBhvr>
                                      <p:to>
                                        <p:strVal val="visible"/>
                                      </p:to>
                                    </p:set>
                                    <p:animEffect transition="in" filter="wipe(left)">
                                      <p:cBhvr>
                                        <p:cTn id="53" dur="500"/>
                                        <p:tgtEl>
                                          <p:spTgt spid="73"/>
                                        </p:tgtEl>
                                      </p:cBhvr>
                                    </p:animEffect>
                                  </p:childTnLst>
                                </p:cTn>
                              </p:par>
                            </p:childTnLst>
                          </p:cTn>
                        </p:par>
                        <p:par>
                          <p:cTn id="54" fill="hold">
                            <p:stCondLst>
                              <p:cond delay="6175"/>
                            </p:stCondLst>
                            <p:childTnLst>
                              <p:par>
                                <p:cTn id="55" presetID="14" presetClass="entr" presetSubtype="10" fill="hold" grpId="0" nodeType="afterEffect">
                                  <p:stCondLst>
                                    <p:cond delay="0"/>
                                  </p:stCondLst>
                                  <p:childTnLst>
                                    <p:set>
                                      <p:cBhvr>
                                        <p:cTn id="56" dur="1" fill="hold">
                                          <p:stCondLst>
                                            <p:cond delay="0"/>
                                          </p:stCondLst>
                                        </p:cTn>
                                        <p:tgtEl>
                                          <p:spTgt spid="67"/>
                                        </p:tgtEl>
                                        <p:attrNameLst>
                                          <p:attrName>style.visibility</p:attrName>
                                        </p:attrNameLst>
                                      </p:cBhvr>
                                      <p:to>
                                        <p:strVal val="visible"/>
                                      </p:to>
                                    </p:set>
                                    <p:animEffect transition="in" filter="randombar(horizontal)">
                                      <p:cBhvr>
                                        <p:cTn id="57" dur="750"/>
                                        <p:tgtEl>
                                          <p:spTgt spid="67"/>
                                        </p:tgtEl>
                                      </p:cBhvr>
                                    </p:animEffect>
                                  </p:childTnLst>
                                </p:cTn>
                              </p:par>
                            </p:childTnLst>
                          </p:cTn>
                        </p:par>
                        <p:par>
                          <p:cTn id="58" fill="hold">
                            <p:stCondLst>
                              <p:cond delay="6925"/>
                            </p:stCondLst>
                            <p:childTnLst>
                              <p:par>
                                <p:cTn id="59" presetID="53" presetClass="entr" presetSubtype="16" fill="hold" nodeType="afterEffect">
                                  <p:stCondLst>
                                    <p:cond delay="0"/>
                                  </p:stCondLst>
                                  <p:childTnLst>
                                    <p:set>
                                      <p:cBhvr>
                                        <p:cTn id="60" dur="1" fill="hold">
                                          <p:stCondLst>
                                            <p:cond delay="0"/>
                                          </p:stCondLst>
                                        </p:cTn>
                                        <p:tgtEl>
                                          <p:spTgt spid="29"/>
                                        </p:tgtEl>
                                        <p:attrNameLst>
                                          <p:attrName>style.visibility</p:attrName>
                                        </p:attrNameLst>
                                      </p:cBhvr>
                                      <p:to>
                                        <p:strVal val="visible"/>
                                      </p:to>
                                    </p:set>
                                    <p:anim calcmode="lin" valueType="num">
                                      <p:cBhvr>
                                        <p:cTn id="61" dur="100" fill="hold"/>
                                        <p:tgtEl>
                                          <p:spTgt spid="29"/>
                                        </p:tgtEl>
                                        <p:attrNameLst>
                                          <p:attrName>ppt_w</p:attrName>
                                        </p:attrNameLst>
                                      </p:cBhvr>
                                      <p:tavLst>
                                        <p:tav tm="0">
                                          <p:val>
                                            <p:fltVal val="0"/>
                                          </p:val>
                                        </p:tav>
                                        <p:tav tm="100000">
                                          <p:val>
                                            <p:strVal val="#ppt_w"/>
                                          </p:val>
                                        </p:tav>
                                      </p:tavLst>
                                    </p:anim>
                                    <p:anim calcmode="lin" valueType="num">
                                      <p:cBhvr>
                                        <p:cTn id="62" dur="100" fill="hold"/>
                                        <p:tgtEl>
                                          <p:spTgt spid="29"/>
                                        </p:tgtEl>
                                        <p:attrNameLst>
                                          <p:attrName>ppt_h</p:attrName>
                                        </p:attrNameLst>
                                      </p:cBhvr>
                                      <p:tavLst>
                                        <p:tav tm="0">
                                          <p:val>
                                            <p:fltVal val="0"/>
                                          </p:val>
                                        </p:tav>
                                        <p:tav tm="100000">
                                          <p:val>
                                            <p:strVal val="#ppt_h"/>
                                          </p:val>
                                        </p:tav>
                                      </p:tavLst>
                                    </p:anim>
                                    <p:animEffect transition="in" filter="fade">
                                      <p:cBhvr>
                                        <p:cTn id="63" dur="100"/>
                                        <p:tgtEl>
                                          <p:spTgt spid="29"/>
                                        </p:tgtEl>
                                      </p:cBhvr>
                                    </p:animEffect>
                                  </p:childTnLst>
                                </p:cTn>
                              </p:par>
                              <p:par>
                                <p:cTn id="64" presetID="6" presetClass="emph" presetSubtype="0" fill="hold" nodeType="withEffect">
                                  <p:stCondLst>
                                    <p:cond delay="100"/>
                                  </p:stCondLst>
                                  <p:childTnLst>
                                    <p:animScale>
                                      <p:cBhvr>
                                        <p:cTn id="65" dur="100" fill="hold"/>
                                        <p:tgtEl>
                                          <p:spTgt spid="29"/>
                                        </p:tgtEl>
                                      </p:cBhvr>
                                      <p:by x="110000" y="110000"/>
                                    </p:animScale>
                                  </p:childTnLst>
                                </p:cTn>
                              </p:par>
                              <p:par>
                                <p:cTn id="66" presetID="6" presetClass="emph" presetSubtype="0" fill="hold" nodeType="withEffect">
                                  <p:stCondLst>
                                    <p:cond delay="200"/>
                                  </p:stCondLst>
                                  <p:childTnLst>
                                    <p:animScale>
                                      <p:cBhvr>
                                        <p:cTn id="67" dur="200" fill="hold"/>
                                        <p:tgtEl>
                                          <p:spTgt spid="29"/>
                                        </p:tgtEl>
                                      </p:cBhvr>
                                      <p:by x="90000" y="90000"/>
                                    </p:animScale>
                                  </p:childTnLst>
                                </p:cTn>
                              </p:par>
                              <p:par>
                                <p:cTn id="68" presetID="6" presetClass="emph" presetSubtype="0" fill="hold" nodeType="withEffect">
                                  <p:stCondLst>
                                    <p:cond delay="400"/>
                                  </p:stCondLst>
                                  <p:childTnLst>
                                    <p:animScale>
                                      <p:cBhvr>
                                        <p:cTn id="69" dur="100" fill="hold"/>
                                        <p:tgtEl>
                                          <p:spTgt spid="29"/>
                                        </p:tgtEl>
                                      </p:cBhvr>
                                      <p:by x="105000" y="105000"/>
                                    </p:animScale>
                                  </p:childTnLst>
                                </p:cTn>
                              </p:par>
                              <p:par>
                                <p:cTn id="70" presetID="6" presetClass="emph" presetSubtype="0" fill="hold" nodeType="withEffect">
                                  <p:stCondLst>
                                    <p:cond delay="500"/>
                                  </p:stCondLst>
                                  <p:childTnLst>
                                    <p:animScale>
                                      <p:cBhvr>
                                        <p:cTn id="71" dur="200" fill="hold"/>
                                        <p:tgtEl>
                                          <p:spTgt spid="29"/>
                                        </p:tgtEl>
                                      </p:cBhvr>
                                      <p:by x="95000" y="95000"/>
                                    </p:animScale>
                                  </p:childTnLst>
                                </p:cTn>
                              </p:par>
                            </p:childTnLst>
                          </p:cTn>
                        </p:par>
                        <p:par>
                          <p:cTn id="72" fill="hold">
                            <p:stCondLst>
                              <p:cond delay="7625"/>
                            </p:stCondLst>
                            <p:childTnLst>
                              <p:par>
                                <p:cTn id="73" presetID="22" presetClass="entr" presetSubtype="8" fill="hold" grpId="0" nodeType="afterEffect">
                                  <p:stCondLst>
                                    <p:cond delay="0"/>
                                  </p:stCondLst>
                                  <p:childTnLst>
                                    <p:set>
                                      <p:cBhvr>
                                        <p:cTn id="74" dur="1" fill="hold">
                                          <p:stCondLst>
                                            <p:cond delay="0"/>
                                          </p:stCondLst>
                                        </p:cTn>
                                        <p:tgtEl>
                                          <p:spTgt spid="70"/>
                                        </p:tgtEl>
                                        <p:attrNameLst>
                                          <p:attrName>style.visibility</p:attrName>
                                        </p:attrNameLst>
                                      </p:cBhvr>
                                      <p:to>
                                        <p:strVal val="visible"/>
                                      </p:to>
                                    </p:set>
                                    <p:animEffect transition="in" filter="wipe(left)">
                                      <p:cBhvr>
                                        <p:cTn id="75" dur="500"/>
                                        <p:tgtEl>
                                          <p:spTgt spid="70"/>
                                        </p:tgtEl>
                                      </p:cBhvr>
                                    </p:animEffect>
                                  </p:childTnLst>
                                </p:cTn>
                              </p:par>
                            </p:childTnLst>
                          </p:cTn>
                        </p:par>
                        <p:par>
                          <p:cTn id="76" fill="hold">
                            <p:stCondLst>
                              <p:cond delay="8125"/>
                            </p:stCondLst>
                            <p:childTnLst>
                              <p:par>
                                <p:cTn id="77" presetID="22" presetClass="entr" presetSubtype="8" fill="hold" nodeType="afterEffect">
                                  <p:stCondLst>
                                    <p:cond delay="0"/>
                                  </p:stCondLst>
                                  <p:childTnLst>
                                    <p:set>
                                      <p:cBhvr>
                                        <p:cTn id="78" dur="1" fill="hold">
                                          <p:stCondLst>
                                            <p:cond delay="0"/>
                                          </p:stCondLst>
                                        </p:cTn>
                                        <p:tgtEl>
                                          <p:spTgt spid="76"/>
                                        </p:tgtEl>
                                        <p:attrNameLst>
                                          <p:attrName>style.visibility</p:attrName>
                                        </p:attrNameLst>
                                      </p:cBhvr>
                                      <p:to>
                                        <p:strVal val="visible"/>
                                      </p:to>
                                    </p:set>
                                    <p:animEffect transition="in" filter="wipe(left)">
                                      <p:cBhvr>
                                        <p:cTn id="79" dur="500"/>
                                        <p:tgtEl>
                                          <p:spTgt spid="76"/>
                                        </p:tgtEl>
                                      </p:cBhvr>
                                    </p:animEffect>
                                  </p:childTnLst>
                                </p:cTn>
                              </p:par>
                            </p:childTnLst>
                          </p:cTn>
                        </p:par>
                        <p:par>
                          <p:cTn id="80" fill="hold">
                            <p:stCondLst>
                              <p:cond delay="8625"/>
                            </p:stCondLst>
                            <p:childTnLst>
                              <p:par>
                                <p:cTn id="81" presetID="14" presetClass="entr" presetSubtype="10" fill="hold" grpId="0" nodeType="afterEffect">
                                  <p:stCondLst>
                                    <p:cond delay="0"/>
                                  </p:stCondLst>
                                  <p:childTnLst>
                                    <p:set>
                                      <p:cBhvr>
                                        <p:cTn id="82" dur="1" fill="hold">
                                          <p:stCondLst>
                                            <p:cond delay="0"/>
                                          </p:stCondLst>
                                        </p:cTn>
                                        <p:tgtEl>
                                          <p:spTgt spid="69"/>
                                        </p:tgtEl>
                                        <p:attrNameLst>
                                          <p:attrName>style.visibility</p:attrName>
                                        </p:attrNameLst>
                                      </p:cBhvr>
                                      <p:to>
                                        <p:strVal val="visible"/>
                                      </p:to>
                                    </p:set>
                                    <p:animEffect transition="in" filter="randombar(horizontal)">
                                      <p:cBhvr>
                                        <p:cTn id="83" dur="750"/>
                                        <p:tgtEl>
                                          <p:spTgt spid="69"/>
                                        </p:tgtEl>
                                      </p:cBhvr>
                                    </p:animEffect>
                                  </p:childTnLst>
                                </p:cTn>
                              </p:par>
                            </p:childTnLst>
                          </p:cTn>
                        </p:par>
                        <p:par>
                          <p:cTn id="84" fill="hold">
                            <p:stCondLst>
                              <p:cond delay="9375"/>
                            </p:stCondLst>
                            <p:childTnLst>
                              <p:par>
                                <p:cTn id="85" presetID="53" presetClass="entr" presetSubtype="16" fill="hold" nodeType="afterEffect">
                                  <p:stCondLst>
                                    <p:cond delay="0"/>
                                  </p:stCondLst>
                                  <p:childTnLst>
                                    <p:set>
                                      <p:cBhvr>
                                        <p:cTn id="86" dur="1" fill="hold">
                                          <p:stCondLst>
                                            <p:cond delay="0"/>
                                          </p:stCondLst>
                                        </p:cTn>
                                        <p:tgtEl>
                                          <p:spTgt spid="52"/>
                                        </p:tgtEl>
                                        <p:attrNameLst>
                                          <p:attrName>style.visibility</p:attrName>
                                        </p:attrNameLst>
                                      </p:cBhvr>
                                      <p:to>
                                        <p:strVal val="visible"/>
                                      </p:to>
                                    </p:set>
                                    <p:anim calcmode="lin" valueType="num">
                                      <p:cBhvr>
                                        <p:cTn id="87" dur="100" fill="hold"/>
                                        <p:tgtEl>
                                          <p:spTgt spid="52"/>
                                        </p:tgtEl>
                                        <p:attrNameLst>
                                          <p:attrName>ppt_w</p:attrName>
                                        </p:attrNameLst>
                                      </p:cBhvr>
                                      <p:tavLst>
                                        <p:tav tm="0">
                                          <p:val>
                                            <p:fltVal val="0"/>
                                          </p:val>
                                        </p:tav>
                                        <p:tav tm="100000">
                                          <p:val>
                                            <p:strVal val="#ppt_w"/>
                                          </p:val>
                                        </p:tav>
                                      </p:tavLst>
                                    </p:anim>
                                    <p:anim calcmode="lin" valueType="num">
                                      <p:cBhvr>
                                        <p:cTn id="88" dur="100" fill="hold"/>
                                        <p:tgtEl>
                                          <p:spTgt spid="52"/>
                                        </p:tgtEl>
                                        <p:attrNameLst>
                                          <p:attrName>ppt_h</p:attrName>
                                        </p:attrNameLst>
                                      </p:cBhvr>
                                      <p:tavLst>
                                        <p:tav tm="0">
                                          <p:val>
                                            <p:fltVal val="0"/>
                                          </p:val>
                                        </p:tav>
                                        <p:tav tm="100000">
                                          <p:val>
                                            <p:strVal val="#ppt_h"/>
                                          </p:val>
                                        </p:tav>
                                      </p:tavLst>
                                    </p:anim>
                                    <p:animEffect transition="in" filter="fade">
                                      <p:cBhvr>
                                        <p:cTn id="89" dur="100"/>
                                        <p:tgtEl>
                                          <p:spTgt spid="52"/>
                                        </p:tgtEl>
                                      </p:cBhvr>
                                    </p:animEffect>
                                  </p:childTnLst>
                                </p:cTn>
                              </p:par>
                              <p:par>
                                <p:cTn id="90" presetID="6" presetClass="emph" presetSubtype="0" fill="hold" nodeType="withEffect">
                                  <p:stCondLst>
                                    <p:cond delay="100"/>
                                  </p:stCondLst>
                                  <p:childTnLst>
                                    <p:animScale>
                                      <p:cBhvr>
                                        <p:cTn id="91" dur="100" fill="hold"/>
                                        <p:tgtEl>
                                          <p:spTgt spid="52"/>
                                        </p:tgtEl>
                                      </p:cBhvr>
                                      <p:by x="110000" y="110000"/>
                                    </p:animScale>
                                  </p:childTnLst>
                                </p:cTn>
                              </p:par>
                              <p:par>
                                <p:cTn id="92" presetID="6" presetClass="emph" presetSubtype="0" fill="hold" nodeType="withEffect">
                                  <p:stCondLst>
                                    <p:cond delay="200"/>
                                  </p:stCondLst>
                                  <p:childTnLst>
                                    <p:animScale>
                                      <p:cBhvr>
                                        <p:cTn id="93" dur="200" fill="hold"/>
                                        <p:tgtEl>
                                          <p:spTgt spid="52"/>
                                        </p:tgtEl>
                                      </p:cBhvr>
                                      <p:by x="90000" y="90000"/>
                                    </p:animScale>
                                  </p:childTnLst>
                                </p:cTn>
                              </p:par>
                              <p:par>
                                <p:cTn id="94" presetID="6" presetClass="emph" presetSubtype="0" fill="hold" nodeType="withEffect">
                                  <p:stCondLst>
                                    <p:cond delay="400"/>
                                  </p:stCondLst>
                                  <p:childTnLst>
                                    <p:animScale>
                                      <p:cBhvr>
                                        <p:cTn id="95" dur="100" fill="hold"/>
                                        <p:tgtEl>
                                          <p:spTgt spid="52"/>
                                        </p:tgtEl>
                                      </p:cBhvr>
                                      <p:by x="105000" y="105000"/>
                                    </p:animScale>
                                  </p:childTnLst>
                                </p:cTn>
                              </p:par>
                              <p:par>
                                <p:cTn id="96" presetID="6" presetClass="emph" presetSubtype="0" fill="hold" nodeType="withEffect">
                                  <p:stCondLst>
                                    <p:cond delay="500"/>
                                  </p:stCondLst>
                                  <p:childTnLst>
                                    <p:animScale>
                                      <p:cBhvr>
                                        <p:cTn id="97" dur="200" fill="hold"/>
                                        <p:tgtEl>
                                          <p:spTgt spid="52"/>
                                        </p:tgtEl>
                                      </p:cBhvr>
                                      <p:by x="95000" y="95000"/>
                                    </p:animScale>
                                  </p:childTnLst>
                                </p:cTn>
                              </p:par>
                            </p:childTnLst>
                          </p:cTn>
                        </p:par>
                        <p:par>
                          <p:cTn id="98" fill="hold">
                            <p:stCondLst>
                              <p:cond delay="10075"/>
                            </p:stCondLst>
                            <p:childTnLst>
                              <p:par>
                                <p:cTn id="99" presetID="22" presetClass="entr" presetSubtype="8" fill="hold" grpId="0" nodeType="afterEffect">
                                  <p:stCondLst>
                                    <p:cond delay="0"/>
                                  </p:stCondLst>
                                  <p:childTnLst>
                                    <p:set>
                                      <p:cBhvr>
                                        <p:cTn id="100" dur="1" fill="hold">
                                          <p:stCondLst>
                                            <p:cond delay="0"/>
                                          </p:stCondLst>
                                        </p:cTn>
                                        <p:tgtEl>
                                          <p:spTgt spid="72"/>
                                        </p:tgtEl>
                                        <p:attrNameLst>
                                          <p:attrName>style.visibility</p:attrName>
                                        </p:attrNameLst>
                                      </p:cBhvr>
                                      <p:to>
                                        <p:strVal val="visible"/>
                                      </p:to>
                                    </p:set>
                                    <p:animEffect transition="in" filter="wipe(left)">
                                      <p:cBhvr>
                                        <p:cTn id="101" dur="500"/>
                                        <p:tgtEl>
                                          <p:spTgt spid="72"/>
                                        </p:tgtEl>
                                      </p:cBhvr>
                                    </p:animEffect>
                                  </p:childTnLst>
                                </p:cTn>
                              </p:par>
                            </p:childTnLst>
                          </p:cTn>
                        </p:par>
                        <p:par>
                          <p:cTn id="102" fill="hold">
                            <p:stCondLst>
                              <p:cond delay="10575"/>
                            </p:stCondLst>
                            <p:childTnLst>
                              <p:par>
                                <p:cTn id="103" presetID="22" presetClass="entr" presetSubtype="8" fill="hold" nodeType="afterEffect">
                                  <p:stCondLst>
                                    <p:cond delay="0"/>
                                  </p:stCondLst>
                                  <p:childTnLst>
                                    <p:set>
                                      <p:cBhvr>
                                        <p:cTn id="104" dur="1" fill="hold">
                                          <p:stCondLst>
                                            <p:cond delay="0"/>
                                          </p:stCondLst>
                                        </p:cTn>
                                        <p:tgtEl>
                                          <p:spTgt spid="79"/>
                                        </p:tgtEl>
                                        <p:attrNameLst>
                                          <p:attrName>style.visibility</p:attrName>
                                        </p:attrNameLst>
                                      </p:cBhvr>
                                      <p:to>
                                        <p:strVal val="visible"/>
                                      </p:to>
                                    </p:set>
                                    <p:animEffect transition="in" filter="wipe(left)">
                                      <p:cBhvr>
                                        <p:cTn id="105" dur="500"/>
                                        <p:tgtEl>
                                          <p:spTgt spid="79"/>
                                        </p:tgtEl>
                                      </p:cBhvr>
                                    </p:animEffect>
                                  </p:childTnLst>
                                </p:cTn>
                              </p:par>
                            </p:childTnLst>
                          </p:cTn>
                        </p:par>
                        <p:par>
                          <p:cTn id="106" fill="hold">
                            <p:stCondLst>
                              <p:cond delay="11075"/>
                            </p:stCondLst>
                            <p:childTnLst>
                              <p:par>
                                <p:cTn id="107" presetID="14" presetClass="entr" presetSubtype="10" fill="hold" grpId="0" nodeType="afterEffect">
                                  <p:stCondLst>
                                    <p:cond delay="0"/>
                                  </p:stCondLst>
                                  <p:childTnLst>
                                    <p:set>
                                      <p:cBhvr>
                                        <p:cTn id="108" dur="1" fill="hold">
                                          <p:stCondLst>
                                            <p:cond delay="0"/>
                                          </p:stCondLst>
                                        </p:cTn>
                                        <p:tgtEl>
                                          <p:spTgt spid="71"/>
                                        </p:tgtEl>
                                        <p:attrNameLst>
                                          <p:attrName>style.visibility</p:attrName>
                                        </p:attrNameLst>
                                      </p:cBhvr>
                                      <p:to>
                                        <p:strVal val="visible"/>
                                      </p:to>
                                    </p:set>
                                    <p:animEffect transition="in" filter="randombar(horizontal)">
                                      <p:cBhvr>
                                        <p:cTn id="109" dur="75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7" grpId="0"/>
      <p:bldP spid="8" grpId="0" animBg="1"/>
      <p:bldP spid="67" grpId="0"/>
      <p:bldP spid="68" grpId="0"/>
      <p:bldP spid="69" grpId="0"/>
      <p:bldP spid="70" grpId="0"/>
      <p:bldP spid="71" grpId="0"/>
      <p:bldP spid="7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816346" y="164349"/>
            <a:ext cx="1466161" cy="341820"/>
            <a:chOff x="3816346" y="164349"/>
            <a:chExt cx="1466161" cy="341820"/>
          </a:xfrm>
        </p:grpSpPr>
        <p:sp>
          <p:nvSpPr>
            <p:cNvPr id="10" name="圆角矩形 9"/>
            <p:cNvSpPr/>
            <p:nvPr/>
          </p:nvSpPr>
          <p:spPr>
            <a:xfrm>
              <a:off x="3816346" y="164349"/>
              <a:ext cx="1466161" cy="341820"/>
            </a:xfrm>
            <a:prstGeom prst="roundRect">
              <a:avLst>
                <a:gd name="adj" fmla="val 50000"/>
              </a:avLst>
            </a:prstGeom>
            <a:solidFill>
              <a:schemeClr val="bg1"/>
            </a:solidFill>
            <a:ln w="31750">
              <a:noFill/>
            </a:ln>
            <a:effectLst>
              <a:outerShdw blurRad="4445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sp>
          <p:nvSpPr>
            <p:cNvPr id="11" name="矩形 10"/>
            <p:cNvSpPr/>
            <p:nvPr/>
          </p:nvSpPr>
          <p:spPr>
            <a:xfrm>
              <a:off x="4067561" y="196839"/>
              <a:ext cx="963726" cy="247760"/>
            </a:xfrm>
            <a:prstGeom prst="rect">
              <a:avLst/>
            </a:prstGeom>
          </p:spPr>
          <p:txBody>
            <a:bodyPr wrap="none">
              <a:spAutoFit/>
            </a:bodyPr>
            <a:lstStyle/>
            <a:p>
              <a:pPr algn="ctr"/>
              <a:r>
                <a:rPr lang="zh-CN" altLang="en-US" sz="1010" b="1" dirty="0" smtClean="0">
                  <a:solidFill>
                    <a:srgbClr val="0064C6"/>
                  </a:solidFill>
                  <a:latin typeface="微软雅黑" panose="020B0503020204020204" pitchFamily="34" charset="-122"/>
                  <a:ea typeface="微软雅黑" panose="020B0503020204020204" pitchFamily="34" charset="-122"/>
                </a:rPr>
                <a:t>单击添加标题</a:t>
              </a:r>
              <a:endParaRPr lang="zh-CN" altLang="en-US" sz="1010" b="1" dirty="0">
                <a:solidFill>
                  <a:srgbClr val="0064C6"/>
                </a:solidFill>
                <a:latin typeface="微软雅黑" panose="020B0503020204020204" pitchFamily="34" charset="-122"/>
                <a:ea typeface="微软雅黑" panose="020B0503020204020204" pitchFamily="34" charset="-122"/>
              </a:endParaRPr>
            </a:p>
          </p:txBody>
        </p:sp>
      </p:grpSp>
      <p:sp>
        <p:nvSpPr>
          <p:cNvPr id="12" name="矩形 11"/>
          <p:cNvSpPr/>
          <p:nvPr/>
        </p:nvSpPr>
        <p:spPr>
          <a:xfrm>
            <a:off x="3011691" y="196839"/>
            <a:ext cx="681387" cy="248004"/>
          </a:xfrm>
          <a:prstGeom prst="rect">
            <a:avLst/>
          </a:prstGeom>
        </p:spPr>
        <p:txBody>
          <a:bodyPr wrap="none">
            <a:spAutoFit/>
          </a:bodyPr>
          <a:lstStyle/>
          <a:p>
            <a:pPr algn="ctr"/>
            <a:r>
              <a:rPr lang="en-US" altLang="zh-CN" sz="1010" b="1" dirty="0">
                <a:solidFill>
                  <a:schemeClr val="bg1">
                    <a:lumMod val="65000"/>
                  </a:schemeClr>
                </a:solidFill>
                <a:latin typeface="微软雅黑" panose="020B0503020204020204" pitchFamily="34" charset="-122"/>
                <a:ea typeface="微软雅黑" panose="020B0503020204020204" pitchFamily="34" charset="-122"/>
              </a:rPr>
              <a:t>&gt;&gt;&gt;&gt;&gt;</a:t>
            </a:r>
            <a:endParaRPr lang="zh-CN" altLang="en-US" sz="1010" b="1"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3" name="矩形 12"/>
          <p:cNvSpPr/>
          <p:nvPr/>
        </p:nvSpPr>
        <p:spPr>
          <a:xfrm>
            <a:off x="5386604" y="196839"/>
            <a:ext cx="681387" cy="248004"/>
          </a:xfrm>
          <a:prstGeom prst="rect">
            <a:avLst/>
          </a:prstGeom>
        </p:spPr>
        <p:txBody>
          <a:bodyPr wrap="none">
            <a:spAutoFit/>
          </a:bodyPr>
          <a:lstStyle/>
          <a:p>
            <a:pPr algn="ctr"/>
            <a:r>
              <a:rPr lang="en-US" altLang="zh-CN" sz="1010" b="1" dirty="0">
                <a:solidFill>
                  <a:schemeClr val="bg1">
                    <a:lumMod val="65000"/>
                  </a:schemeClr>
                </a:solidFill>
                <a:latin typeface="微软雅黑" panose="020B0503020204020204" pitchFamily="34" charset="-122"/>
                <a:ea typeface="微软雅黑" panose="020B0503020204020204" pitchFamily="34" charset="-122"/>
              </a:rPr>
              <a:t>&lt;&lt;&lt;&lt;&lt;</a:t>
            </a:r>
            <a:endParaRPr lang="zh-CN" altLang="en-US" sz="1010" b="1"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7" name="矩形 6"/>
          <p:cNvSpPr/>
          <p:nvPr/>
        </p:nvSpPr>
        <p:spPr>
          <a:xfrm>
            <a:off x="659652" y="2928467"/>
            <a:ext cx="7924032" cy="5494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9119" tIns="39560" rIns="79119" bIns="39560" rtlCol="0" anchor="ctr"/>
          <a:lstStyle/>
          <a:p>
            <a:pPr algn="ctr"/>
            <a:endParaRPr lang="zh-CN" altLang="en-US"/>
          </a:p>
        </p:txBody>
      </p:sp>
      <p:grpSp>
        <p:nvGrpSpPr>
          <p:cNvPr id="8" name="组合 7"/>
          <p:cNvGrpSpPr/>
          <p:nvPr/>
        </p:nvGrpSpPr>
        <p:grpSpPr>
          <a:xfrm>
            <a:off x="1509145" y="2572960"/>
            <a:ext cx="753762" cy="730756"/>
            <a:chOff x="1466675" y="3784103"/>
            <a:chExt cx="1301392" cy="1301862"/>
          </a:xfrm>
        </p:grpSpPr>
        <p:grpSp>
          <p:nvGrpSpPr>
            <p:cNvPr id="14" name="组合 13"/>
            <p:cNvGrpSpPr/>
            <p:nvPr/>
          </p:nvGrpSpPr>
          <p:grpSpPr>
            <a:xfrm>
              <a:off x="1466675" y="3784103"/>
              <a:ext cx="1301392" cy="1301862"/>
              <a:chOff x="4345444" y="2542859"/>
              <a:chExt cx="1810550" cy="1811205"/>
            </a:xfrm>
          </p:grpSpPr>
          <p:grpSp>
            <p:nvGrpSpPr>
              <p:cNvPr id="16" name="组合 15"/>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8" name="同心圆 17"/>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solidFill>
                  </a:endParaRPr>
                </a:p>
              </p:txBody>
            </p:sp>
            <p:sp>
              <p:nvSpPr>
                <p:cNvPr id="19" name="椭圆 18"/>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grpSp>
          <p:sp>
            <p:nvSpPr>
              <p:cNvPr id="17" name="椭圆 16"/>
              <p:cNvSpPr/>
              <p:nvPr/>
            </p:nvSpPr>
            <p:spPr>
              <a:xfrm>
                <a:off x="4447523" y="2644973"/>
                <a:ext cx="1606393" cy="1606973"/>
              </a:xfrm>
              <a:prstGeom prst="ellipse">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grpSp>
        <p:sp>
          <p:nvSpPr>
            <p:cNvPr id="15" name="TextBox 97"/>
            <p:cNvSpPr txBox="1"/>
            <p:nvPr/>
          </p:nvSpPr>
          <p:spPr>
            <a:xfrm>
              <a:off x="1602998" y="4180598"/>
              <a:ext cx="1028745" cy="633034"/>
            </a:xfrm>
            <a:prstGeom prst="rect">
              <a:avLst/>
            </a:prstGeom>
            <a:noFill/>
          </p:spPr>
          <p:txBody>
            <a:bodyPr wrap="square" lIns="184256" tIns="92128" rIns="184256" bIns="92128" rtlCol="0">
              <a:spAutoFit/>
            </a:bodyPr>
            <a:lstStyle/>
            <a:p>
              <a:r>
                <a:rPr lang="en-US" altLang="zh-CN" sz="1100" dirty="0">
                  <a:solidFill>
                    <a:schemeClr val="bg1"/>
                  </a:solidFill>
                  <a:latin typeface="微软雅黑" panose="020B0503020204020204" pitchFamily="34" charset="-122"/>
                  <a:ea typeface="微软雅黑" panose="020B0503020204020204" pitchFamily="34" charset="-122"/>
                </a:rPr>
                <a:t>6</a:t>
              </a:r>
              <a:r>
                <a:rPr lang="zh-CN" altLang="en-US" sz="1100" dirty="0">
                  <a:solidFill>
                    <a:schemeClr val="bg1"/>
                  </a:solidFill>
                  <a:latin typeface="微软雅黑" panose="020B0503020204020204" pitchFamily="34" charset="-122"/>
                  <a:ea typeface="微软雅黑" panose="020B0503020204020204" pitchFamily="34" charset="-122"/>
                </a:rPr>
                <a:t>月</a:t>
              </a:r>
            </a:p>
          </p:txBody>
        </p:sp>
      </p:grpSp>
      <p:grpSp>
        <p:nvGrpSpPr>
          <p:cNvPr id="20" name="组合 19"/>
          <p:cNvGrpSpPr/>
          <p:nvPr/>
        </p:nvGrpSpPr>
        <p:grpSpPr>
          <a:xfrm>
            <a:off x="2465022" y="2671245"/>
            <a:ext cx="613799" cy="553069"/>
            <a:chOff x="3117025" y="3959191"/>
            <a:chExt cx="1059738" cy="985306"/>
          </a:xfrm>
        </p:grpSpPr>
        <p:grpSp>
          <p:nvGrpSpPr>
            <p:cNvPr id="21" name="组合 20"/>
            <p:cNvGrpSpPr/>
            <p:nvPr/>
          </p:nvGrpSpPr>
          <p:grpSpPr>
            <a:xfrm>
              <a:off x="3117025" y="3959191"/>
              <a:ext cx="984950" cy="985306"/>
              <a:chOff x="4345444" y="2542859"/>
              <a:chExt cx="1810550" cy="1811205"/>
            </a:xfrm>
          </p:grpSpPr>
          <p:grpSp>
            <p:nvGrpSpPr>
              <p:cNvPr id="23" name="组合 22"/>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25" name="同心圆 24"/>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solidFill>
                  </a:endParaRPr>
                </a:p>
              </p:txBody>
            </p:sp>
            <p:sp>
              <p:nvSpPr>
                <p:cNvPr id="26" name="椭圆 25"/>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grpSp>
          <p:sp>
            <p:nvSpPr>
              <p:cNvPr id="24" name="椭圆 23"/>
              <p:cNvSpPr/>
              <p:nvPr/>
            </p:nvSpPr>
            <p:spPr>
              <a:xfrm>
                <a:off x="4483177" y="2680639"/>
                <a:ext cx="1535084" cy="1535638"/>
              </a:xfrm>
              <a:prstGeom prst="ellipse">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grpSp>
        <p:sp>
          <p:nvSpPr>
            <p:cNvPr id="22" name="TextBox 104"/>
            <p:cNvSpPr txBox="1"/>
            <p:nvPr/>
          </p:nvSpPr>
          <p:spPr>
            <a:xfrm>
              <a:off x="3148018" y="4196693"/>
              <a:ext cx="1028745" cy="633033"/>
            </a:xfrm>
            <a:prstGeom prst="rect">
              <a:avLst/>
            </a:prstGeom>
            <a:noFill/>
          </p:spPr>
          <p:txBody>
            <a:bodyPr wrap="square" lIns="184256" tIns="92128" rIns="184256" bIns="92128" rtlCol="0">
              <a:spAutoFit/>
            </a:bodyPr>
            <a:lstStyle/>
            <a:p>
              <a:r>
                <a:rPr lang="en-US" altLang="zh-CN" sz="1100" dirty="0">
                  <a:solidFill>
                    <a:schemeClr val="bg1"/>
                  </a:solidFill>
                  <a:latin typeface="微软雅黑" panose="020B0503020204020204" pitchFamily="34" charset="-122"/>
                  <a:ea typeface="微软雅黑" panose="020B0503020204020204" pitchFamily="34" charset="-122"/>
                </a:rPr>
                <a:t>7</a:t>
              </a:r>
              <a:r>
                <a:rPr lang="zh-CN" altLang="en-US" sz="1100" dirty="0">
                  <a:solidFill>
                    <a:schemeClr val="bg1"/>
                  </a:solidFill>
                  <a:latin typeface="微软雅黑" panose="020B0503020204020204" pitchFamily="34" charset="-122"/>
                  <a:ea typeface="微软雅黑" panose="020B0503020204020204" pitchFamily="34" charset="-122"/>
                </a:rPr>
                <a:t>月</a:t>
              </a:r>
            </a:p>
          </p:txBody>
        </p:sp>
      </p:grpSp>
      <p:grpSp>
        <p:nvGrpSpPr>
          <p:cNvPr id="27" name="组合 26"/>
          <p:cNvGrpSpPr/>
          <p:nvPr/>
        </p:nvGrpSpPr>
        <p:grpSpPr>
          <a:xfrm>
            <a:off x="3237617" y="2577367"/>
            <a:ext cx="764138" cy="740817"/>
            <a:chOff x="4450933" y="3791953"/>
            <a:chExt cx="1319306" cy="1319782"/>
          </a:xfrm>
        </p:grpSpPr>
        <p:grpSp>
          <p:nvGrpSpPr>
            <p:cNvPr id="28" name="组合 27"/>
            <p:cNvGrpSpPr/>
            <p:nvPr/>
          </p:nvGrpSpPr>
          <p:grpSpPr>
            <a:xfrm>
              <a:off x="4450933" y="3791953"/>
              <a:ext cx="1319306" cy="1319782"/>
              <a:chOff x="4345444" y="2542859"/>
              <a:chExt cx="1810550" cy="1811205"/>
            </a:xfrm>
          </p:grpSpPr>
          <p:grpSp>
            <p:nvGrpSpPr>
              <p:cNvPr id="30" name="组合 29"/>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2" name="同心圆 31"/>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solidFill>
                  </a:endParaRPr>
                </a:p>
              </p:txBody>
            </p:sp>
            <p:sp>
              <p:nvSpPr>
                <p:cNvPr id="33" name="椭圆 32"/>
                <p:cNvSpPr/>
                <p:nvPr/>
              </p:nvSpPr>
              <p:spPr>
                <a:xfrm>
                  <a:off x="1484232" y="1093650"/>
                  <a:ext cx="1504275"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grpSp>
          <p:sp>
            <p:nvSpPr>
              <p:cNvPr id="31" name="椭圆 30"/>
              <p:cNvSpPr/>
              <p:nvPr/>
            </p:nvSpPr>
            <p:spPr>
              <a:xfrm>
                <a:off x="4427702" y="2656211"/>
                <a:ext cx="1606932" cy="1607514"/>
              </a:xfrm>
              <a:prstGeom prst="ellipse">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grpSp>
        <p:sp>
          <p:nvSpPr>
            <p:cNvPr id="29" name="TextBox 111"/>
            <p:cNvSpPr txBox="1"/>
            <p:nvPr/>
          </p:nvSpPr>
          <p:spPr>
            <a:xfrm>
              <a:off x="4624965" y="4194851"/>
              <a:ext cx="1028745" cy="633032"/>
            </a:xfrm>
            <a:prstGeom prst="rect">
              <a:avLst/>
            </a:prstGeom>
            <a:noFill/>
          </p:spPr>
          <p:txBody>
            <a:bodyPr wrap="square" lIns="184256" tIns="92128" rIns="184256" bIns="92128" rtlCol="0">
              <a:spAutoFit/>
            </a:bodyPr>
            <a:lstStyle/>
            <a:p>
              <a:r>
                <a:rPr lang="en-US" altLang="zh-CN" sz="1100" dirty="0">
                  <a:solidFill>
                    <a:schemeClr val="bg1"/>
                  </a:solidFill>
                  <a:latin typeface="微软雅黑" panose="020B0503020204020204" pitchFamily="34" charset="-122"/>
                  <a:ea typeface="微软雅黑" panose="020B0503020204020204" pitchFamily="34" charset="-122"/>
                </a:rPr>
                <a:t>8</a:t>
              </a:r>
              <a:r>
                <a:rPr lang="zh-CN" altLang="en-US" sz="1100" dirty="0">
                  <a:solidFill>
                    <a:schemeClr val="bg1"/>
                  </a:solidFill>
                  <a:latin typeface="微软雅黑" panose="020B0503020204020204" pitchFamily="34" charset="-122"/>
                  <a:ea typeface="微软雅黑" panose="020B0503020204020204" pitchFamily="34" charset="-122"/>
                </a:rPr>
                <a:t>月</a:t>
              </a:r>
            </a:p>
          </p:txBody>
        </p:sp>
      </p:grpSp>
      <p:grpSp>
        <p:nvGrpSpPr>
          <p:cNvPr id="34" name="组合 33"/>
          <p:cNvGrpSpPr/>
          <p:nvPr/>
        </p:nvGrpSpPr>
        <p:grpSpPr>
          <a:xfrm>
            <a:off x="4203872" y="2661806"/>
            <a:ext cx="624865" cy="571940"/>
            <a:chOff x="6119197" y="3942381"/>
            <a:chExt cx="1078849" cy="1018926"/>
          </a:xfrm>
        </p:grpSpPr>
        <p:grpSp>
          <p:nvGrpSpPr>
            <p:cNvPr id="35" name="组合 34"/>
            <p:cNvGrpSpPr/>
            <p:nvPr/>
          </p:nvGrpSpPr>
          <p:grpSpPr>
            <a:xfrm>
              <a:off x="6119197" y="3942381"/>
              <a:ext cx="1018558" cy="1018926"/>
              <a:chOff x="4345444" y="2542859"/>
              <a:chExt cx="1810550" cy="1811205"/>
            </a:xfrm>
          </p:grpSpPr>
          <p:grpSp>
            <p:nvGrpSpPr>
              <p:cNvPr id="37" name="组合 36"/>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9" name="同心圆 38"/>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solidFill>
                  </a:endParaRPr>
                </a:p>
              </p:txBody>
            </p:sp>
            <p:sp>
              <p:nvSpPr>
                <p:cNvPr id="40" name="椭圆 39"/>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grpSp>
          <p:sp>
            <p:nvSpPr>
              <p:cNvPr id="38" name="椭圆 37"/>
              <p:cNvSpPr/>
              <p:nvPr/>
            </p:nvSpPr>
            <p:spPr>
              <a:xfrm>
                <a:off x="4466846" y="2664303"/>
                <a:ext cx="1567743" cy="1568310"/>
              </a:xfrm>
              <a:prstGeom prst="ellipse">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grpSp>
        <p:sp>
          <p:nvSpPr>
            <p:cNvPr id="36" name="TextBox 118"/>
            <p:cNvSpPr txBox="1"/>
            <p:nvPr/>
          </p:nvSpPr>
          <p:spPr>
            <a:xfrm>
              <a:off x="6169299" y="4182440"/>
              <a:ext cx="1028747" cy="633033"/>
            </a:xfrm>
            <a:prstGeom prst="rect">
              <a:avLst/>
            </a:prstGeom>
            <a:noFill/>
          </p:spPr>
          <p:txBody>
            <a:bodyPr wrap="square" lIns="184256" tIns="92128" rIns="184256" bIns="92128" rtlCol="0">
              <a:spAutoFit/>
            </a:bodyPr>
            <a:lstStyle/>
            <a:p>
              <a:r>
                <a:rPr lang="en-US" altLang="zh-CN" sz="1100" dirty="0">
                  <a:solidFill>
                    <a:schemeClr val="bg1"/>
                  </a:solidFill>
                  <a:latin typeface="微软雅黑" panose="020B0503020204020204" pitchFamily="34" charset="-122"/>
                  <a:ea typeface="微软雅黑" panose="020B0503020204020204" pitchFamily="34" charset="-122"/>
                </a:rPr>
                <a:t>9</a:t>
              </a:r>
              <a:r>
                <a:rPr lang="zh-CN" altLang="en-US" sz="1100" dirty="0">
                  <a:solidFill>
                    <a:schemeClr val="bg1"/>
                  </a:solidFill>
                  <a:latin typeface="微软雅黑" panose="020B0503020204020204" pitchFamily="34" charset="-122"/>
                  <a:ea typeface="微软雅黑" panose="020B0503020204020204" pitchFamily="34" charset="-122"/>
                </a:rPr>
                <a:t>月</a:t>
              </a:r>
            </a:p>
          </p:txBody>
        </p:sp>
      </p:grpSp>
      <p:grpSp>
        <p:nvGrpSpPr>
          <p:cNvPr id="41" name="组合 40"/>
          <p:cNvGrpSpPr/>
          <p:nvPr/>
        </p:nvGrpSpPr>
        <p:grpSpPr>
          <a:xfrm>
            <a:off x="4975596" y="2661807"/>
            <a:ext cx="694576" cy="571940"/>
            <a:chOff x="7451602" y="3942381"/>
            <a:chExt cx="1199205" cy="1018926"/>
          </a:xfrm>
        </p:grpSpPr>
        <p:grpSp>
          <p:nvGrpSpPr>
            <p:cNvPr id="42" name="组合 41"/>
            <p:cNvGrpSpPr/>
            <p:nvPr/>
          </p:nvGrpSpPr>
          <p:grpSpPr>
            <a:xfrm>
              <a:off x="7486713" y="3942381"/>
              <a:ext cx="1018558" cy="1018926"/>
              <a:chOff x="4345444" y="2542859"/>
              <a:chExt cx="1810550" cy="1811205"/>
            </a:xfrm>
          </p:grpSpPr>
          <p:grpSp>
            <p:nvGrpSpPr>
              <p:cNvPr id="44" name="组合 43"/>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6" name="同心圆 45"/>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7" name="椭圆 46"/>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5" name="椭圆 44"/>
              <p:cNvSpPr/>
              <p:nvPr/>
            </p:nvSpPr>
            <p:spPr>
              <a:xfrm>
                <a:off x="4466990" y="2664444"/>
                <a:ext cx="1567461" cy="1568026"/>
              </a:xfrm>
              <a:prstGeom prst="ellipse">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TextBox 125"/>
            <p:cNvSpPr txBox="1"/>
            <p:nvPr/>
          </p:nvSpPr>
          <p:spPr>
            <a:xfrm>
              <a:off x="7451602" y="4199437"/>
              <a:ext cx="1199205" cy="633033"/>
            </a:xfrm>
            <a:prstGeom prst="rect">
              <a:avLst/>
            </a:prstGeom>
            <a:noFill/>
          </p:spPr>
          <p:txBody>
            <a:bodyPr wrap="square" lIns="184256" tIns="92128" rIns="184256" bIns="92128" rtlCol="0">
              <a:spAutoFit/>
            </a:bodyPr>
            <a:lstStyle/>
            <a:p>
              <a:r>
                <a:rPr lang="en-US" altLang="zh-CN" sz="1100" dirty="0">
                  <a:solidFill>
                    <a:schemeClr val="bg1"/>
                  </a:solidFill>
                  <a:latin typeface="微软雅黑" panose="020B0503020204020204" pitchFamily="34" charset="-122"/>
                  <a:ea typeface="微软雅黑" panose="020B0503020204020204" pitchFamily="34" charset="-122"/>
                </a:rPr>
                <a:t>10</a:t>
              </a:r>
              <a:r>
                <a:rPr lang="zh-CN" altLang="en-US" sz="1100" dirty="0">
                  <a:solidFill>
                    <a:schemeClr val="bg1"/>
                  </a:solidFill>
                  <a:latin typeface="微软雅黑" panose="020B0503020204020204" pitchFamily="34" charset="-122"/>
                  <a:ea typeface="微软雅黑" panose="020B0503020204020204" pitchFamily="34" charset="-122"/>
                </a:rPr>
                <a:t>月</a:t>
              </a:r>
            </a:p>
          </p:txBody>
        </p:sp>
      </p:grpSp>
      <p:grpSp>
        <p:nvGrpSpPr>
          <p:cNvPr id="48" name="组合 47"/>
          <p:cNvGrpSpPr/>
          <p:nvPr/>
        </p:nvGrpSpPr>
        <p:grpSpPr>
          <a:xfrm>
            <a:off x="5787991" y="2566945"/>
            <a:ext cx="785642" cy="761665"/>
            <a:chOff x="8854229" y="3773382"/>
            <a:chExt cx="1356434" cy="1356924"/>
          </a:xfrm>
        </p:grpSpPr>
        <p:grpSp>
          <p:nvGrpSpPr>
            <p:cNvPr id="49" name="组合 48"/>
            <p:cNvGrpSpPr/>
            <p:nvPr/>
          </p:nvGrpSpPr>
          <p:grpSpPr>
            <a:xfrm>
              <a:off x="8854229" y="3773382"/>
              <a:ext cx="1356434" cy="1356924"/>
              <a:chOff x="4345444" y="2542859"/>
              <a:chExt cx="1810550" cy="1811205"/>
            </a:xfrm>
          </p:grpSpPr>
          <p:grpSp>
            <p:nvGrpSpPr>
              <p:cNvPr id="51" name="组合 50"/>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53" name="同心圆 52"/>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54" name="椭圆 53"/>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52" name="椭圆 51"/>
              <p:cNvSpPr/>
              <p:nvPr/>
            </p:nvSpPr>
            <p:spPr>
              <a:xfrm>
                <a:off x="4464837" y="2666232"/>
                <a:ext cx="1571762" cy="1572325"/>
              </a:xfrm>
              <a:prstGeom prst="ellipse">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50" name="TextBox 132"/>
            <p:cNvSpPr txBox="1"/>
            <p:nvPr/>
          </p:nvSpPr>
          <p:spPr>
            <a:xfrm>
              <a:off x="8964047" y="4180595"/>
              <a:ext cx="1228294" cy="660448"/>
            </a:xfrm>
            <a:prstGeom prst="rect">
              <a:avLst/>
            </a:prstGeom>
            <a:noFill/>
          </p:spPr>
          <p:txBody>
            <a:bodyPr wrap="square" lIns="184256" tIns="92128" rIns="184256" bIns="92128" rtlCol="0">
              <a:spAutoFit/>
            </a:bodyPr>
            <a:lstStyle/>
            <a:p>
              <a:r>
                <a:rPr lang="en-US" altLang="zh-CN" sz="1200" dirty="0">
                  <a:solidFill>
                    <a:schemeClr val="bg1"/>
                  </a:solidFill>
                  <a:latin typeface="微软雅黑" panose="020B0503020204020204" pitchFamily="34" charset="-122"/>
                  <a:ea typeface="微软雅黑" panose="020B0503020204020204" pitchFamily="34" charset="-122"/>
                </a:rPr>
                <a:t>11</a:t>
              </a:r>
              <a:r>
                <a:rPr lang="zh-CN" altLang="en-US" sz="1200" dirty="0">
                  <a:solidFill>
                    <a:schemeClr val="bg1"/>
                  </a:solidFill>
                  <a:latin typeface="微软雅黑" panose="020B0503020204020204" pitchFamily="34" charset="-122"/>
                  <a:ea typeface="微软雅黑" panose="020B0503020204020204" pitchFamily="34" charset="-122"/>
                </a:rPr>
                <a:t>月</a:t>
              </a:r>
            </a:p>
          </p:txBody>
        </p:sp>
      </p:grpSp>
      <p:grpSp>
        <p:nvGrpSpPr>
          <p:cNvPr id="55" name="组合 54"/>
          <p:cNvGrpSpPr/>
          <p:nvPr/>
        </p:nvGrpSpPr>
        <p:grpSpPr>
          <a:xfrm>
            <a:off x="6775749" y="2429825"/>
            <a:ext cx="1068511" cy="1035902"/>
            <a:chOff x="10559621" y="3529102"/>
            <a:chExt cx="1844818" cy="1845484"/>
          </a:xfrm>
        </p:grpSpPr>
        <p:grpSp>
          <p:nvGrpSpPr>
            <p:cNvPr id="56" name="组合 55"/>
            <p:cNvGrpSpPr/>
            <p:nvPr/>
          </p:nvGrpSpPr>
          <p:grpSpPr>
            <a:xfrm>
              <a:off x="10559621" y="3529102"/>
              <a:ext cx="1844818" cy="1845484"/>
              <a:chOff x="4345444" y="2542859"/>
              <a:chExt cx="1810550" cy="1811205"/>
            </a:xfrm>
          </p:grpSpPr>
          <p:grpSp>
            <p:nvGrpSpPr>
              <p:cNvPr id="58" name="组合 57"/>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60" name="同心圆 59"/>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61" name="椭圆 60"/>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59" name="椭圆 58"/>
              <p:cNvSpPr/>
              <p:nvPr/>
            </p:nvSpPr>
            <p:spPr>
              <a:xfrm>
                <a:off x="4422287" y="2619728"/>
                <a:ext cx="1656864" cy="1657461"/>
              </a:xfrm>
              <a:prstGeom prst="ellipse">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57" name="TextBox 139"/>
            <p:cNvSpPr txBox="1"/>
            <p:nvPr/>
          </p:nvSpPr>
          <p:spPr>
            <a:xfrm>
              <a:off x="10931217" y="4180595"/>
              <a:ext cx="1206866" cy="660448"/>
            </a:xfrm>
            <a:prstGeom prst="rect">
              <a:avLst/>
            </a:prstGeom>
            <a:noFill/>
          </p:spPr>
          <p:txBody>
            <a:bodyPr wrap="square" lIns="184256" tIns="92128" rIns="184256" bIns="92128" rtlCol="0">
              <a:spAutoFit/>
            </a:bodyPr>
            <a:lstStyle/>
            <a:p>
              <a:r>
                <a:rPr lang="en-US" altLang="zh-CN" sz="1200" dirty="0">
                  <a:solidFill>
                    <a:schemeClr val="bg1"/>
                  </a:solidFill>
                  <a:latin typeface="微软雅黑" panose="020B0503020204020204" pitchFamily="34" charset="-122"/>
                  <a:ea typeface="微软雅黑" panose="020B0503020204020204" pitchFamily="34" charset="-122"/>
                </a:rPr>
                <a:t>12</a:t>
              </a:r>
              <a:r>
                <a:rPr lang="zh-CN" altLang="en-US" sz="1200" dirty="0">
                  <a:solidFill>
                    <a:schemeClr val="bg1"/>
                  </a:solidFill>
                  <a:latin typeface="微软雅黑" panose="020B0503020204020204" pitchFamily="34" charset="-122"/>
                  <a:ea typeface="微软雅黑" panose="020B0503020204020204" pitchFamily="34" charset="-122"/>
                </a:rPr>
                <a:t>月</a:t>
              </a:r>
            </a:p>
          </p:txBody>
        </p:sp>
      </p:grpSp>
      <p:grpSp>
        <p:nvGrpSpPr>
          <p:cNvPr id="62" name="组合 61"/>
          <p:cNvGrpSpPr/>
          <p:nvPr/>
        </p:nvGrpSpPr>
        <p:grpSpPr>
          <a:xfrm>
            <a:off x="1110762" y="1596185"/>
            <a:ext cx="1682263" cy="933663"/>
            <a:chOff x="689131" y="1318791"/>
            <a:chExt cx="1631535" cy="1055019"/>
          </a:xfrm>
        </p:grpSpPr>
        <p:sp>
          <p:nvSpPr>
            <p:cNvPr id="63" name="TextBox 145"/>
            <p:cNvSpPr txBox="1"/>
            <p:nvPr/>
          </p:nvSpPr>
          <p:spPr>
            <a:xfrm>
              <a:off x="724689" y="1667529"/>
              <a:ext cx="1516141" cy="546000"/>
            </a:xfrm>
            <a:prstGeom prst="rect">
              <a:avLst/>
            </a:prstGeom>
            <a:noFill/>
          </p:spPr>
          <p:txBody>
            <a:bodyPr wrap="square" lIns="121908" tIns="60953" rIns="121908" bIns="60953" rtlCol="0">
              <a:spAutoFit/>
            </a:bodyPr>
            <a:lstStyle/>
            <a:p>
              <a:pPr algn="ctr">
                <a:lnSpc>
                  <a:spcPct val="130000"/>
                </a:lnSpc>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您的内容打在这里，或者通过您的内容打在这里</a:t>
              </a:r>
            </a:p>
          </p:txBody>
        </p:sp>
        <p:grpSp>
          <p:nvGrpSpPr>
            <p:cNvPr id="64" name="组合 63"/>
            <p:cNvGrpSpPr/>
            <p:nvPr/>
          </p:nvGrpSpPr>
          <p:grpSpPr>
            <a:xfrm>
              <a:off x="689131" y="1318791"/>
              <a:ext cx="1631535" cy="1055019"/>
              <a:chOff x="689131" y="1318791"/>
              <a:chExt cx="1631535" cy="1055019"/>
            </a:xfrm>
          </p:grpSpPr>
          <p:cxnSp>
            <p:nvCxnSpPr>
              <p:cNvPr id="65" name="直接连接符 64"/>
              <p:cNvCxnSpPr/>
              <p:nvPr/>
            </p:nvCxnSpPr>
            <p:spPr>
              <a:xfrm flipV="1">
                <a:off x="1449591" y="2157786"/>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66" name="TextBox 148"/>
              <p:cNvSpPr txBox="1"/>
              <p:nvPr/>
            </p:nvSpPr>
            <p:spPr>
              <a:xfrm>
                <a:off x="689131" y="1318791"/>
                <a:ext cx="1631535" cy="365169"/>
              </a:xfrm>
              <a:prstGeom prst="rect">
                <a:avLst/>
              </a:prstGeom>
              <a:noFill/>
            </p:spPr>
            <p:txBody>
              <a:bodyPr wrap="square" lIns="121908" tIns="0" rIns="121908" bIns="0" rtlCol="0" anchor="t">
                <a:spAutoFit/>
              </a:bodyPr>
              <a:lstStyle/>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rPr>
                  <a:t>添加标题</a:t>
                </a:r>
              </a:p>
            </p:txBody>
          </p:sp>
        </p:grpSp>
      </p:grpSp>
      <p:grpSp>
        <p:nvGrpSpPr>
          <p:cNvPr id="67" name="组合 66"/>
          <p:cNvGrpSpPr/>
          <p:nvPr/>
        </p:nvGrpSpPr>
        <p:grpSpPr>
          <a:xfrm>
            <a:off x="2753050" y="1594565"/>
            <a:ext cx="1606919" cy="937274"/>
            <a:chOff x="770508" y="1462813"/>
            <a:chExt cx="1372987" cy="941123"/>
          </a:xfrm>
        </p:grpSpPr>
        <p:sp>
          <p:nvSpPr>
            <p:cNvPr id="68" name="TextBox 150"/>
            <p:cNvSpPr txBox="1"/>
            <p:nvPr/>
          </p:nvSpPr>
          <p:spPr>
            <a:xfrm>
              <a:off x="770508" y="1767302"/>
              <a:ext cx="1372987" cy="485179"/>
            </a:xfrm>
            <a:prstGeom prst="rect">
              <a:avLst/>
            </a:prstGeom>
            <a:noFill/>
          </p:spPr>
          <p:txBody>
            <a:bodyPr wrap="square" lIns="121908" tIns="60953" rIns="121908" bIns="60953" rtlCol="0">
              <a:spAutoFit/>
            </a:bodyPr>
            <a:lstStyle/>
            <a:p>
              <a:pPr algn="ctr">
                <a:lnSpc>
                  <a:spcPct val="130000"/>
                </a:lnSpc>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您的内容打在这里，或者通过您的内容打在这里</a:t>
              </a:r>
            </a:p>
          </p:txBody>
        </p:sp>
        <p:grpSp>
          <p:nvGrpSpPr>
            <p:cNvPr id="69" name="组合 68"/>
            <p:cNvGrpSpPr/>
            <p:nvPr/>
          </p:nvGrpSpPr>
          <p:grpSpPr>
            <a:xfrm>
              <a:off x="947384" y="1462813"/>
              <a:ext cx="1008112" cy="941123"/>
              <a:chOff x="947384" y="1462813"/>
              <a:chExt cx="1008112" cy="941123"/>
            </a:xfrm>
          </p:grpSpPr>
          <p:cxnSp>
            <p:nvCxnSpPr>
              <p:cNvPr id="70" name="直接连接符 69"/>
              <p:cNvCxnSpPr/>
              <p:nvPr/>
            </p:nvCxnSpPr>
            <p:spPr>
              <a:xfrm flipV="1">
                <a:off x="1474550" y="2187912"/>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71" name="TextBox 153"/>
              <p:cNvSpPr txBox="1"/>
              <p:nvPr/>
            </p:nvSpPr>
            <p:spPr>
              <a:xfrm>
                <a:off x="947384" y="1462813"/>
                <a:ext cx="1008112" cy="324492"/>
              </a:xfrm>
              <a:prstGeom prst="rect">
                <a:avLst/>
              </a:prstGeom>
              <a:noFill/>
            </p:spPr>
            <p:txBody>
              <a:bodyPr wrap="square" lIns="121908" tIns="0" rIns="121908" bIns="0" rtlCol="0" anchor="t">
                <a:spAutoFit/>
              </a:bodyPr>
              <a:lstStyle/>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rPr>
                  <a:t>添加标题</a:t>
                </a:r>
              </a:p>
            </p:txBody>
          </p:sp>
        </p:grpSp>
      </p:grpSp>
      <p:grpSp>
        <p:nvGrpSpPr>
          <p:cNvPr id="72" name="组合 71"/>
          <p:cNvGrpSpPr/>
          <p:nvPr/>
        </p:nvGrpSpPr>
        <p:grpSpPr>
          <a:xfrm>
            <a:off x="4436709" y="1596185"/>
            <a:ext cx="1664113" cy="939103"/>
            <a:chOff x="773829" y="1541325"/>
            <a:chExt cx="1366344" cy="866056"/>
          </a:xfrm>
        </p:grpSpPr>
        <p:sp>
          <p:nvSpPr>
            <p:cNvPr id="73" name="TextBox 155"/>
            <p:cNvSpPr txBox="1"/>
            <p:nvPr/>
          </p:nvSpPr>
          <p:spPr>
            <a:xfrm>
              <a:off x="773829" y="1815540"/>
              <a:ext cx="1366344" cy="445610"/>
            </a:xfrm>
            <a:prstGeom prst="rect">
              <a:avLst/>
            </a:prstGeom>
            <a:noFill/>
          </p:spPr>
          <p:txBody>
            <a:bodyPr wrap="square" lIns="121908" tIns="60953" rIns="121908" bIns="60953" rtlCol="0">
              <a:spAutoFit/>
            </a:bodyPr>
            <a:lstStyle/>
            <a:p>
              <a:pPr algn="ctr">
                <a:lnSpc>
                  <a:spcPct val="130000"/>
                </a:lnSpc>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您的内容打在这里，或者通过您的内容打在这里</a:t>
              </a:r>
            </a:p>
          </p:txBody>
        </p:sp>
        <p:grpSp>
          <p:nvGrpSpPr>
            <p:cNvPr id="74" name="组合 73"/>
            <p:cNvGrpSpPr/>
            <p:nvPr/>
          </p:nvGrpSpPr>
          <p:grpSpPr>
            <a:xfrm>
              <a:off x="971122" y="1541325"/>
              <a:ext cx="1008112" cy="866056"/>
              <a:chOff x="971122" y="1541325"/>
              <a:chExt cx="1008112" cy="866056"/>
            </a:xfrm>
          </p:grpSpPr>
          <p:cxnSp>
            <p:nvCxnSpPr>
              <p:cNvPr id="75" name="直接连接符 74"/>
              <p:cNvCxnSpPr/>
              <p:nvPr/>
            </p:nvCxnSpPr>
            <p:spPr>
              <a:xfrm flipV="1">
                <a:off x="1457223" y="2191357"/>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76" name="TextBox 158"/>
              <p:cNvSpPr txBox="1"/>
              <p:nvPr/>
            </p:nvSpPr>
            <p:spPr>
              <a:xfrm>
                <a:off x="971122" y="1541325"/>
                <a:ext cx="1008112" cy="298028"/>
              </a:xfrm>
              <a:prstGeom prst="rect">
                <a:avLst/>
              </a:prstGeom>
              <a:noFill/>
            </p:spPr>
            <p:txBody>
              <a:bodyPr wrap="square" lIns="121908" tIns="0" rIns="121908" bIns="0" rtlCol="0" anchor="t">
                <a:spAutoFit/>
              </a:bodyPr>
              <a:lstStyle/>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rPr>
                  <a:t>添加标题</a:t>
                </a:r>
              </a:p>
            </p:txBody>
          </p:sp>
        </p:grpSp>
      </p:grpSp>
      <p:grpSp>
        <p:nvGrpSpPr>
          <p:cNvPr id="77" name="组合 76"/>
          <p:cNvGrpSpPr/>
          <p:nvPr/>
        </p:nvGrpSpPr>
        <p:grpSpPr>
          <a:xfrm>
            <a:off x="6414672" y="1578456"/>
            <a:ext cx="1682427" cy="863907"/>
            <a:chOff x="726816" y="1484176"/>
            <a:chExt cx="1460370" cy="820803"/>
          </a:xfrm>
        </p:grpSpPr>
        <p:sp>
          <p:nvSpPr>
            <p:cNvPr id="78" name="TextBox 160"/>
            <p:cNvSpPr txBox="1"/>
            <p:nvPr/>
          </p:nvSpPr>
          <p:spPr>
            <a:xfrm>
              <a:off x="726816" y="1767301"/>
              <a:ext cx="1460370" cy="459086"/>
            </a:xfrm>
            <a:prstGeom prst="rect">
              <a:avLst/>
            </a:prstGeom>
            <a:noFill/>
          </p:spPr>
          <p:txBody>
            <a:bodyPr wrap="square" lIns="121908" tIns="60953" rIns="121908" bIns="60953" rtlCol="0">
              <a:spAutoFit/>
            </a:bodyPr>
            <a:lstStyle/>
            <a:p>
              <a:pPr algn="ctr">
                <a:lnSpc>
                  <a:spcPct val="130000"/>
                </a:lnSpc>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您的内容打在这里，或者通过您的内容打在这里</a:t>
              </a:r>
            </a:p>
          </p:txBody>
        </p:sp>
        <p:grpSp>
          <p:nvGrpSpPr>
            <p:cNvPr id="79" name="组合 78"/>
            <p:cNvGrpSpPr/>
            <p:nvPr/>
          </p:nvGrpSpPr>
          <p:grpSpPr>
            <a:xfrm>
              <a:off x="947384" y="1484176"/>
              <a:ext cx="1008112" cy="820803"/>
              <a:chOff x="947384" y="1484176"/>
              <a:chExt cx="1008112" cy="820803"/>
            </a:xfrm>
          </p:grpSpPr>
          <p:cxnSp>
            <p:nvCxnSpPr>
              <p:cNvPr id="80" name="直接连接符 79"/>
              <p:cNvCxnSpPr/>
              <p:nvPr/>
            </p:nvCxnSpPr>
            <p:spPr>
              <a:xfrm flipV="1">
                <a:off x="1481601" y="2146838"/>
                <a:ext cx="0" cy="158141"/>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81" name="TextBox 163"/>
              <p:cNvSpPr txBox="1"/>
              <p:nvPr/>
            </p:nvSpPr>
            <p:spPr>
              <a:xfrm>
                <a:off x="947384" y="1484176"/>
                <a:ext cx="1008112" cy="307041"/>
              </a:xfrm>
              <a:prstGeom prst="rect">
                <a:avLst/>
              </a:prstGeom>
              <a:noFill/>
            </p:spPr>
            <p:txBody>
              <a:bodyPr wrap="square" lIns="121908" tIns="0" rIns="121908" bIns="0" rtlCol="0" anchor="t">
                <a:spAutoFit/>
              </a:bodyPr>
              <a:lstStyle/>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rPr>
                  <a:t>添加标题</a:t>
                </a:r>
              </a:p>
            </p:txBody>
          </p:sp>
        </p:grpSp>
      </p:grpSp>
      <p:grpSp>
        <p:nvGrpSpPr>
          <p:cNvPr id="82" name="组合 81"/>
          <p:cNvGrpSpPr/>
          <p:nvPr/>
        </p:nvGrpSpPr>
        <p:grpSpPr>
          <a:xfrm>
            <a:off x="1914643" y="3399701"/>
            <a:ext cx="1600711" cy="940313"/>
            <a:chOff x="793884" y="1340833"/>
            <a:chExt cx="1326235" cy="1031856"/>
          </a:xfrm>
        </p:grpSpPr>
        <p:sp>
          <p:nvSpPr>
            <p:cNvPr id="83" name="TextBox 165"/>
            <p:cNvSpPr txBox="1"/>
            <p:nvPr/>
          </p:nvSpPr>
          <p:spPr>
            <a:xfrm>
              <a:off x="793884" y="1842453"/>
              <a:ext cx="1326235" cy="530236"/>
            </a:xfrm>
            <a:prstGeom prst="rect">
              <a:avLst/>
            </a:prstGeom>
            <a:noFill/>
          </p:spPr>
          <p:txBody>
            <a:bodyPr wrap="square" lIns="121908" tIns="60953" rIns="121908" bIns="60953" rtlCol="0">
              <a:spAutoFit/>
            </a:bodyPr>
            <a:lstStyle/>
            <a:p>
              <a:pPr algn="ctr">
                <a:lnSpc>
                  <a:spcPct val="130000"/>
                </a:lnSpc>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您的内容打在这里，或者通过您的内容打在这里</a:t>
              </a:r>
            </a:p>
          </p:txBody>
        </p:sp>
        <p:grpSp>
          <p:nvGrpSpPr>
            <p:cNvPr id="84" name="组合 83"/>
            <p:cNvGrpSpPr/>
            <p:nvPr/>
          </p:nvGrpSpPr>
          <p:grpSpPr>
            <a:xfrm>
              <a:off x="947384" y="1340833"/>
              <a:ext cx="1008112" cy="555118"/>
              <a:chOff x="947384" y="1340833"/>
              <a:chExt cx="1008112" cy="555118"/>
            </a:xfrm>
          </p:grpSpPr>
          <p:cxnSp>
            <p:nvCxnSpPr>
              <p:cNvPr id="85" name="直接连接符 84"/>
              <p:cNvCxnSpPr/>
              <p:nvPr/>
            </p:nvCxnSpPr>
            <p:spPr>
              <a:xfrm>
                <a:off x="1481601" y="1340833"/>
                <a:ext cx="0" cy="200492"/>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86" name="TextBox 168"/>
              <p:cNvSpPr txBox="1"/>
              <p:nvPr/>
            </p:nvSpPr>
            <p:spPr>
              <a:xfrm>
                <a:off x="947384" y="1541325"/>
                <a:ext cx="1008112" cy="354626"/>
              </a:xfrm>
              <a:prstGeom prst="rect">
                <a:avLst/>
              </a:prstGeom>
              <a:noFill/>
            </p:spPr>
            <p:txBody>
              <a:bodyPr wrap="square" lIns="121908" tIns="0" rIns="121908" bIns="0" rtlCol="0" anchor="t">
                <a:spAutoFit/>
              </a:bodyPr>
              <a:lstStyle/>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rPr>
                  <a:t>添加标题</a:t>
                </a:r>
              </a:p>
            </p:txBody>
          </p:sp>
        </p:grpSp>
      </p:grpSp>
      <p:grpSp>
        <p:nvGrpSpPr>
          <p:cNvPr id="87" name="组合 86"/>
          <p:cNvGrpSpPr/>
          <p:nvPr/>
        </p:nvGrpSpPr>
        <p:grpSpPr>
          <a:xfrm>
            <a:off x="3639009" y="3399701"/>
            <a:ext cx="1605733" cy="951459"/>
            <a:chOff x="791804" y="1340833"/>
            <a:chExt cx="1330396" cy="1044087"/>
          </a:xfrm>
        </p:grpSpPr>
        <p:sp>
          <p:nvSpPr>
            <p:cNvPr id="88" name="TextBox 170"/>
            <p:cNvSpPr txBox="1"/>
            <p:nvPr/>
          </p:nvSpPr>
          <p:spPr>
            <a:xfrm>
              <a:off x="791804" y="1854684"/>
              <a:ext cx="1330396" cy="530236"/>
            </a:xfrm>
            <a:prstGeom prst="rect">
              <a:avLst/>
            </a:prstGeom>
            <a:noFill/>
          </p:spPr>
          <p:txBody>
            <a:bodyPr wrap="square" lIns="121908" tIns="60953" rIns="121908" bIns="60953" rtlCol="0">
              <a:spAutoFit/>
            </a:bodyPr>
            <a:lstStyle/>
            <a:p>
              <a:pPr algn="ctr">
                <a:lnSpc>
                  <a:spcPct val="130000"/>
                </a:lnSpc>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您的内容打在这里，或者通过您的内容打在这里</a:t>
              </a:r>
            </a:p>
          </p:txBody>
        </p:sp>
        <p:grpSp>
          <p:nvGrpSpPr>
            <p:cNvPr id="89" name="组合 88"/>
            <p:cNvGrpSpPr/>
            <p:nvPr/>
          </p:nvGrpSpPr>
          <p:grpSpPr>
            <a:xfrm>
              <a:off x="947384" y="1340833"/>
              <a:ext cx="1008112" cy="555118"/>
              <a:chOff x="947384" y="1340833"/>
              <a:chExt cx="1008112" cy="555118"/>
            </a:xfrm>
          </p:grpSpPr>
          <p:cxnSp>
            <p:nvCxnSpPr>
              <p:cNvPr id="90" name="直接连接符 89"/>
              <p:cNvCxnSpPr/>
              <p:nvPr/>
            </p:nvCxnSpPr>
            <p:spPr>
              <a:xfrm>
                <a:off x="1481601" y="1340833"/>
                <a:ext cx="0" cy="200492"/>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91" name="TextBox 173"/>
              <p:cNvSpPr txBox="1"/>
              <p:nvPr/>
            </p:nvSpPr>
            <p:spPr>
              <a:xfrm>
                <a:off x="947384" y="1541325"/>
                <a:ext cx="1008112" cy="354626"/>
              </a:xfrm>
              <a:prstGeom prst="rect">
                <a:avLst/>
              </a:prstGeom>
              <a:noFill/>
            </p:spPr>
            <p:txBody>
              <a:bodyPr wrap="square" lIns="121908" tIns="0" rIns="121908" bIns="0" rtlCol="0" anchor="t">
                <a:spAutoFit/>
              </a:bodyPr>
              <a:lstStyle/>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rPr>
                  <a:t>添加标题</a:t>
                </a:r>
              </a:p>
            </p:txBody>
          </p:sp>
        </p:grpSp>
      </p:grpSp>
      <p:grpSp>
        <p:nvGrpSpPr>
          <p:cNvPr id="92" name="组合 91"/>
          <p:cNvGrpSpPr/>
          <p:nvPr/>
        </p:nvGrpSpPr>
        <p:grpSpPr>
          <a:xfrm>
            <a:off x="5272538" y="3446437"/>
            <a:ext cx="1781406" cy="904723"/>
            <a:chOff x="719029" y="1340833"/>
            <a:chExt cx="1475946" cy="992801"/>
          </a:xfrm>
        </p:grpSpPr>
        <p:sp>
          <p:nvSpPr>
            <p:cNvPr id="93" name="TextBox 175"/>
            <p:cNvSpPr txBox="1"/>
            <p:nvPr/>
          </p:nvSpPr>
          <p:spPr>
            <a:xfrm>
              <a:off x="719029" y="1803398"/>
              <a:ext cx="1475946" cy="530236"/>
            </a:xfrm>
            <a:prstGeom prst="rect">
              <a:avLst/>
            </a:prstGeom>
            <a:noFill/>
          </p:spPr>
          <p:txBody>
            <a:bodyPr wrap="square" lIns="121908" tIns="60953" rIns="121908" bIns="60953" rtlCol="0">
              <a:spAutoFit/>
            </a:bodyPr>
            <a:lstStyle/>
            <a:p>
              <a:pPr algn="ctr">
                <a:lnSpc>
                  <a:spcPct val="130000"/>
                </a:lnSpc>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您的内容打在这里，或者通过您的内容打在这里</a:t>
              </a:r>
            </a:p>
          </p:txBody>
        </p:sp>
        <p:grpSp>
          <p:nvGrpSpPr>
            <p:cNvPr id="94" name="组合 93"/>
            <p:cNvGrpSpPr/>
            <p:nvPr/>
          </p:nvGrpSpPr>
          <p:grpSpPr>
            <a:xfrm>
              <a:off x="947384" y="1340833"/>
              <a:ext cx="1008112" cy="555118"/>
              <a:chOff x="947384" y="1340833"/>
              <a:chExt cx="1008112" cy="555118"/>
            </a:xfrm>
          </p:grpSpPr>
          <p:cxnSp>
            <p:nvCxnSpPr>
              <p:cNvPr id="95" name="直接连接符 94"/>
              <p:cNvCxnSpPr/>
              <p:nvPr/>
            </p:nvCxnSpPr>
            <p:spPr>
              <a:xfrm>
                <a:off x="1481601" y="1340833"/>
                <a:ext cx="0" cy="200492"/>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96" name="TextBox 178"/>
              <p:cNvSpPr txBox="1"/>
              <p:nvPr/>
            </p:nvSpPr>
            <p:spPr>
              <a:xfrm>
                <a:off x="947384" y="1541325"/>
                <a:ext cx="1008112" cy="354626"/>
              </a:xfrm>
              <a:prstGeom prst="rect">
                <a:avLst/>
              </a:prstGeom>
              <a:noFill/>
            </p:spPr>
            <p:txBody>
              <a:bodyPr wrap="square" lIns="121908" tIns="0" rIns="121908" bIns="0" rtlCol="0" anchor="t">
                <a:spAutoFit/>
              </a:bodyPr>
              <a:lstStyle/>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rPr>
                  <a:t>添加标题</a:t>
                </a:r>
              </a:p>
            </p:txBody>
          </p:sp>
        </p:grpSp>
      </p:grpSp>
    </p:spTree>
    <p:extLst>
      <p:ext uri="{BB962C8B-B14F-4D97-AF65-F5344CB8AC3E}">
        <p14:creationId xmlns:p14="http://schemas.microsoft.com/office/powerpoint/2010/main" val="327436948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1+#ppt_w/2"/>
                                              </p:val>
                                            </p:tav>
                                            <p:tav tm="100000">
                                              <p:val>
                                                <p:strVal val="#ppt_x"/>
                                              </p:val>
                                            </p:tav>
                                          </p:tavLst>
                                        </p:anim>
                                        <p:anim calcmode="lin" valueType="num">
                                          <p:cBhvr additive="base">
                                            <p:cTn id="12"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childTnLst>
                              </p:cTn>
                            </p:par>
                            <p:par>
                              <p:cTn id="20" fill="hold">
                                <p:stCondLst>
                                  <p:cond delay="500"/>
                                </p:stCondLst>
                                <p:childTnLst>
                                  <p:par>
                                    <p:cTn id="21" presetID="22" presetClass="entr" presetSubtype="8"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left)">
                                          <p:cBhvr>
                                            <p:cTn id="23" dur="1000"/>
                                            <p:tgtEl>
                                              <p:spTgt spid="7"/>
                                            </p:tgtEl>
                                          </p:cBhvr>
                                        </p:animEffect>
                                      </p:childTnLst>
                                    </p:cTn>
                                  </p:par>
                                </p:childTnLst>
                              </p:cTn>
                            </p:par>
                            <p:par>
                              <p:cTn id="24" fill="hold">
                                <p:stCondLst>
                                  <p:cond delay="1500"/>
                                </p:stCondLst>
                                <p:childTnLst>
                                  <p:par>
                                    <p:cTn id="25" presetID="2" presetClass="entr" presetSubtype="2" accel="58000" fill="hold" nodeType="afterEffect" p14:presetBounceEnd="55000">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14:bounceEnd="55000">
                                          <p:cBhvr additive="base">
                                            <p:cTn id="27" dur="1500" fill="hold"/>
                                            <p:tgtEl>
                                              <p:spTgt spid="8"/>
                                            </p:tgtEl>
                                            <p:attrNameLst>
                                              <p:attrName>ppt_x</p:attrName>
                                            </p:attrNameLst>
                                          </p:cBhvr>
                                          <p:tavLst>
                                            <p:tav tm="0">
                                              <p:val>
                                                <p:strVal val="1+#ppt_w/2"/>
                                              </p:val>
                                            </p:tav>
                                            <p:tav tm="100000">
                                              <p:val>
                                                <p:strVal val="#ppt_x"/>
                                              </p:val>
                                            </p:tav>
                                          </p:tavLst>
                                        </p:anim>
                                        <p:anim calcmode="lin" valueType="num" p14:bounceEnd="55000">
                                          <p:cBhvr additive="base">
                                            <p:cTn id="28" dur="1500" fill="hold"/>
                                            <p:tgtEl>
                                              <p:spTgt spid="8"/>
                                            </p:tgtEl>
                                            <p:attrNameLst>
                                              <p:attrName>ppt_y</p:attrName>
                                            </p:attrNameLst>
                                          </p:cBhvr>
                                          <p:tavLst>
                                            <p:tav tm="0">
                                              <p:val>
                                                <p:strVal val="#ppt_y"/>
                                              </p:val>
                                            </p:tav>
                                            <p:tav tm="100000">
                                              <p:val>
                                                <p:strVal val="#ppt_y"/>
                                              </p:val>
                                            </p:tav>
                                          </p:tavLst>
                                        </p:anim>
                                      </p:childTnLst>
                                    </p:cTn>
                                  </p:par>
                                  <p:par>
                                    <p:cTn id="29" presetID="2" presetClass="entr" presetSubtype="2" accel="58000" fill="hold" nodeType="withEffect" p14:presetBounceEnd="55000">
                                      <p:stCondLst>
                                        <p:cond delay="200"/>
                                      </p:stCondLst>
                                      <p:childTnLst>
                                        <p:set>
                                          <p:cBhvr>
                                            <p:cTn id="30" dur="1" fill="hold">
                                              <p:stCondLst>
                                                <p:cond delay="0"/>
                                              </p:stCondLst>
                                            </p:cTn>
                                            <p:tgtEl>
                                              <p:spTgt spid="20"/>
                                            </p:tgtEl>
                                            <p:attrNameLst>
                                              <p:attrName>style.visibility</p:attrName>
                                            </p:attrNameLst>
                                          </p:cBhvr>
                                          <p:to>
                                            <p:strVal val="visible"/>
                                          </p:to>
                                        </p:set>
                                        <p:anim calcmode="lin" valueType="num" p14:bounceEnd="55000">
                                          <p:cBhvr additive="base">
                                            <p:cTn id="31" dur="1500" fill="hold"/>
                                            <p:tgtEl>
                                              <p:spTgt spid="20"/>
                                            </p:tgtEl>
                                            <p:attrNameLst>
                                              <p:attrName>ppt_x</p:attrName>
                                            </p:attrNameLst>
                                          </p:cBhvr>
                                          <p:tavLst>
                                            <p:tav tm="0">
                                              <p:val>
                                                <p:strVal val="1+#ppt_w/2"/>
                                              </p:val>
                                            </p:tav>
                                            <p:tav tm="100000">
                                              <p:val>
                                                <p:strVal val="#ppt_x"/>
                                              </p:val>
                                            </p:tav>
                                          </p:tavLst>
                                        </p:anim>
                                        <p:anim calcmode="lin" valueType="num" p14:bounceEnd="55000">
                                          <p:cBhvr additive="base">
                                            <p:cTn id="32" dur="1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accel="58000" fill="hold" nodeType="withEffect" p14:presetBounceEnd="55000">
                                      <p:stCondLst>
                                        <p:cond delay="400"/>
                                      </p:stCondLst>
                                      <p:childTnLst>
                                        <p:set>
                                          <p:cBhvr>
                                            <p:cTn id="34" dur="1" fill="hold">
                                              <p:stCondLst>
                                                <p:cond delay="0"/>
                                              </p:stCondLst>
                                            </p:cTn>
                                            <p:tgtEl>
                                              <p:spTgt spid="27"/>
                                            </p:tgtEl>
                                            <p:attrNameLst>
                                              <p:attrName>style.visibility</p:attrName>
                                            </p:attrNameLst>
                                          </p:cBhvr>
                                          <p:to>
                                            <p:strVal val="visible"/>
                                          </p:to>
                                        </p:set>
                                        <p:anim calcmode="lin" valueType="num" p14:bounceEnd="55000">
                                          <p:cBhvr additive="base">
                                            <p:cTn id="35" dur="1500" fill="hold"/>
                                            <p:tgtEl>
                                              <p:spTgt spid="27"/>
                                            </p:tgtEl>
                                            <p:attrNameLst>
                                              <p:attrName>ppt_x</p:attrName>
                                            </p:attrNameLst>
                                          </p:cBhvr>
                                          <p:tavLst>
                                            <p:tav tm="0">
                                              <p:val>
                                                <p:strVal val="1+#ppt_w/2"/>
                                              </p:val>
                                            </p:tav>
                                            <p:tav tm="100000">
                                              <p:val>
                                                <p:strVal val="#ppt_x"/>
                                              </p:val>
                                            </p:tav>
                                          </p:tavLst>
                                        </p:anim>
                                        <p:anim calcmode="lin" valueType="num" p14:bounceEnd="55000">
                                          <p:cBhvr additive="base">
                                            <p:cTn id="36" dur="1500" fill="hold"/>
                                            <p:tgtEl>
                                              <p:spTgt spid="27"/>
                                            </p:tgtEl>
                                            <p:attrNameLst>
                                              <p:attrName>ppt_y</p:attrName>
                                            </p:attrNameLst>
                                          </p:cBhvr>
                                          <p:tavLst>
                                            <p:tav tm="0">
                                              <p:val>
                                                <p:strVal val="#ppt_y"/>
                                              </p:val>
                                            </p:tav>
                                            <p:tav tm="100000">
                                              <p:val>
                                                <p:strVal val="#ppt_y"/>
                                              </p:val>
                                            </p:tav>
                                          </p:tavLst>
                                        </p:anim>
                                      </p:childTnLst>
                                    </p:cTn>
                                  </p:par>
                                  <p:par>
                                    <p:cTn id="37" presetID="2" presetClass="entr" presetSubtype="2" accel="58000" fill="hold" nodeType="withEffect" p14:presetBounceEnd="55000">
                                      <p:stCondLst>
                                        <p:cond delay="600"/>
                                      </p:stCondLst>
                                      <p:childTnLst>
                                        <p:set>
                                          <p:cBhvr>
                                            <p:cTn id="38" dur="1" fill="hold">
                                              <p:stCondLst>
                                                <p:cond delay="0"/>
                                              </p:stCondLst>
                                            </p:cTn>
                                            <p:tgtEl>
                                              <p:spTgt spid="34"/>
                                            </p:tgtEl>
                                            <p:attrNameLst>
                                              <p:attrName>style.visibility</p:attrName>
                                            </p:attrNameLst>
                                          </p:cBhvr>
                                          <p:to>
                                            <p:strVal val="visible"/>
                                          </p:to>
                                        </p:set>
                                        <p:anim calcmode="lin" valueType="num" p14:bounceEnd="55000">
                                          <p:cBhvr additive="base">
                                            <p:cTn id="39" dur="1500" fill="hold"/>
                                            <p:tgtEl>
                                              <p:spTgt spid="34"/>
                                            </p:tgtEl>
                                            <p:attrNameLst>
                                              <p:attrName>ppt_x</p:attrName>
                                            </p:attrNameLst>
                                          </p:cBhvr>
                                          <p:tavLst>
                                            <p:tav tm="0">
                                              <p:val>
                                                <p:strVal val="1+#ppt_w/2"/>
                                              </p:val>
                                            </p:tav>
                                            <p:tav tm="100000">
                                              <p:val>
                                                <p:strVal val="#ppt_x"/>
                                              </p:val>
                                            </p:tav>
                                          </p:tavLst>
                                        </p:anim>
                                        <p:anim calcmode="lin" valueType="num" p14:bounceEnd="55000">
                                          <p:cBhvr additive="base">
                                            <p:cTn id="40" dur="1500" fill="hold"/>
                                            <p:tgtEl>
                                              <p:spTgt spid="34"/>
                                            </p:tgtEl>
                                            <p:attrNameLst>
                                              <p:attrName>ppt_y</p:attrName>
                                            </p:attrNameLst>
                                          </p:cBhvr>
                                          <p:tavLst>
                                            <p:tav tm="0">
                                              <p:val>
                                                <p:strVal val="#ppt_y"/>
                                              </p:val>
                                            </p:tav>
                                            <p:tav tm="100000">
                                              <p:val>
                                                <p:strVal val="#ppt_y"/>
                                              </p:val>
                                            </p:tav>
                                          </p:tavLst>
                                        </p:anim>
                                      </p:childTnLst>
                                    </p:cTn>
                                  </p:par>
                                  <p:par>
                                    <p:cTn id="41" presetID="2" presetClass="entr" presetSubtype="2" accel="58000" fill="hold" nodeType="withEffect" p14:presetBounceEnd="55000">
                                      <p:stCondLst>
                                        <p:cond delay="800"/>
                                      </p:stCondLst>
                                      <p:childTnLst>
                                        <p:set>
                                          <p:cBhvr>
                                            <p:cTn id="42" dur="1" fill="hold">
                                              <p:stCondLst>
                                                <p:cond delay="0"/>
                                              </p:stCondLst>
                                            </p:cTn>
                                            <p:tgtEl>
                                              <p:spTgt spid="41"/>
                                            </p:tgtEl>
                                            <p:attrNameLst>
                                              <p:attrName>style.visibility</p:attrName>
                                            </p:attrNameLst>
                                          </p:cBhvr>
                                          <p:to>
                                            <p:strVal val="visible"/>
                                          </p:to>
                                        </p:set>
                                        <p:anim calcmode="lin" valueType="num" p14:bounceEnd="55000">
                                          <p:cBhvr additive="base">
                                            <p:cTn id="43" dur="1500" fill="hold"/>
                                            <p:tgtEl>
                                              <p:spTgt spid="41"/>
                                            </p:tgtEl>
                                            <p:attrNameLst>
                                              <p:attrName>ppt_x</p:attrName>
                                            </p:attrNameLst>
                                          </p:cBhvr>
                                          <p:tavLst>
                                            <p:tav tm="0">
                                              <p:val>
                                                <p:strVal val="1+#ppt_w/2"/>
                                              </p:val>
                                            </p:tav>
                                            <p:tav tm="100000">
                                              <p:val>
                                                <p:strVal val="#ppt_x"/>
                                              </p:val>
                                            </p:tav>
                                          </p:tavLst>
                                        </p:anim>
                                        <p:anim calcmode="lin" valueType="num" p14:bounceEnd="55000">
                                          <p:cBhvr additive="base">
                                            <p:cTn id="44" dur="1500" fill="hold"/>
                                            <p:tgtEl>
                                              <p:spTgt spid="41"/>
                                            </p:tgtEl>
                                            <p:attrNameLst>
                                              <p:attrName>ppt_y</p:attrName>
                                            </p:attrNameLst>
                                          </p:cBhvr>
                                          <p:tavLst>
                                            <p:tav tm="0">
                                              <p:val>
                                                <p:strVal val="#ppt_y"/>
                                              </p:val>
                                            </p:tav>
                                            <p:tav tm="100000">
                                              <p:val>
                                                <p:strVal val="#ppt_y"/>
                                              </p:val>
                                            </p:tav>
                                          </p:tavLst>
                                        </p:anim>
                                      </p:childTnLst>
                                    </p:cTn>
                                  </p:par>
                                  <p:par>
                                    <p:cTn id="45" presetID="2" presetClass="entr" presetSubtype="2" accel="58000" fill="hold" nodeType="withEffect" p14:presetBounceEnd="55000">
                                      <p:stCondLst>
                                        <p:cond delay="1000"/>
                                      </p:stCondLst>
                                      <p:childTnLst>
                                        <p:set>
                                          <p:cBhvr>
                                            <p:cTn id="46" dur="1" fill="hold">
                                              <p:stCondLst>
                                                <p:cond delay="0"/>
                                              </p:stCondLst>
                                            </p:cTn>
                                            <p:tgtEl>
                                              <p:spTgt spid="48"/>
                                            </p:tgtEl>
                                            <p:attrNameLst>
                                              <p:attrName>style.visibility</p:attrName>
                                            </p:attrNameLst>
                                          </p:cBhvr>
                                          <p:to>
                                            <p:strVal val="visible"/>
                                          </p:to>
                                        </p:set>
                                        <p:anim calcmode="lin" valueType="num" p14:bounceEnd="55000">
                                          <p:cBhvr additive="base">
                                            <p:cTn id="47" dur="1500" fill="hold"/>
                                            <p:tgtEl>
                                              <p:spTgt spid="48"/>
                                            </p:tgtEl>
                                            <p:attrNameLst>
                                              <p:attrName>ppt_x</p:attrName>
                                            </p:attrNameLst>
                                          </p:cBhvr>
                                          <p:tavLst>
                                            <p:tav tm="0">
                                              <p:val>
                                                <p:strVal val="1+#ppt_w/2"/>
                                              </p:val>
                                            </p:tav>
                                            <p:tav tm="100000">
                                              <p:val>
                                                <p:strVal val="#ppt_x"/>
                                              </p:val>
                                            </p:tav>
                                          </p:tavLst>
                                        </p:anim>
                                        <p:anim calcmode="lin" valueType="num" p14:bounceEnd="55000">
                                          <p:cBhvr additive="base">
                                            <p:cTn id="48" dur="1500" fill="hold"/>
                                            <p:tgtEl>
                                              <p:spTgt spid="48"/>
                                            </p:tgtEl>
                                            <p:attrNameLst>
                                              <p:attrName>ppt_y</p:attrName>
                                            </p:attrNameLst>
                                          </p:cBhvr>
                                          <p:tavLst>
                                            <p:tav tm="0">
                                              <p:val>
                                                <p:strVal val="#ppt_y"/>
                                              </p:val>
                                            </p:tav>
                                            <p:tav tm="100000">
                                              <p:val>
                                                <p:strVal val="#ppt_y"/>
                                              </p:val>
                                            </p:tav>
                                          </p:tavLst>
                                        </p:anim>
                                      </p:childTnLst>
                                    </p:cTn>
                                  </p:par>
                                  <p:par>
                                    <p:cTn id="49" presetID="2" presetClass="entr" presetSubtype="2" accel="58000" fill="hold" nodeType="withEffect" p14:presetBounceEnd="55000">
                                      <p:stCondLst>
                                        <p:cond delay="1200"/>
                                      </p:stCondLst>
                                      <p:childTnLst>
                                        <p:set>
                                          <p:cBhvr>
                                            <p:cTn id="50" dur="1" fill="hold">
                                              <p:stCondLst>
                                                <p:cond delay="0"/>
                                              </p:stCondLst>
                                            </p:cTn>
                                            <p:tgtEl>
                                              <p:spTgt spid="55"/>
                                            </p:tgtEl>
                                            <p:attrNameLst>
                                              <p:attrName>style.visibility</p:attrName>
                                            </p:attrNameLst>
                                          </p:cBhvr>
                                          <p:to>
                                            <p:strVal val="visible"/>
                                          </p:to>
                                        </p:set>
                                        <p:anim calcmode="lin" valueType="num" p14:bounceEnd="55000">
                                          <p:cBhvr additive="base">
                                            <p:cTn id="51" dur="1500" fill="hold"/>
                                            <p:tgtEl>
                                              <p:spTgt spid="55"/>
                                            </p:tgtEl>
                                            <p:attrNameLst>
                                              <p:attrName>ppt_x</p:attrName>
                                            </p:attrNameLst>
                                          </p:cBhvr>
                                          <p:tavLst>
                                            <p:tav tm="0">
                                              <p:val>
                                                <p:strVal val="1+#ppt_w/2"/>
                                              </p:val>
                                            </p:tav>
                                            <p:tav tm="100000">
                                              <p:val>
                                                <p:strVal val="#ppt_x"/>
                                              </p:val>
                                            </p:tav>
                                          </p:tavLst>
                                        </p:anim>
                                        <p:anim calcmode="lin" valueType="num" p14:bounceEnd="55000">
                                          <p:cBhvr additive="base">
                                            <p:cTn id="52" dur="1500" fill="hold"/>
                                            <p:tgtEl>
                                              <p:spTgt spid="55"/>
                                            </p:tgtEl>
                                            <p:attrNameLst>
                                              <p:attrName>ppt_y</p:attrName>
                                            </p:attrNameLst>
                                          </p:cBhvr>
                                          <p:tavLst>
                                            <p:tav tm="0">
                                              <p:val>
                                                <p:strVal val="#ppt_y"/>
                                              </p:val>
                                            </p:tav>
                                            <p:tav tm="100000">
                                              <p:val>
                                                <p:strVal val="#ppt_y"/>
                                              </p:val>
                                            </p:tav>
                                          </p:tavLst>
                                        </p:anim>
                                      </p:childTnLst>
                                    </p:cTn>
                                  </p:par>
                                </p:childTnLst>
                              </p:cTn>
                            </p:par>
                            <p:par>
                              <p:cTn id="53" fill="hold">
                                <p:stCondLst>
                                  <p:cond delay="4200"/>
                                </p:stCondLst>
                                <p:childTnLst>
                                  <p:par>
                                    <p:cTn id="54" presetID="47" presetClass="entr" presetSubtype="0" fill="hold" nodeType="afterEffect">
                                      <p:stCondLst>
                                        <p:cond delay="0"/>
                                      </p:stCondLst>
                                      <p:childTnLst>
                                        <p:set>
                                          <p:cBhvr>
                                            <p:cTn id="55" dur="1" fill="hold">
                                              <p:stCondLst>
                                                <p:cond delay="0"/>
                                              </p:stCondLst>
                                            </p:cTn>
                                            <p:tgtEl>
                                              <p:spTgt spid="77"/>
                                            </p:tgtEl>
                                            <p:attrNameLst>
                                              <p:attrName>style.visibility</p:attrName>
                                            </p:attrNameLst>
                                          </p:cBhvr>
                                          <p:to>
                                            <p:strVal val="visible"/>
                                          </p:to>
                                        </p:set>
                                        <p:animEffect transition="in" filter="fade">
                                          <p:cBhvr>
                                            <p:cTn id="56" dur="500"/>
                                            <p:tgtEl>
                                              <p:spTgt spid="77"/>
                                            </p:tgtEl>
                                          </p:cBhvr>
                                        </p:animEffect>
                                        <p:anim calcmode="lin" valueType="num">
                                          <p:cBhvr>
                                            <p:cTn id="57" dur="500" fill="hold"/>
                                            <p:tgtEl>
                                              <p:spTgt spid="77"/>
                                            </p:tgtEl>
                                            <p:attrNameLst>
                                              <p:attrName>ppt_x</p:attrName>
                                            </p:attrNameLst>
                                          </p:cBhvr>
                                          <p:tavLst>
                                            <p:tav tm="0">
                                              <p:val>
                                                <p:strVal val="#ppt_x"/>
                                              </p:val>
                                            </p:tav>
                                            <p:tav tm="100000">
                                              <p:val>
                                                <p:strVal val="#ppt_x"/>
                                              </p:val>
                                            </p:tav>
                                          </p:tavLst>
                                        </p:anim>
                                        <p:anim calcmode="lin" valueType="num">
                                          <p:cBhvr>
                                            <p:cTn id="58" dur="500" fill="hold"/>
                                            <p:tgtEl>
                                              <p:spTgt spid="77"/>
                                            </p:tgtEl>
                                            <p:attrNameLst>
                                              <p:attrName>ppt_y</p:attrName>
                                            </p:attrNameLst>
                                          </p:cBhvr>
                                          <p:tavLst>
                                            <p:tav tm="0">
                                              <p:val>
                                                <p:strVal val="#ppt_y-.1"/>
                                              </p:val>
                                            </p:tav>
                                            <p:tav tm="100000">
                                              <p:val>
                                                <p:strVal val="#ppt_y"/>
                                              </p:val>
                                            </p:tav>
                                          </p:tavLst>
                                        </p:anim>
                                      </p:childTnLst>
                                    </p:cTn>
                                  </p:par>
                                  <p:par>
                                    <p:cTn id="59" presetID="47" presetClass="entr" presetSubtype="0" fill="hold" nodeType="withEffect">
                                      <p:stCondLst>
                                        <p:cond delay="300"/>
                                      </p:stCondLst>
                                      <p:childTnLst>
                                        <p:set>
                                          <p:cBhvr>
                                            <p:cTn id="60" dur="1" fill="hold">
                                              <p:stCondLst>
                                                <p:cond delay="0"/>
                                              </p:stCondLst>
                                            </p:cTn>
                                            <p:tgtEl>
                                              <p:spTgt spid="72"/>
                                            </p:tgtEl>
                                            <p:attrNameLst>
                                              <p:attrName>style.visibility</p:attrName>
                                            </p:attrNameLst>
                                          </p:cBhvr>
                                          <p:to>
                                            <p:strVal val="visible"/>
                                          </p:to>
                                        </p:set>
                                        <p:animEffect transition="in" filter="fade">
                                          <p:cBhvr>
                                            <p:cTn id="61" dur="500"/>
                                            <p:tgtEl>
                                              <p:spTgt spid="72"/>
                                            </p:tgtEl>
                                          </p:cBhvr>
                                        </p:animEffect>
                                        <p:anim calcmode="lin" valueType="num">
                                          <p:cBhvr>
                                            <p:cTn id="62" dur="500" fill="hold"/>
                                            <p:tgtEl>
                                              <p:spTgt spid="72"/>
                                            </p:tgtEl>
                                            <p:attrNameLst>
                                              <p:attrName>ppt_x</p:attrName>
                                            </p:attrNameLst>
                                          </p:cBhvr>
                                          <p:tavLst>
                                            <p:tav tm="0">
                                              <p:val>
                                                <p:strVal val="#ppt_x"/>
                                              </p:val>
                                            </p:tav>
                                            <p:tav tm="100000">
                                              <p:val>
                                                <p:strVal val="#ppt_x"/>
                                              </p:val>
                                            </p:tav>
                                          </p:tavLst>
                                        </p:anim>
                                        <p:anim calcmode="lin" valueType="num">
                                          <p:cBhvr>
                                            <p:cTn id="63" dur="500" fill="hold"/>
                                            <p:tgtEl>
                                              <p:spTgt spid="72"/>
                                            </p:tgtEl>
                                            <p:attrNameLst>
                                              <p:attrName>ppt_y</p:attrName>
                                            </p:attrNameLst>
                                          </p:cBhvr>
                                          <p:tavLst>
                                            <p:tav tm="0">
                                              <p:val>
                                                <p:strVal val="#ppt_y-.1"/>
                                              </p:val>
                                            </p:tav>
                                            <p:tav tm="100000">
                                              <p:val>
                                                <p:strVal val="#ppt_y"/>
                                              </p:val>
                                            </p:tav>
                                          </p:tavLst>
                                        </p:anim>
                                      </p:childTnLst>
                                    </p:cTn>
                                  </p:par>
                                  <p:par>
                                    <p:cTn id="64" presetID="47" presetClass="entr" presetSubtype="0" fill="hold" nodeType="withEffect">
                                      <p:stCondLst>
                                        <p:cond delay="600"/>
                                      </p:stCondLst>
                                      <p:childTnLst>
                                        <p:set>
                                          <p:cBhvr>
                                            <p:cTn id="65" dur="1" fill="hold">
                                              <p:stCondLst>
                                                <p:cond delay="0"/>
                                              </p:stCondLst>
                                            </p:cTn>
                                            <p:tgtEl>
                                              <p:spTgt spid="67"/>
                                            </p:tgtEl>
                                            <p:attrNameLst>
                                              <p:attrName>style.visibility</p:attrName>
                                            </p:attrNameLst>
                                          </p:cBhvr>
                                          <p:to>
                                            <p:strVal val="visible"/>
                                          </p:to>
                                        </p:set>
                                        <p:animEffect transition="in" filter="fade">
                                          <p:cBhvr>
                                            <p:cTn id="66" dur="500"/>
                                            <p:tgtEl>
                                              <p:spTgt spid="67"/>
                                            </p:tgtEl>
                                          </p:cBhvr>
                                        </p:animEffect>
                                        <p:anim calcmode="lin" valueType="num">
                                          <p:cBhvr>
                                            <p:cTn id="67" dur="500" fill="hold"/>
                                            <p:tgtEl>
                                              <p:spTgt spid="67"/>
                                            </p:tgtEl>
                                            <p:attrNameLst>
                                              <p:attrName>ppt_x</p:attrName>
                                            </p:attrNameLst>
                                          </p:cBhvr>
                                          <p:tavLst>
                                            <p:tav tm="0">
                                              <p:val>
                                                <p:strVal val="#ppt_x"/>
                                              </p:val>
                                            </p:tav>
                                            <p:tav tm="100000">
                                              <p:val>
                                                <p:strVal val="#ppt_x"/>
                                              </p:val>
                                            </p:tav>
                                          </p:tavLst>
                                        </p:anim>
                                        <p:anim calcmode="lin" valueType="num">
                                          <p:cBhvr>
                                            <p:cTn id="68" dur="500" fill="hold"/>
                                            <p:tgtEl>
                                              <p:spTgt spid="67"/>
                                            </p:tgtEl>
                                            <p:attrNameLst>
                                              <p:attrName>ppt_y</p:attrName>
                                            </p:attrNameLst>
                                          </p:cBhvr>
                                          <p:tavLst>
                                            <p:tav tm="0">
                                              <p:val>
                                                <p:strVal val="#ppt_y-.1"/>
                                              </p:val>
                                            </p:tav>
                                            <p:tav tm="100000">
                                              <p:val>
                                                <p:strVal val="#ppt_y"/>
                                              </p:val>
                                            </p:tav>
                                          </p:tavLst>
                                        </p:anim>
                                      </p:childTnLst>
                                    </p:cTn>
                                  </p:par>
                                  <p:par>
                                    <p:cTn id="69" presetID="47" presetClass="entr" presetSubtype="0" fill="hold" nodeType="withEffect">
                                      <p:stCondLst>
                                        <p:cond delay="800"/>
                                      </p:stCondLst>
                                      <p:childTnLst>
                                        <p:set>
                                          <p:cBhvr>
                                            <p:cTn id="70" dur="1" fill="hold">
                                              <p:stCondLst>
                                                <p:cond delay="0"/>
                                              </p:stCondLst>
                                            </p:cTn>
                                            <p:tgtEl>
                                              <p:spTgt spid="62"/>
                                            </p:tgtEl>
                                            <p:attrNameLst>
                                              <p:attrName>style.visibility</p:attrName>
                                            </p:attrNameLst>
                                          </p:cBhvr>
                                          <p:to>
                                            <p:strVal val="visible"/>
                                          </p:to>
                                        </p:set>
                                        <p:animEffect transition="in" filter="fade">
                                          <p:cBhvr>
                                            <p:cTn id="71" dur="500"/>
                                            <p:tgtEl>
                                              <p:spTgt spid="62"/>
                                            </p:tgtEl>
                                          </p:cBhvr>
                                        </p:animEffect>
                                        <p:anim calcmode="lin" valueType="num">
                                          <p:cBhvr>
                                            <p:cTn id="72" dur="500" fill="hold"/>
                                            <p:tgtEl>
                                              <p:spTgt spid="62"/>
                                            </p:tgtEl>
                                            <p:attrNameLst>
                                              <p:attrName>ppt_x</p:attrName>
                                            </p:attrNameLst>
                                          </p:cBhvr>
                                          <p:tavLst>
                                            <p:tav tm="0">
                                              <p:val>
                                                <p:strVal val="#ppt_x"/>
                                              </p:val>
                                            </p:tav>
                                            <p:tav tm="100000">
                                              <p:val>
                                                <p:strVal val="#ppt_x"/>
                                              </p:val>
                                            </p:tav>
                                          </p:tavLst>
                                        </p:anim>
                                        <p:anim calcmode="lin" valueType="num">
                                          <p:cBhvr>
                                            <p:cTn id="73" dur="500" fill="hold"/>
                                            <p:tgtEl>
                                              <p:spTgt spid="62"/>
                                            </p:tgtEl>
                                            <p:attrNameLst>
                                              <p:attrName>ppt_y</p:attrName>
                                            </p:attrNameLst>
                                          </p:cBhvr>
                                          <p:tavLst>
                                            <p:tav tm="0">
                                              <p:val>
                                                <p:strVal val="#ppt_y-.1"/>
                                              </p:val>
                                            </p:tav>
                                            <p:tav tm="100000">
                                              <p:val>
                                                <p:strVal val="#ppt_y"/>
                                              </p:val>
                                            </p:tav>
                                          </p:tavLst>
                                        </p:anim>
                                      </p:childTnLst>
                                    </p:cTn>
                                  </p:par>
                                  <p:par>
                                    <p:cTn id="74" presetID="42" presetClass="entr" presetSubtype="0" fill="hold" nodeType="withEffect">
                                      <p:stCondLst>
                                        <p:cond delay="0"/>
                                      </p:stCondLst>
                                      <p:childTnLst>
                                        <p:set>
                                          <p:cBhvr>
                                            <p:cTn id="75" dur="1" fill="hold">
                                              <p:stCondLst>
                                                <p:cond delay="0"/>
                                              </p:stCondLst>
                                            </p:cTn>
                                            <p:tgtEl>
                                              <p:spTgt spid="82"/>
                                            </p:tgtEl>
                                            <p:attrNameLst>
                                              <p:attrName>style.visibility</p:attrName>
                                            </p:attrNameLst>
                                          </p:cBhvr>
                                          <p:to>
                                            <p:strVal val="visible"/>
                                          </p:to>
                                        </p:set>
                                        <p:animEffect transition="in" filter="fade">
                                          <p:cBhvr>
                                            <p:cTn id="76" dur="500"/>
                                            <p:tgtEl>
                                              <p:spTgt spid="82"/>
                                            </p:tgtEl>
                                          </p:cBhvr>
                                        </p:animEffect>
                                        <p:anim calcmode="lin" valueType="num">
                                          <p:cBhvr>
                                            <p:cTn id="77" dur="500" fill="hold"/>
                                            <p:tgtEl>
                                              <p:spTgt spid="82"/>
                                            </p:tgtEl>
                                            <p:attrNameLst>
                                              <p:attrName>ppt_x</p:attrName>
                                            </p:attrNameLst>
                                          </p:cBhvr>
                                          <p:tavLst>
                                            <p:tav tm="0">
                                              <p:val>
                                                <p:strVal val="#ppt_x"/>
                                              </p:val>
                                            </p:tav>
                                            <p:tav tm="100000">
                                              <p:val>
                                                <p:strVal val="#ppt_x"/>
                                              </p:val>
                                            </p:tav>
                                          </p:tavLst>
                                        </p:anim>
                                        <p:anim calcmode="lin" valueType="num">
                                          <p:cBhvr>
                                            <p:cTn id="78" dur="500" fill="hold"/>
                                            <p:tgtEl>
                                              <p:spTgt spid="82"/>
                                            </p:tgtEl>
                                            <p:attrNameLst>
                                              <p:attrName>ppt_y</p:attrName>
                                            </p:attrNameLst>
                                          </p:cBhvr>
                                          <p:tavLst>
                                            <p:tav tm="0">
                                              <p:val>
                                                <p:strVal val="#ppt_y+.1"/>
                                              </p:val>
                                            </p:tav>
                                            <p:tav tm="100000">
                                              <p:val>
                                                <p:strVal val="#ppt_y"/>
                                              </p:val>
                                            </p:tav>
                                          </p:tavLst>
                                        </p:anim>
                                      </p:childTnLst>
                                    </p:cTn>
                                  </p:par>
                                  <p:par>
                                    <p:cTn id="79" presetID="42" presetClass="entr" presetSubtype="0" fill="hold" nodeType="withEffect">
                                      <p:stCondLst>
                                        <p:cond delay="300"/>
                                      </p:stCondLst>
                                      <p:childTnLst>
                                        <p:set>
                                          <p:cBhvr>
                                            <p:cTn id="80" dur="1" fill="hold">
                                              <p:stCondLst>
                                                <p:cond delay="0"/>
                                              </p:stCondLst>
                                            </p:cTn>
                                            <p:tgtEl>
                                              <p:spTgt spid="87"/>
                                            </p:tgtEl>
                                            <p:attrNameLst>
                                              <p:attrName>style.visibility</p:attrName>
                                            </p:attrNameLst>
                                          </p:cBhvr>
                                          <p:to>
                                            <p:strVal val="visible"/>
                                          </p:to>
                                        </p:set>
                                        <p:animEffect transition="in" filter="fade">
                                          <p:cBhvr>
                                            <p:cTn id="81" dur="500"/>
                                            <p:tgtEl>
                                              <p:spTgt spid="87"/>
                                            </p:tgtEl>
                                          </p:cBhvr>
                                        </p:animEffect>
                                        <p:anim calcmode="lin" valueType="num">
                                          <p:cBhvr>
                                            <p:cTn id="82" dur="500" fill="hold"/>
                                            <p:tgtEl>
                                              <p:spTgt spid="87"/>
                                            </p:tgtEl>
                                            <p:attrNameLst>
                                              <p:attrName>ppt_x</p:attrName>
                                            </p:attrNameLst>
                                          </p:cBhvr>
                                          <p:tavLst>
                                            <p:tav tm="0">
                                              <p:val>
                                                <p:strVal val="#ppt_x"/>
                                              </p:val>
                                            </p:tav>
                                            <p:tav tm="100000">
                                              <p:val>
                                                <p:strVal val="#ppt_x"/>
                                              </p:val>
                                            </p:tav>
                                          </p:tavLst>
                                        </p:anim>
                                        <p:anim calcmode="lin" valueType="num">
                                          <p:cBhvr>
                                            <p:cTn id="83" dur="500" fill="hold"/>
                                            <p:tgtEl>
                                              <p:spTgt spid="87"/>
                                            </p:tgtEl>
                                            <p:attrNameLst>
                                              <p:attrName>ppt_y</p:attrName>
                                            </p:attrNameLst>
                                          </p:cBhvr>
                                          <p:tavLst>
                                            <p:tav tm="0">
                                              <p:val>
                                                <p:strVal val="#ppt_y+.1"/>
                                              </p:val>
                                            </p:tav>
                                            <p:tav tm="100000">
                                              <p:val>
                                                <p:strVal val="#ppt_y"/>
                                              </p:val>
                                            </p:tav>
                                          </p:tavLst>
                                        </p:anim>
                                      </p:childTnLst>
                                    </p:cTn>
                                  </p:par>
                                  <p:par>
                                    <p:cTn id="84" presetID="42" presetClass="entr" presetSubtype="0" fill="hold" nodeType="withEffect">
                                      <p:stCondLst>
                                        <p:cond delay="600"/>
                                      </p:stCondLst>
                                      <p:childTnLst>
                                        <p:set>
                                          <p:cBhvr>
                                            <p:cTn id="85" dur="1" fill="hold">
                                              <p:stCondLst>
                                                <p:cond delay="0"/>
                                              </p:stCondLst>
                                            </p:cTn>
                                            <p:tgtEl>
                                              <p:spTgt spid="92"/>
                                            </p:tgtEl>
                                            <p:attrNameLst>
                                              <p:attrName>style.visibility</p:attrName>
                                            </p:attrNameLst>
                                          </p:cBhvr>
                                          <p:to>
                                            <p:strVal val="visible"/>
                                          </p:to>
                                        </p:set>
                                        <p:animEffect transition="in" filter="fade">
                                          <p:cBhvr>
                                            <p:cTn id="86" dur="500"/>
                                            <p:tgtEl>
                                              <p:spTgt spid="92"/>
                                            </p:tgtEl>
                                          </p:cBhvr>
                                        </p:animEffect>
                                        <p:anim calcmode="lin" valueType="num">
                                          <p:cBhvr>
                                            <p:cTn id="87" dur="500" fill="hold"/>
                                            <p:tgtEl>
                                              <p:spTgt spid="92"/>
                                            </p:tgtEl>
                                            <p:attrNameLst>
                                              <p:attrName>ppt_x</p:attrName>
                                            </p:attrNameLst>
                                          </p:cBhvr>
                                          <p:tavLst>
                                            <p:tav tm="0">
                                              <p:val>
                                                <p:strVal val="#ppt_x"/>
                                              </p:val>
                                            </p:tav>
                                            <p:tav tm="100000">
                                              <p:val>
                                                <p:strVal val="#ppt_x"/>
                                              </p:val>
                                            </p:tav>
                                          </p:tavLst>
                                        </p:anim>
                                        <p:anim calcmode="lin" valueType="num">
                                          <p:cBhvr>
                                            <p:cTn id="88" dur="500" fill="hold"/>
                                            <p:tgtEl>
                                              <p:spTgt spid="9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7"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1+#ppt_w/2"/>
                                              </p:val>
                                            </p:tav>
                                            <p:tav tm="100000">
                                              <p:val>
                                                <p:strVal val="#ppt_x"/>
                                              </p:val>
                                            </p:tav>
                                          </p:tavLst>
                                        </p:anim>
                                        <p:anim calcmode="lin" valueType="num">
                                          <p:cBhvr additive="base">
                                            <p:cTn id="12"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childTnLst>
                              </p:cTn>
                            </p:par>
                            <p:par>
                              <p:cTn id="20" fill="hold">
                                <p:stCondLst>
                                  <p:cond delay="500"/>
                                </p:stCondLst>
                                <p:childTnLst>
                                  <p:par>
                                    <p:cTn id="21" presetID="22" presetClass="entr" presetSubtype="8"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left)">
                                          <p:cBhvr>
                                            <p:cTn id="23" dur="1000"/>
                                            <p:tgtEl>
                                              <p:spTgt spid="7"/>
                                            </p:tgtEl>
                                          </p:cBhvr>
                                        </p:animEffect>
                                      </p:childTnLst>
                                    </p:cTn>
                                  </p:par>
                                </p:childTnLst>
                              </p:cTn>
                            </p:par>
                            <p:par>
                              <p:cTn id="24" fill="hold">
                                <p:stCondLst>
                                  <p:cond delay="1500"/>
                                </p:stCondLst>
                                <p:childTnLst>
                                  <p:par>
                                    <p:cTn id="25" presetID="2" presetClass="entr" presetSubtype="2" accel="5800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1500" fill="hold"/>
                                            <p:tgtEl>
                                              <p:spTgt spid="8"/>
                                            </p:tgtEl>
                                            <p:attrNameLst>
                                              <p:attrName>ppt_x</p:attrName>
                                            </p:attrNameLst>
                                          </p:cBhvr>
                                          <p:tavLst>
                                            <p:tav tm="0">
                                              <p:val>
                                                <p:strVal val="1+#ppt_w/2"/>
                                              </p:val>
                                            </p:tav>
                                            <p:tav tm="100000">
                                              <p:val>
                                                <p:strVal val="#ppt_x"/>
                                              </p:val>
                                            </p:tav>
                                          </p:tavLst>
                                        </p:anim>
                                        <p:anim calcmode="lin" valueType="num">
                                          <p:cBhvr additive="base">
                                            <p:cTn id="28" dur="1500" fill="hold"/>
                                            <p:tgtEl>
                                              <p:spTgt spid="8"/>
                                            </p:tgtEl>
                                            <p:attrNameLst>
                                              <p:attrName>ppt_y</p:attrName>
                                            </p:attrNameLst>
                                          </p:cBhvr>
                                          <p:tavLst>
                                            <p:tav tm="0">
                                              <p:val>
                                                <p:strVal val="#ppt_y"/>
                                              </p:val>
                                            </p:tav>
                                            <p:tav tm="100000">
                                              <p:val>
                                                <p:strVal val="#ppt_y"/>
                                              </p:val>
                                            </p:tav>
                                          </p:tavLst>
                                        </p:anim>
                                      </p:childTnLst>
                                    </p:cTn>
                                  </p:par>
                                  <p:par>
                                    <p:cTn id="29" presetID="2" presetClass="entr" presetSubtype="2" accel="58000" fill="hold" nodeType="withEffect">
                                      <p:stCondLst>
                                        <p:cond delay="20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1500" fill="hold"/>
                                            <p:tgtEl>
                                              <p:spTgt spid="20"/>
                                            </p:tgtEl>
                                            <p:attrNameLst>
                                              <p:attrName>ppt_x</p:attrName>
                                            </p:attrNameLst>
                                          </p:cBhvr>
                                          <p:tavLst>
                                            <p:tav tm="0">
                                              <p:val>
                                                <p:strVal val="1+#ppt_w/2"/>
                                              </p:val>
                                            </p:tav>
                                            <p:tav tm="100000">
                                              <p:val>
                                                <p:strVal val="#ppt_x"/>
                                              </p:val>
                                            </p:tav>
                                          </p:tavLst>
                                        </p:anim>
                                        <p:anim calcmode="lin" valueType="num">
                                          <p:cBhvr additive="base">
                                            <p:cTn id="32" dur="1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accel="58000" fill="hold" nodeType="withEffect">
                                      <p:stCondLst>
                                        <p:cond delay="400"/>
                                      </p:stCondLst>
                                      <p:childTnLst>
                                        <p:set>
                                          <p:cBhvr>
                                            <p:cTn id="34" dur="1" fill="hold">
                                              <p:stCondLst>
                                                <p:cond delay="0"/>
                                              </p:stCondLst>
                                            </p:cTn>
                                            <p:tgtEl>
                                              <p:spTgt spid="27"/>
                                            </p:tgtEl>
                                            <p:attrNameLst>
                                              <p:attrName>style.visibility</p:attrName>
                                            </p:attrNameLst>
                                          </p:cBhvr>
                                          <p:to>
                                            <p:strVal val="visible"/>
                                          </p:to>
                                        </p:set>
                                        <p:anim calcmode="lin" valueType="num">
                                          <p:cBhvr additive="base">
                                            <p:cTn id="35" dur="1500" fill="hold"/>
                                            <p:tgtEl>
                                              <p:spTgt spid="27"/>
                                            </p:tgtEl>
                                            <p:attrNameLst>
                                              <p:attrName>ppt_x</p:attrName>
                                            </p:attrNameLst>
                                          </p:cBhvr>
                                          <p:tavLst>
                                            <p:tav tm="0">
                                              <p:val>
                                                <p:strVal val="1+#ppt_w/2"/>
                                              </p:val>
                                            </p:tav>
                                            <p:tav tm="100000">
                                              <p:val>
                                                <p:strVal val="#ppt_x"/>
                                              </p:val>
                                            </p:tav>
                                          </p:tavLst>
                                        </p:anim>
                                        <p:anim calcmode="lin" valueType="num">
                                          <p:cBhvr additive="base">
                                            <p:cTn id="36" dur="1500" fill="hold"/>
                                            <p:tgtEl>
                                              <p:spTgt spid="27"/>
                                            </p:tgtEl>
                                            <p:attrNameLst>
                                              <p:attrName>ppt_y</p:attrName>
                                            </p:attrNameLst>
                                          </p:cBhvr>
                                          <p:tavLst>
                                            <p:tav tm="0">
                                              <p:val>
                                                <p:strVal val="#ppt_y"/>
                                              </p:val>
                                            </p:tav>
                                            <p:tav tm="100000">
                                              <p:val>
                                                <p:strVal val="#ppt_y"/>
                                              </p:val>
                                            </p:tav>
                                          </p:tavLst>
                                        </p:anim>
                                      </p:childTnLst>
                                    </p:cTn>
                                  </p:par>
                                  <p:par>
                                    <p:cTn id="37" presetID="2" presetClass="entr" presetSubtype="2" accel="58000" fill="hold" nodeType="withEffect">
                                      <p:stCondLst>
                                        <p:cond delay="600"/>
                                      </p:stCondLst>
                                      <p:childTnLst>
                                        <p:set>
                                          <p:cBhvr>
                                            <p:cTn id="38" dur="1" fill="hold">
                                              <p:stCondLst>
                                                <p:cond delay="0"/>
                                              </p:stCondLst>
                                            </p:cTn>
                                            <p:tgtEl>
                                              <p:spTgt spid="34"/>
                                            </p:tgtEl>
                                            <p:attrNameLst>
                                              <p:attrName>style.visibility</p:attrName>
                                            </p:attrNameLst>
                                          </p:cBhvr>
                                          <p:to>
                                            <p:strVal val="visible"/>
                                          </p:to>
                                        </p:set>
                                        <p:anim calcmode="lin" valueType="num">
                                          <p:cBhvr additive="base">
                                            <p:cTn id="39" dur="1500" fill="hold"/>
                                            <p:tgtEl>
                                              <p:spTgt spid="34"/>
                                            </p:tgtEl>
                                            <p:attrNameLst>
                                              <p:attrName>ppt_x</p:attrName>
                                            </p:attrNameLst>
                                          </p:cBhvr>
                                          <p:tavLst>
                                            <p:tav tm="0">
                                              <p:val>
                                                <p:strVal val="1+#ppt_w/2"/>
                                              </p:val>
                                            </p:tav>
                                            <p:tav tm="100000">
                                              <p:val>
                                                <p:strVal val="#ppt_x"/>
                                              </p:val>
                                            </p:tav>
                                          </p:tavLst>
                                        </p:anim>
                                        <p:anim calcmode="lin" valueType="num">
                                          <p:cBhvr additive="base">
                                            <p:cTn id="40" dur="1500" fill="hold"/>
                                            <p:tgtEl>
                                              <p:spTgt spid="34"/>
                                            </p:tgtEl>
                                            <p:attrNameLst>
                                              <p:attrName>ppt_y</p:attrName>
                                            </p:attrNameLst>
                                          </p:cBhvr>
                                          <p:tavLst>
                                            <p:tav tm="0">
                                              <p:val>
                                                <p:strVal val="#ppt_y"/>
                                              </p:val>
                                            </p:tav>
                                            <p:tav tm="100000">
                                              <p:val>
                                                <p:strVal val="#ppt_y"/>
                                              </p:val>
                                            </p:tav>
                                          </p:tavLst>
                                        </p:anim>
                                      </p:childTnLst>
                                    </p:cTn>
                                  </p:par>
                                  <p:par>
                                    <p:cTn id="41" presetID="2" presetClass="entr" presetSubtype="2" accel="58000" fill="hold" nodeType="withEffect">
                                      <p:stCondLst>
                                        <p:cond delay="800"/>
                                      </p:stCondLst>
                                      <p:childTnLst>
                                        <p:set>
                                          <p:cBhvr>
                                            <p:cTn id="42" dur="1" fill="hold">
                                              <p:stCondLst>
                                                <p:cond delay="0"/>
                                              </p:stCondLst>
                                            </p:cTn>
                                            <p:tgtEl>
                                              <p:spTgt spid="41"/>
                                            </p:tgtEl>
                                            <p:attrNameLst>
                                              <p:attrName>style.visibility</p:attrName>
                                            </p:attrNameLst>
                                          </p:cBhvr>
                                          <p:to>
                                            <p:strVal val="visible"/>
                                          </p:to>
                                        </p:set>
                                        <p:anim calcmode="lin" valueType="num">
                                          <p:cBhvr additive="base">
                                            <p:cTn id="43" dur="1500" fill="hold"/>
                                            <p:tgtEl>
                                              <p:spTgt spid="41"/>
                                            </p:tgtEl>
                                            <p:attrNameLst>
                                              <p:attrName>ppt_x</p:attrName>
                                            </p:attrNameLst>
                                          </p:cBhvr>
                                          <p:tavLst>
                                            <p:tav tm="0">
                                              <p:val>
                                                <p:strVal val="1+#ppt_w/2"/>
                                              </p:val>
                                            </p:tav>
                                            <p:tav tm="100000">
                                              <p:val>
                                                <p:strVal val="#ppt_x"/>
                                              </p:val>
                                            </p:tav>
                                          </p:tavLst>
                                        </p:anim>
                                        <p:anim calcmode="lin" valueType="num">
                                          <p:cBhvr additive="base">
                                            <p:cTn id="44" dur="1500" fill="hold"/>
                                            <p:tgtEl>
                                              <p:spTgt spid="41"/>
                                            </p:tgtEl>
                                            <p:attrNameLst>
                                              <p:attrName>ppt_y</p:attrName>
                                            </p:attrNameLst>
                                          </p:cBhvr>
                                          <p:tavLst>
                                            <p:tav tm="0">
                                              <p:val>
                                                <p:strVal val="#ppt_y"/>
                                              </p:val>
                                            </p:tav>
                                            <p:tav tm="100000">
                                              <p:val>
                                                <p:strVal val="#ppt_y"/>
                                              </p:val>
                                            </p:tav>
                                          </p:tavLst>
                                        </p:anim>
                                      </p:childTnLst>
                                    </p:cTn>
                                  </p:par>
                                  <p:par>
                                    <p:cTn id="45" presetID="2" presetClass="entr" presetSubtype="2" accel="58000" fill="hold" nodeType="withEffect">
                                      <p:stCondLst>
                                        <p:cond delay="1000"/>
                                      </p:stCondLst>
                                      <p:childTnLst>
                                        <p:set>
                                          <p:cBhvr>
                                            <p:cTn id="46" dur="1" fill="hold">
                                              <p:stCondLst>
                                                <p:cond delay="0"/>
                                              </p:stCondLst>
                                            </p:cTn>
                                            <p:tgtEl>
                                              <p:spTgt spid="48"/>
                                            </p:tgtEl>
                                            <p:attrNameLst>
                                              <p:attrName>style.visibility</p:attrName>
                                            </p:attrNameLst>
                                          </p:cBhvr>
                                          <p:to>
                                            <p:strVal val="visible"/>
                                          </p:to>
                                        </p:set>
                                        <p:anim calcmode="lin" valueType="num">
                                          <p:cBhvr additive="base">
                                            <p:cTn id="47" dur="1500" fill="hold"/>
                                            <p:tgtEl>
                                              <p:spTgt spid="48"/>
                                            </p:tgtEl>
                                            <p:attrNameLst>
                                              <p:attrName>ppt_x</p:attrName>
                                            </p:attrNameLst>
                                          </p:cBhvr>
                                          <p:tavLst>
                                            <p:tav tm="0">
                                              <p:val>
                                                <p:strVal val="1+#ppt_w/2"/>
                                              </p:val>
                                            </p:tav>
                                            <p:tav tm="100000">
                                              <p:val>
                                                <p:strVal val="#ppt_x"/>
                                              </p:val>
                                            </p:tav>
                                          </p:tavLst>
                                        </p:anim>
                                        <p:anim calcmode="lin" valueType="num">
                                          <p:cBhvr additive="base">
                                            <p:cTn id="48" dur="1500" fill="hold"/>
                                            <p:tgtEl>
                                              <p:spTgt spid="48"/>
                                            </p:tgtEl>
                                            <p:attrNameLst>
                                              <p:attrName>ppt_y</p:attrName>
                                            </p:attrNameLst>
                                          </p:cBhvr>
                                          <p:tavLst>
                                            <p:tav tm="0">
                                              <p:val>
                                                <p:strVal val="#ppt_y"/>
                                              </p:val>
                                            </p:tav>
                                            <p:tav tm="100000">
                                              <p:val>
                                                <p:strVal val="#ppt_y"/>
                                              </p:val>
                                            </p:tav>
                                          </p:tavLst>
                                        </p:anim>
                                      </p:childTnLst>
                                    </p:cTn>
                                  </p:par>
                                  <p:par>
                                    <p:cTn id="49" presetID="2" presetClass="entr" presetSubtype="2" accel="58000" fill="hold" nodeType="withEffect">
                                      <p:stCondLst>
                                        <p:cond delay="1200"/>
                                      </p:stCondLst>
                                      <p:childTnLst>
                                        <p:set>
                                          <p:cBhvr>
                                            <p:cTn id="50" dur="1" fill="hold">
                                              <p:stCondLst>
                                                <p:cond delay="0"/>
                                              </p:stCondLst>
                                            </p:cTn>
                                            <p:tgtEl>
                                              <p:spTgt spid="55"/>
                                            </p:tgtEl>
                                            <p:attrNameLst>
                                              <p:attrName>style.visibility</p:attrName>
                                            </p:attrNameLst>
                                          </p:cBhvr>
                                          <p:to>
                                            <p:strVal val="visible"/>
                                          </p:to>
                                        </p:set>
                                        <p:anim calcmode="lin" valueType="num">
                                          <p:cBhvr additive="base">
                                            <p:cTn id="51" dur="1500" fill="hold"/>
                                            <p:tgtEl>
                                              <p:spTgt spid="55"/>
                                            </p:tgtEl>
                                            <p:attrNameLst>
                                              <p:attrName>ppt_x</p:attrName>
                                            </p:attrNameLst>
                                          </p:cBhvr>
                                          <p:tavLst>
                                            <p:tav tm="0">
                                              <p:val>
                                                <p:strVal val="1+#ppt_w/2"/>
                                              </p:val>
                                            </p:tav>
                                            <p:tav tm="100000">
                                              <p:val>
                                                <p:strVal val="#ppt_x"/>
                                              </p:val>
                                            </p:tav>
                                          </p:tavLst>
                                        </p:anim>
                                        <p:anim calcmode="lin" valueType="num">
                                          <p:cBhvr additive="base">
                                            <p:cTn id="52" dur="1500" fill="hold"/>
                                            <p:tgtEl>
                                              <p:spTgt spid="55"/>
                                            </p:tgtEl>
                                            <p:attrNameLst>
                                              <p:attrName>ppt_y</p:attrName>
                                            </p:attrNameLst>
                                          </p:cBhvr>
                                          <p:tavLst>
                                            <p:tav tm="0">
                                              <p:val>
                                                <p:strVal val="#ppt_y"/>
                                              </p:val>
                                            </p:tav>
                                            <p:tav tm="100000">
                                              <p:val>
                                                <p:strVal val="#ppt_y"/>
                                              </p:val>
                                            </p:tav>
                                          </p:tavLst>
                                        </p:anim>
                                      </p:childTnLst>
                                    </p:cTn>
                                  </p:par>
                                </p:childTnLst>
                              </p:cTn>
                            </p:par>
                            <p:par>
                              <p:cTn id="53" fill="hold">
                                <p:stCondLst>
                                  <p:cond delay="4200"/>
                                </p:stCondLst>
                                <p:childTnLst>
                                  <p:par>
                                    <p:cTn id="54" presetID="47" presetClass="entr" presetSubtype="0" fill="hold" nodeType="afterEffect">
                                      <p:stCondLst>
                                        <p:cond delay="0"/>
                                      </p:stCondLst>
                                      <p:childTnLst>
                                        <p:set>
                                          <p:cBhvr>
                                            <p:cTn id="55" dur="1" fill="hold">
                                              <p:stCondLst>
                                                <p:cond delay="0"/>
                                              </p:stCondLst>
                                            </p:cTn>
                                            <p:tgtEl>
                                              <p:spTgt spid="77"/>
                                            </p:tgtEl>
                                            <p:attrNameLst>
                                              <p:attrName>style.visibility</p:attrName>
                                            </p:attrNameLst>
                                          </p:cBhvr>
                                          <p:to>
                                            <p:strVal val="visible"/>
                                          </p:to>
                                        </p:set>
                                        <p:animEffect transition="in" filter="fade">
                                          <p:cBhvr>
                                            <p:cTn id="56" dur="500"/>
                                            <p:tgtEl>
                                              <p:spTgt spid="77"/>
                                            </p:tgtEl>
                                          </p:cBhvr>
                                        </p:animEffect>
                                        <p:anim calcmode="lin" valueType="num">
                                          <p:cBhvr>
                                            <p:cTn id="57" dur="500" fill="hold"/>
                                            <p:tgtEl>
                                              <p:spTgt spid="77"/>
                                            </p:tgtEl>
                                            <p:attrNameLst>
                                              <p:attrName>ppt_x</p:attrName>
                                            </p:attrNameLst>
                                          </p:cBhvr>
                                          <p:tavLst>
                                            <p:tav tm="0">
                                              <p:val>
                                                <p:strVal val="#ppt_x"/>
                                              </p:val>
                                            </p:tav>
                                            <p:tav tm="100000">
                                              <p:val>
                                                <p:strVal val="#ppt_x"/>
                                              </p:val>
                                            </p:tav>
                                          </p:tavLst>
                                        </p:anim>
                                        <p:anim calcmode="lin" valueType="num">
                                          <p:cBhvr>
                                            <p:cTn id="58" dur="500" fill="hold"/>
                                            <p:tgtEl>
                                              <p:spTgt spid="77"/>
                                            </p:tgtEl>
                                            <p:attrNameLst>
                                              <p:attrName>ppt_y</p:attrName>
                                            </p:attrNameLst>
                                          </p:cBhvr>
                                          <p:tavLst>
                                            <p:tav tm="0">
                                              <p:val>
                                                <p:strVal val="#ppt_y-.1"/>
                                              </p:val>
                                            </p:tav>
                                            <p:tav tm="100000">
                                              <p:val>
                                                <p:strVal val="#ppt_y"/>
                                              </p:val>
                                            </p:tav>
                                          </p:tavLst>
                                        </p:anim>
                                      </p:childTnLst>
                                    </p:cTn>
                                  </p:par>
                                  <p:par>
                                    <p:cTn id="59" presetID="47" presetClass="entr" presetSubtype="0" fill="hold" nodeType="withEffect">
                                      <p:stCondLst>
                                        <p:cond delay="300"/>
                                      </p:stCondLst>
                                      <p:childTnLst>
                                        <p:set>
                                          <p:cBhvr>
                                            <p:cTn id="60" dur="1" fill="hold">
                                              <p:stCondLst>
                                                <p:cond delay="0"/>
                                              </p:stCondLst>
                                            </p:cTn>
                                            <p:tgtEl>
                                              <p:spTgt spid="72"/>
                                            </p:tgtEl>
                                            <p:attrNameLst>
                                              <p:attrName>style.visibility</p:attrName>
                                            </p:attrNameLst>
                                          </p:cBhvr>
                                          <p:to>
                                            <p:strVal val="visible"/>
                                          </p:to>
                                        </p:set>
                                        <p:animEffect transition="in" filter="fade">
                                          <p:cBhvr>
                                            <p:cTn id="61" dur="500"/>
                                            <p:tgtEl>
                                              <p:spTgt spid="72"/>
                                            </p:tgtEl>
                                          </p:cBhvr>
                                        </p:animEffect>
                                        <p:anim calcmode="lin" valueType="num">
                                          <p:cBhvr>
                                            <p:cTn id="62" dur="500" fill="hold"/>
                                            <p:tgtEl>
                                              <p:spTgt spid="72"/>
                                            </p:tgtEl>
                                            <p:attrNameLst>
                                              <p:attrName>ppt_x</p:attrName>
                                            </p:attrNameLst>
                                          </p:cBhvr>
                                          <p:tavLst>
                                            <p:tav tm="0">
                                              <p:val>
                                                <p:strVal val="#ppt_x"/>
                                              </p:val>
                                            </p:tav>
                                            <p:tav tm="100000">
                                              <p:val>
                                                <p:strVal val="#ppt_x"/>
                                              </p:val>
                                            </p:tav>
                                          </p:tavLst>
                                        </p:anim>
                                        <p:anim calcmode="lin" valueType="num">
                                          <p:cBhvr>
                                            <p:cTn id="63" dur="500" fill="hold"/>
                                            <p:tgtEl>
                                              <p:spTgt spid="72"/>
                                            </p:tgtEl>
                                            <p:attrNameLst>
                                              <p:attrName>ppt_y</p:attrName>
                                            </p:attrNameLst>
                                          </p:cBhvr>
                                          <p:tavLst>
                                            <p:tav tm="0">
                                              <p:val>
                                                <p:strVal val="#ppt_y-.1"/>
                                              </p:val>
                                            </p:tav>
                                            <p:tav tm="100000">
                                              <p:val>
                                                <p:strVal val="#ppt_y"/>
                                              </p:val>
                                            </p:tav>
                                          </p:tavLst>
                                        </p:anim>
                                      </p:childTnLst>
                                    </p:cTn>
                                  </p:par>
                                  <p:par>
                                    <p:cTn id="64" presetID="47" presetClass="entr" presetSubtype="0" fill="hold" nodeType="withEffect">
                                      <p:stCondLst>
                                        <p:cond delay="600"/>
                                      </p:stCondLst>
                                      <p:childTnLst>
                                        <p:set>
                                          <p:cBhvr>
                                            <p:cTn id="65" dur="1" fill="hold">
                                              <p:stCondLst>
                                                <p:cond delay="0"/>
                                              </p:stCondLst>
                                            </p:cTn>
                                            <p:tgtEl>
                                              <p:spTgt spid="67"/>
                                            </p:tgtEl>
                                            <p:attrNameLst>
                                              <p:attrName>style.visibility</p:attrName>
                                            </p:attrNameLst>
                                          </p:cBhvr>
                                          <p:to>
                                            <p:strVal val="visible"/>
                                          </p:to>
                                        </p:set>
                                        <p:animEffect transition="in" filter="fade">
                                          <p:cBhvr>
                                            <p:cTn id="66" dur="500"/>
                                            <p:tgtEl>
                                              <p:spTgt spid="67"/>
                                            </p:tgtEl>
                                          </p:cBhvr>
                                        </p:animEffect>
                                        <p:anim calcmode="lin" valueType="num">
                                          <p:cBhvr>
                                            <p:cTn id="67" dur="500" fill="hold"/>
                                            <p:tgtEl>
                                              <p:spTgt spid="67"/>
                                            </p:tgtEl>
                                            <p:attrNameLst>
                                              <p:attrName>ppt_x</p:attrName>
                                            </p:attrNameLst>
                                          </p:cBhvr>
                                          <p:tavLst>
                                            <p:tav tm="0">
                                              <p:val>
                                                <p:strVal val="#ppt_x"/>
                                              </p:val>
                                            </p:tav>
                                            <p:tav tm="100000">
                                              <p:val>
                                                <p:strVal val="#ppt_x"/>
                                              </p:val>
                                            </p:tav>
                                          </p:tavLst>
                                        </p:anim>
                                        <p:anim calcmode="lin" valueType="num">
                                          <p:cBhvr>
                                            <p:cTn id="68" dur="500" fill="hold"/>
                                            <p:tgtEl>
                                              <p:spTgt spid="67"/>
                                            </p:tgtEl>
                                            <p:attrNameLst>
                                              <p:attrName>ppt_y</p:attrName>
                                            </p:attrNameLst>
                                          </p:cBhvr>
                                          <p:tavLst>
                                            <p:tav tm="0">
                                              <p:val>
                                                <p:strVal val="#ppt_y-.1"/>
                                              </p:val>
                                            </p:tav>
                                            <p:tav tm="100000">
                                              <p:val>
                                                <p:strVal val="#ppt_y"/>
                                              </p:val>
                                            </p:tav>
                                          </p:tavLst>
                                        </p:anim>
                                      </p:childTnLst>
                                    </p:cTn>
                                  </p:par>
                                  <p:par>
                                    <p:cTn id="69" presetID="47" presetClass="entr" presetSubtype="0" fill="hold" nodeType="withEffect">
                                      <p:stCondLst>
                                        <p:cond delay="800"/>
                                      </p:stCondLst>
                                      <p:childTnLst>
                                        <p:set>
                                          <p:cBhvr>
                                            <p:cTn id="70" dur="1" fill="hold">
                                              <p:stCondLst>
                                                <p:cond delay="0"/>
                                              </p:stCondLst>
                                            </p:cTn>
                                            <p:tgtEl>
                                              <p:spTgt spid="62"/>
                                            </p:tgtEl>
                                            <p:attrNameLst>
                                              <p:attrName>style.visibility</p:attrName>
                                            </p:attrNameLst>
                                          </p:cBhvr>
                                          <p:to>
                                            <p:strVal val="visible"/>
                                          </p:to>
                                        </p:set>
                                        <p:animEffect transition="in" filter="fade">
                                          <p:cBhvr>
                                            <p:cTn id="71" dur="500"/>
                                            <p:tgtEl>
                                              <p:spTgt spid="62"/>
                                            </p:tgtEl>
                                          </p:cBhvr>
                                        </p:animEffect>
                                        <p:anim calcmode="lin" valueType="num">
                                          <p:cBhvr>
                                            <p:cTn id="72" dur="500" fill="hold"/>
                                            <p:tgtEl>
                                              <p:spTgt spid="62"/>
                                            </p:tgtEl>
                                            <p:attrNameLst>
                                              <p:attrName>ppt_x</p:attrName>
                                            </p:attrNameLst>
                                          </p:cBhvr>
                                          <p:tavLst>
                                            <p:tav tm="0">
                                              <p:val>
                                                <p:strVal val="#ppt_x"/>
                                              </p:val>
                                            </p:tav>
                                            <p:tav tm="100000">
                                              <p:val>
                                                <p:strVal val="#ppt_x"/>
                                              </p:val>
                                            </p:tav>
                                          </p:tavLst>
                                        </p:anim>
                                        <p:anim calcmode="lin" valueType="num">
                                          <p:cBhvr>
                                            <p:cTn id="73" dur="500" fill="hold"/>
                                            <p:tgtEl>
                                              <p:spTgt spid="62"/>
                                            </p:tgtEl>
                                            <p:attrNameLst>
                                              <p:attrName>ppt_y</p:attrName>
                                            </p:attrNameLst>
                                          </p:cBhvr>
                                          <p:tavLst>
                                            <p:tav tm="0">
                                              <p:val>
                                                <p:strVal val="#ppt_y-.1"/>
                                              </p:val>
                                            </p:tav>
                                            <p:tav tm="100000">
                                              <p:val>
                                                <p:strVal val="#ppt_y"/>
                                              </p:val>
                                            </p:tav>
                                          </p:tavLst>
                                        </p:anim>
                                      </p:childTnLst>
                                    </p:cTn>
                                  </p:par>
                                  <p:par>
                                    <p:cTn id="74" presetID="42" presetClass="entr" presetSubtype="0" fill="hold" nodeType="withEffect">
                                      <p:stCondLst>
                                        <p:cond delay="0"/>
                                      </p:stCondLst>
                                      <p:childTnLst>
                                        <p:set>
                                          <p:cBhvr>
                                            <p:cTn id="75" dur="1" fill="hold">
                                              <p:stCondLst>
                                                <p:cond delay="0"/>
                                              </p:stCondLst>
                                            </p:cTn>
                                            <p:tgtEl>
                                              <p:spTgt spid="82"/>
                                            </p:tgtEl>
                                            <p:attrNameLst>
                                              <p:attrName>style.visibility</p:attrName>
                                            </p:attrNameLst>
                                          </p:cBhvr>
                                          <p:to>
                                            <p:strVal val="visible"/>
                                          </p:to>
                                        </p:set>
                                        <p:animEffect transition="in" filter="fade">
                                          <p:cBhvr>
                                            <p:cTn id="76" dur="500"/>
                                            <p:tgtEl>
                                              <p:spTgt spid="82"/>
                                            </p:tgtEl>
                                          </p:cBhvr>
                                        </p:animEffect>
                                        <p:anim calcmode="lin" valueType="num">
                                          <p:cBhvr>
                                            <p:cTn id="77" dur="500" fill="hold"/>
                                            <p:tgtEl>
                                              <p:spTgt spid="82"/>
                                            </p:tgtEl>
                                            <p:attrNameLst>
                                              <p:attrName>ppt_x</p:attrName>
                                            </p:attrNameLst>
                                          </p:cBhvr>
                                          <p:tavLst>
                                            <p:tav tm="0">
                                              <p:val>
                                                <p:strVal val="#ppt_x"/>
                                              </p:val>
                                            </p:tav>
                                            <p:tav tm="100000">
                                              <p:val>
                                                <p:strVal val="#ppt_x"/>
                                              </p:val>
                                            </p:tav>
                                          </p:tavLst>
                                        </p:anim>
                                        <p:anim calcmode="lin" valueType="num">
                                          <p:cBhvr>
                                            <p:cTn id="78" dur="500" fill="hold"/>
                                            <p:tgtEl>
                                              <p:spTgt spid="82"/>
                                            </p:tgtEl>
                                            <p:attrNameLst>
                                              <p:attrName>ppt_y</p:attrName>
                                            </p:attrNameLst>
                                          </p:cBhvr>
                                          <p:tavLst>
                                            <p:tav tm="0">
                                              <p:val>
                                                <p:strVal val="#ppt_y+.1"/>
                                              </p:val>
                                            </p:tav>
                                            <p:tav tm="100000">
                                              <p:val>
                                                <p:strVal val="#ppt_y"/>
                                              </p:val>
                                            </p:tav>
                                          </p:tavLst>
                                        </p:anim>
                                      </p:childTnLst>
                                    </p:cTn>
                                  </p:par>
                                  <p:par>
                                    <p:cTn id="79" presetID="42" presetClass="entr" presetSubtype="0" fill="hold" nodeType="withEffect">
                                      <p:stCondLst>
                                        <p:cond delay="300"/>
                                      </p:stCondLst>
                                      <p:childTnLst>
                                        <p:set>
                                          <p:cBhvr>
                                            <p:cTn id="80" dur="1" fill="hold">
                                              <p:stCondLst>
                                                <p:cond delay="0"/>
                                              </p:stCondLst>
                                            </p:cTn>
                                            <p:tgtEl>
                                              <p:spTgt spid="87"/>
                                            </p:tgtEl>
                                            <p:attrNameLst>
                                              <p:attrName>style.visibility</p:attrName>
                                            </p:attrNameLst>
                                          </p:cBhvr>
                                          <p:to>
                                            <p:strVal val="visible"/>
                                          </p:to>
                                        </p:set>
                                        <p:animEffect transition="in" filter="fade">
                                          <p:cBhvr>
                                            <p:cTn id="81" dur="500"/>
                                            <p:tgtEl>
                                              <p:spTgt spid="87"/>
                                            </p:tgtEl>
                                          </p:cBhvr>
                                        </p:animEffect>
                                        <p:anim calcmode="lin" valueType="num">
                                          <p:cBhvr>
                                            <p:cTn id="82" dur="500" fill="hold"/>
                                            <p:tgtEl>
                                              <p:spTgt spid="87"/>
                                            </p:tgtEl>
                                            <p:attrNameLst>
                                              <p:attrName>ppt_x</p:attrName>
                                            </p:attrNameLst>
                                          </p:cBhvr>
                                          <p:tavLst>
                                            <p:tav tm="0">
                                              <p:val>
                                                <p:strVal val="#ppt_x"/>
                                              </p:val>
                                            </p:tav>
                                            <p:tav tm="100000">
                                              <p:val>
                                                <p:strVal val="#ppt_x"/>
                                              </p:val>
                                            </p:tav>
                                          </p:tavLst>
                                        </p:anim>
                                        <p:anim calcmode="lin" valueType="num">
                                          <p:cBhvr>
                                            <p:cTn id="83" dur="500" fill="hold"/>
                                            <p:tgtEl>
                                              <p:spTgt spid="87"/>
                                            </p:tgtEl>
                                            <p:attrNameLst>
                                              <p:attrName>ppt_y</p:attrName>
                                            </p:attrNameLst>
                                          </p:cBhvr>
                                          <p:tavLst>
                                            <p:tav tm="0">
                                              <p:val>
                                                <p:strVal val="#ppt_y+.1"/>
                                              </p:val>
                                            </p:tav>
                                            <p:tav tm="100000">
                                              <p:val>
                                                <p:strVal val="#ppt_y"/>
                                              </p:val>
                                            </p:tav>
                                          </p:tavLst>
                                        </p:anim>
                                      </p:childTnLst>
                                    </p:cTn>
                                  </p:par>
                                  <p:par>
                                    <p:cTn id="84" presetID="42" presetClass="entr" presetSubtype="0" fill="hold" nodeType="withEffect">
                                      <p:stCondLst>
                                        <p:cond delay="600"/>
                                      </p:stCondLst>
                                      <p:childTnLst>
                                        <p:set>
                                          <p:cBhvr>
                                            <p:cTn id="85" dur="1" fill="hold">
                                              <p:stCondLst>
                                                <p:cond delay="0"/>
                                              </p:stCondLst>
                                            </p:cTn>
                                            <p:tgtEl>
                                              <p:spTgt spid="92"/>
                                            </p:tgtEl>
                                            <p:attrNameLst>
                                              <p:attrName>style.visibility</p:attrName>
                                            </p:attrNameLst>
                                          </p:cBhvr>
                                          <p:to>
                                            <p:strVal val="visible"/>
                                          </p:to>
                                        </p:set>
                                        <p:animEffect transition="in" filter="fade">
                                          <p:cBhvr>
                                            <p:cTn id="86" dur="500"/>
                                            <p:tgtEl>
                                              <p:spTgt spid="92"/>
                                            </p:tgtEl>
                                          </p:cBhvr>
                                        </p:animEffect>
                                        <p:anim calcmode="lin" valueType="num">
                                          <p:cBhvr>
                                            <p:cTn id="87" dur="500" fill="hold"/>
                                            <p:tgtEl>
                                              <p:spTgt spid="92"/>
                                            </p:tgtEl>
                                            <p:attrNameLst>
                                              <p:attrName>ppt_x</p:attrName>
                                            </p:attrNameLst>
                                          </p:cBhvr>
                                          <p:tavLst>
                                            <p:tav tm="0">
                                              <p:val>
                                                <p:strVal val="#ppt_x"/>
                                              </p:val>
                                            </p:tav>
                                            <p:tav tm="100000">
                                              <p:val>
                                                <p:strVal val="#ppt_x"/>
                                              </p:val>
                                            </p:tav>
                                          </p:tavLst>
                                        </p:anim>
                                        <p:anim calcmode="lin" valueType="num">
                                          <p:cBhvr>
                                            <p:cTn id="88" dur="500" fill="hold"/>
                                            <p:tgtEl>
                                              <p:spTgt spid="9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7" grpId="0" animBg="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816346" y="164349"/>
            <a:ext cx="1466161" cy="341820"/>
            <a:chOff x="3816346" y="164349"/>
            <a:chExt cx="1466161" cy="341820"/>
          </a:xfrm>
        </p:grpSpPr>
        <p:sp>
          <p:nvSpPr>
            <p:cNvPr id="10" name="圆角矩形 9"/>
            <p:cNvSpPr/>
            <p:nvPr/>
          </p:nvSpPr>
          <p:spPr>
            <a:xfrm>
              <a:off x="3816346" y="164349"/>
              <a:ext cx="1466161" cy="341820"/>
            </a:xfrm>
            <a:prstGeom prst="roundRect">
              <a:avLst>
                <a:gd name="adj" fmla="val 50000"/>
              </a:avLst>
            </a:prstGeom>
            <a:solidFill>
              <a:schemeClr val="bg1"/>
            </a:solidFill>
            <a:ln w="31750">
              <a:noFill/>
            </a:ln>
            <a:effectLst>
              <a:outerShdw blurRad="4445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sp>
          <p:nvSpPr>
            <p:cNvPr id="11" name="矩形 10"/>
            <p:cNvSpPr/>
            <p:nvPr/>
          </p:nvSpPr>
          <p:spPr>
            <a:xfrm>
              <a:off x="4067561" y="196839"/>
              <a:ext cx="963726" cy="247760"/>
            </a:xfrm>
            <a:prstGeom prst="rect">
              <a:avLst/>
            </a:prstGeom>
          </p:spPr>
          <p:txBody>
            <a:bodyPr wrap="none">
              <a:spAutoFit/>
            </a:bodyPr>
            <a:lstStyle/>
            <a:p>
              <a:pPr algn="ctr"/>
              <a:r>
                <a:rPr lang="zh-CN" altLang="en-US" sz="1010" b="1" dirty="0" smtClean="0">
                  <a:solidFill>
                    <a:srgbClr val="0064C6"/>
                  </a:solidFill>
                  <a:latin typeface="微软雅黑" panose="020B0503020204020204" pitchFamily="34" charset="-122"/>
                  <a:ea typeface="微软雅黑" panose="020B0503020204020204" pitchFamily="34" charset="-122"/>
                </a:rPr>
                <a:t>单击添加标题</a:t>
              </a:r>
              <a:endParaRPr lang="zh-CN" altLang="en-US" sz="1010" b="1" dirty="0">
                <a:solidFill>
                  <a:srgbClr val="0064C6"/>
                </a:solidFill>
                <a:latin typeface="微软雅黑" panose="020B0503020204020204" pitchFamily="34" charset="-122"/>
                <a:ea typeface="微软雅黑" panose="020B0503020204020204" pitchFamily="34" charset="-122"/>
              </a:endParaRPr>
            </a:p>
          </p:txBody>
        </p:sp>
      </p:grpSp>
      <p:sp>
        <p:nvSpPr>
          <p:cNvPr id="12" name="矩形 11"/>
          <p:cNvSpPr/>
          <p:nvPr/>
        </p:nvSpPr>
        <p:spPr>
          <a:xfrm>
            <a:off x="3011691" y="196839"/>
            <a:ext cx="681387" cy="248004"/>
          </a:xfrm>
          <a:prstGeom prst="rect">
            <a:avLst/>
          </a:prstGeom>
        </p:spPr>
        <p:txBody>
          <a:bodyPr wrap="none">
            <a:spAutoFit/>
          </a:bodyPr>
          <a:lstStyle/>
          <a:p>
            <a:pPr algn="ctr"/>
            <a:r>
              <a:rPr lang="en-US" altLang="zh-CN" sz="1010" b="1" dirty="0">
                <a:solidFill>
                  <a:schemeClr val="bg1">
                    <a:lumMod val="65000"/>
                  </a:schemeClr>
                </a:solidFill>
                <a:latin typeface="微软雅黑" panose="020B0503020204020204" pitchFamily="34" charset="-122"/>
                <a:ea typeface="微软雅黑" panose="020B0503020204020204" pitchFamily="34" charset="-122"/>
              </a:rPr>
              <a:t>&gt;&gt;&gt;&gt;&gt;</a:t>
            </a:r>
            <a:endParaRPr lang="zh-CN" altLang="en-US" sz="1010" b="1"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3" name="矩形 12"/>
          <p:cNvSpPr/>
          <p:nvPr/>
        </p:nvSpPr>
        <p:spPr>
          <a:xfrm>
            <a:off x="5386604" y="196839"/>
            <a:ext cx="681387" cy="248004"/>
          </a:xfrm>
          <a:prstGeom prst="rect">
            <a:avLst/>
          </a:prstGeom>
        </p:spPr>
        <p:txBody>
          <a:bodyPr wrap="none">
            <a:spAutoFit/>
          </a:bodyPr>
          <a:lstStyle/>
          <a:p>
            <a:pPr algn="ctr"/>
            <a:r>
              <a:rPr lang="en-US" altLang="zh-CN" sz="1010" b="1" dirty="0">
                <a:solidFill>
                  <a:schemeClr val="bg1">
                    <a:lumMod val="65000"/>
                  </a:schemeClr>
                </a:solidFill>
                <a:latin typeface="微软雅黑" panose="020B0503020204020204" pitchFamily="34" charset="-122"/>
                <a:ea typeface="微软雅黑" panose="020B0503020204020204" pitchFamily="34" charset="-122"/>
              </a:rPr>
              <a:t>&lt;&lt;&lt;&lt;&lt;</a:t>
            </a:r>
            <a:endParaRPr lang="zh-CN" altLang="en-US" sz="1010" b="1" dirty="0">
              <a:solidFill>
                <a:schemeClr val="bg1">
                  <a:lumMod val="65000"/>
                </a:schemeClr>
              </a:solidFill>
              <a:latin typeface="微软雅黑" panose="020B0503020204020204" pitchFamily="34" charset="-122"/>
              <a:ea typeface="微软雅黑" panose="020B0503020204020204" pitchFamily="34" charset="-122"/>
            </a:endParaRPr>
          </a:p>
        </p:txBody>
      </p:sp>
      <p:grpSp>
        <p:nvGrpSpPr>
          <p:cNvPr id="7" name="组合 6"/>
          <p:cNvGrpSpPr/>
          <p:nvPr/>
        </p:nvGrpSpPr>
        <p:grpSpPr>
          <a:xfrm>
            <a:off x="1106550" y="1311889"/>
            <a:ext cx="3490184" cy="985994"/>
            <a:chOff x="795863" y="1632165"/>
            <a:chExt cx="5371665" cy="1564840"/>
          </a:xfrm>
        </p:grpSpPr>
        <p:grpSp>
          <p:nvGrpSpPr>
            <p:cNvPr id="8" name="组合 7"/>
            <p:cNvGrpSpPr/>
            <p:nvPr/>
          </p:nvGrpSpPr>
          <p:grpSpPr>
            <a:xfrm rot="10800000">
              <a:off x="795863" y="1632165"/>
              <a:ext cx="5371665" cy="1564840"/>
              <a:chOff x="6497512" y="1577002"/>
              <a:chExt cx="5119200" cy="1491293"/>
            </a:xfrm>
          </p:grpSpPr>
          <p:sp>
            <p:nvSpPr>
              <p:cNvPr id="15" name="Freeform 5"/>
              <p:cNvSpPr/>
              <p:nvPr/>
            </p:nvSpPr>
            <p:spPr bwMode="auto">
              <a:xfrm>
                <a:off x="6812196" y="1784565"/>
                <a:ext cx="4566032" cy="949168"/>
              </a:xfrm>
              <a:custGeom>
                <a:avLst/>
                <a:gdLst>
                  <a:gd name="T0" fmla="*/ 2907 w 3244"/>
                  <a:gd name="T1" fmla="*/ 674 h 674"/>
                  <a:gd name="T2" fmla="*/ 3244 w 3244"/>
                  <a:gd name="T3" fmla="*/ 337 h 674"/>
                  <a:gd name="T4" fmla="*/ 2907 w 3244"/>
                  <a:gd name="T5" fmla="*/ 0 h 674"/>
                  <a:gd name="T6" fmla="*/ 337 w 3244"/>
                  <a:gd name="T7" fmla="*/ 0 h 674"/>
                  <a:gd name="T8" fmla="*/ 0 w 3244"/>
                  <a:gd name="T9" fmla="*/ 337 h 674"/>
                  <a:gd name="T10" fmla="*/ 337 w 3244"/>
                  <a:gd name="T11" fmla="*/ 674 h 674"/>
                  <a:gd name="T12" fmla="*/ 2907 w 3244"/>
                  <a:gd name="T13" fmla="*/ 674 h 674"/>
                </a:gdLst>
                <a:ahLst/>
                <a:cxnLst>
                  <a:cxn ang="0">
                    <a:pos x="T0" y="T1"/>
                  </a:cxn>
                  <a:cxn ang="0">
                    <a:pos x="T2" y="T3"/>
                  </a:cxn>
                  <a:cxn ang="0">
                    <a:pos x="T4" y="T5"/>
                  </a:cxn>
                  <a:cxn ang="0">
                    <a:pos x="T6" y="T7"/>
                  </a:cxn>
                  <a:cxn ang="0">
                    <a:pos x="T8" y="T9"/>
                  </a:cxn>
                  <a:cxn ang="0">
                    <a:pos x="T10" y="T11"/>
                  </a:cxn>
                  <a:cxn ang="0">
                    <a:pos x="T12" y="T13"/>
                  </a:cxn>
                </a:cxnLst>
                <a:rect l="0" t="0" r="r" b="b"/>
                <a:pathLst>
                  <a:path w="3244" h="674">
                    <a:moveTo>
                      <a:pt x="2907" y="674"/>
                    </a:moveTo>
                    <a:cubicBezTo>
                      <a:pt x="3093" y="674"/>
                      <a:pt x="3244" y="523"/>
                      <a:pt x="3244" y="337"/>
                    </a:cubicBezTo>
                    <a:cubicBezTo>
                      <a:pt x="3244" y="151"/>
                      <a:pt x="3093" y="0"/>
                      <a:pt x="2907" y="0"/>
                    </a:cubicBezTo>
                    <a:cubicBezTo>
                      <a:pt x="337" y="0"/>
                      <a:pt x="337" y="0"/>
                      <a:pt x="337" y="0"/>
                    </a:cubicBezTo>
                    <a:cubicBezTo>
                      <a:pt x="151" y="0"/>
                      <a:pt x="0" y="151"/>
                      <a:pt x="0" y="337"/>
                    </a:cubicBezTo>
                    <a:cubicBezTo>
                      <a:pt x="0" y="523"/>
                      <a:pt x="151" y="674"/>
                      <a:pt x="337" y="674"/>
                    </a:cubicBezTo>
                    <a:lnTo>
                      <a:pt x="2907" y="674"/>
                    </a:ln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sz="1000"/>
              </a:p>
            </p:txBody>
          </p:sp>
          <p:pic>
            <p:nvPicPr>
              <p:cNvPr id="16" name="图片 1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497512" y="1577002"/>
                <a:ext cx="5119200" cy="1491293"/>
              </a:xfrm>
              <a:prstGeom prst="rect">
                <a:avLst/>
              </a:prstGeom>
            </p:spPr>
          </p:pic>
        </p:grpSp>
        <p:sp>
          <p:nvSpPr>
            <p:cNvPr id="14" name="文本框 130"/>
            <p:cNvSpPr txBox="1"/>
            <p:nvPr/>
          </p:nvSpPr>
          <p:spPr>
            <a:xfrm>
              <a:off x="5045899" y="2137718"/>
              <a:ext cx="664155" cy="659424"/>
            </a:xfrm>
            <a:prstGeom prst="rect">
              <a:avLst/>
            </a:prstGeom>
            <a:noFill/>
          </p:spPr>
          <p:txBody>
            <a:bodyPr wrap="none" rtlCol="0">
              <a:spAutoFit/>
            </a:bodyPr>
            <a:lstStyle/>
            <a:p>
              <a:r>
                <a:rPr lang="en-US" altLang="zh-CN" sz="2100" dirty="0">
                  <a:solidFill>
                    <a:srgbClr val="0070C0"/>
                  </a:solidFill>
                  <a:latin typeface="Impact" panose="020B0806030902050204" pitchFamily="34" charset="0"/>
                  <a:cs typeface="Aharoni" panose="02010803020104030203" pitchFamily="2" charset="-79"/>
                </a:rPr>
                <a:t>01</a:t>
              </a:r>
              <a:endParaRPr lang="zh-CN" altLang="en-US" sz="2100" dirty="0">
                <a:solidFill>
                  <a:srgbClr val="0070C0"/>
                </a:solidFill>
                <a:latin typeface="Impact" panose="020B0806030902050204" pitchFamily="34" charset="0"/>
                <a:cs typeface="Aharoni" panose="02010803020104030203" pitchFamily="2" charset="-79"/>
              </a:endParaRPr>
            </a:p>
          </p:txBody>
        </p:sp>
      </p:grpSp>
      <p:grpSp>
        <p:nvGrpSpPr>
          <p:cNvPr id="17" name="组合 16"/>
          <p:cNvGrpSpPr/>
          <p:nvPr/>
        </p:nvGrpSpPr>
        <p:grpSpPr>
          <a:xfrm>
            <a:off x="1106550" y="2299829"/>
            <a:ext cx="3490184" cy="985994"/>
            <a:chOff x="795863" y="3200095"/>
            <a:chExt cx="5371665" cy="1564840"/>
          </a:xfrm>
        </p:grpSpPr>
        <p:grpSp>
          <p:nvGrpSpPr>
            <p:cNvPr id="18" name="组合 17"/>
            <p:cNvGrpSpPr/>
            <p:nvPr/>
          </p:nvGrpSpPr>
          <p:grpSpPr>
            <a:xfrm rot="10800000">
              <a:off x="795863" y="3200095"/>
              <a:ext cx="5371665" cy="1564840"/>
              <a:chOff x="6497512" y="1577002"/>
              <a:chExt cx="5119200" cy="1491293"/>
            </a:xfrm>
          </p:grpSpPr>
          <p:sp>
            <p:nvSpPr>
              <p:cNvPr id="20" name="Freeform 5"/>
              <p:cNvSpPr/>
              <p:nvPr/>
            </p:nvSpPr>
            <p:spPr bwMode="auto">
              <a:xfrm>
                <a:off x="6812196" y="1784565"/>
                <a:ext cx="4566032" cy="949168"/>
              </a:xfrm>
              <a:custGeom>
                <a:avLst/>
                <a:gdLst>
                  <a:gd name="T0" fmla="*/ 2907 w 3244"/>
                  <a:gd name="T1" fmla="*/ 674 h 674"/>
                  <a:gd name="T2" fmla="*/ 3244 w 3244"/>
                  <a:gd name="T3" fmla="*/ 337 h 674"/>
                  <a:gd name="T4" fmla="*/ 2907 w 3244"/>
                  <a:gd name="T5" fmla="*/ 0 h 674"/>
                  <a:gd name="T6" fmla="*/ 337 w 3244"/>
                  <a:gd name="T7" fmla="*/ 0 h 674"/>
                  <a:gd name="T8" fmla="*/ 0 w 3244"/>
                  <a:gd name="T9" fmla="*/ 337 h 674"/>
                  <a:gd name="T10" fmla="*/ 337 w 3244"/>
                  <a:gd name="T11" fmla="*/ 674 h 674"/>
                  <a:gd name="T12" fmla="*/ 2907 w 3244"/>
                  <a:gd name="T13" fmla="*/ 674 h 674"/>
                </a:gdLst>
                <a:ahLst/>
                <a:cxnLst>
                  <a:cxn ang="0">
                    <a:pos x="T0" y="T1"/>
                  </a:cxn>
                  <a:cxn ang="0">
                    <a:pos x="T2" y="T3"/>
                  </a:cxn>
                  <a:cxn ang="0">
                    <a:pos x="T4" y="T5"/>
                  </a:cxn>
                  <a:cxn ang="0">
                    <a:pos x="T6" y="T7"/>
                  </a:cxn>
                  <a:cxn ang="0">
                    <a:pos x="T8" y="T9"/>
                  </a:cxn>
                  <a:cxn ang="0">
                    <a:pos x="T10" y="T11"/>
                  </a:cxn>
                  <a:cxn ang="0">
                    <a:pos x="T12" y="T13"/>
                  </a:cxn>
                </a:cxnLst>
                <a:rect l="0" t="0" r="r" b="b"/>
                <a:pathLst>
                  <a:path w="3244" h="674">
                    <a:moveTo>
                      <a:pt x="2907" y="674"/>
                    </a:moveTo>
                    <a:cubicBezTo>
                      <a:pt x="3093" y="674"/>
                      <a:pt x="3244" y="523"/>
                      <a:pt x="3244" y="337"/>
                    </a:cubicBezTo>
                    <a:cubicBezTo>
                      <a:pt x="3244" y="151"/>
                      <a:pt x="3093" y="0"/>
                      <a:pt x="2907" y="0"/>
                    </a:cubicBezTo>
                    <a:cubicBezTo>
                      <a:pt x="337" y="0"/>
                      <a:pt x="337" y="0"/>
                      <a:pt x="337" y="0"/>
                    </a:cubicBezTo>
                    <a:cubicBezTo>
                      <a:pt x="151" y="0"/>
                      <a:pt x="0" y="151"/>
                      <a:pt x="0" y="337"/>
                    </a:cubicBezTo>
                    <a:cubicBezTo>
                      <a:pt x="0" y="523"/>
                      <a:pt x="151" y="674"/>
                      <a:pt x="337" y="674"/>
                    </a:cubicBezTo>
                    <a:lnTo>
                      <a:pt x="2907" y="674"/>
                    </a:ln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sz="1000"/>
              </a:p>
            </p:txBody>
          </p:sp>
          <p:pic>
            <p:nvPicPr>
              <p:cNvPr id="21" name="图片 2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497512" y="1577002"/>
                <a:ext cx="5119200" cy="1491293"/>
              </a:xfrm>
              <a:prstGeom prst="rect">
                <a:avLst/>
              </a:prstGeom>
            </p:spPr>
          </p:pic>
        </p:grpSp>
        <p:sp>
          <p:nvSpPr>
            <p:cNvPr id="19" name="文本框 130"/>
            <p:cNvSpPr txBox="1"/>
            <p:nvPr/>
          </p:nvSpPr>
          <p:spPr>
            <a:xfrm>
              <a:off x="5045899" y="3723371"/>
              <a:ext cx="725835" cy="659424"/>
            </a:xfrm>
            <a:prstGeom prst="rect">
              <a:avLst/>
            </a:prstGeom>
            <a:noFill/>
          </p:spPr>
          <p:txBody>
            <a:bodyPr wrap="none" rtlCol="0">
              <a:spAutoFit/>
            </a:bodyPr>
            <a:lstStyle/>
            <a:p>
              <a:r>
                <a:rPr lang="en-US" altLang="zh-CN" sz="2100" dirty="0">
                  <a:solidFill>
                    <a:srgbClr val="0070C0"/>
                  </a:solidFill>
                  <a:latin typeface="Impact" panose="020B0806030902050204" pitchFamily="34" charset="0"/>
                  <a:cs typeface="Aharoni" panose="02010803020104030203" pitchFamily="2" charset="-79"/>
                </a:rPr>
                <a:t>03</a:t>
              </a:r>
              <a:endParaRPr lang="zh-CN" altLang="en-US" sz="2100" dirty="0">
                <a:solidFill>
                  <a:srgbClr val="0070C0"/>
                </a:solidFill>
                <a:latin typeface="Impact" panose="020B0806030902050204" pitchFamily="34" charset="0"/>
                <a:cs typeface="Aharoni" panose="02010803020104030203" pitchFamily="2" charset="-79"/>
              </a:endParaRPr>
            </a:p>
          </p:txBody>
        </p:sp>
      </p:grpSp>
      <p:grpSp>
        <p:nvGrpSpPr>
          <p:cNvPr id="22" name="组合 21"/>
          <p:cNvGrpSpPr/>
          <p:nvPr/>
        </p:nvGrpSpPr>
        <p:grpSpPr>
          <a:xfrm>
            <a:off x="1106550" y="3326658"/>
            <a:ext cx="3490184" cy="985994"/>
            <a:chOff x="795863" y="4829741"/>
            <a:chExt cx="5371665" cy="1564840"/>
          </a:xfrm>
        </p:grpSpPr>
        <p:grpSp>
          <p:nvGrpSpPr>
            <p:cNvPr id="23" name="组合 22"/>
            <p:cNvGrpSpPr/>
            <p:nvPr/>
          </p:nvGrpSpPr>
          <p:grpSpPr>
            <a:xfrm rot="10800000">
              <a:off x="795863" y="4829741"/>
              <a:ext cx="5371665" cy="1564840"/>
              <a:chOff x="6497512" y="1577002"/>
              <a:chExt cx="5119200" cy="1491293"/>
            </a:xfrm>
          </p:grpSpPr>
          <p:sp>
            <p:nvSpPr>
              <p:cNvPr id="25" name="Freeform 5"/>
              <p:cNvSpPr/>
              <p:nvPr/>
            </p:nvSpPr>
            <p:spPr bwMode="auto">
              <a:xfrm>
                <a:off x="6812196" y="1784565"/>
                <a:ext cx="4566032" cy="949168"/>
              </a:xfrm>
              <a:custGeom>
                <a:avLst/>
                <a:gdLst>
                  <a:gd name="T0" fmla="*/ 2907 w 3244"/>
                  <a:gd name="T1" fmla="*/ 674 h 674"/>
                  <a:gd name="T2" fmla="*/ 3244 w 3244"/>
                  <a:gd name="T3" fmla="*/ 337 h 674"/>
                  <a:gd name="T4" fmla="*/ 2907 w 3244"/>
                  <a:gd name="T5" fmla="*/ 0 h 674"/>
                  <a:gd name="T6" fmla="*/ 337 w 3244"/>
                  <a:gd name="T7" fmla="*/ 0 h 674"/>
                  <a:gd name="T8" fmla="*/ 0 w 3244"/>
                  <a:gd name="T9" fmla="*/ 337 h 674"/>
                  <a:gd name="T10" fmla="*/ 337 w 3244"/>
                  <a:gd name="T11" fmla="*/ 674 h 674"/>
                  <a:gd name="T12" fmla="*/ 2907 w 3244"/>
                  <a:gd name="T13" fmla="*/ 674 h 674"/>
                </a:gdLst>
                <a:ahLst/>
                <a:cxnLst>
                  <a:cxn ang="0">
                    <a:pos x="T0" y="T1"/>
                  </a:cxn>
                  <a:cxn ang="0">
                    <a:pos x="T2" y="T3"/>
                  </a:cxn>
                  <a:cxn ang="0">
                    <a:pos x="T4" y="T5"/>
                  </a:cxn>
                  <a:cxn ang="0">
                    <a:pos x="T6" y="T7"/>
                  </a:cxn>
                  <a:cxn ang="0">
                    <a:pos x="T8" y="T9"/>
                  </a:cxn>
                  <a:cxn ang="0">
                    <a:pos x="T10" y="T11"/>
                  </a:cxn>
                  <a:cxn ang="0">
                    <a:pos x="T12" y="T13"/>
                  </a:cxn>
                </a:cxnLst>
                <a:rect l="0" t="0" r="r" b="b"/>
                <a:pathLst>
                  <a:path w="3244" h="674">
                    <a:moveTo>
                      <a:pt x="2907" y="674"/>
                    </a:moveTo>
                    <a:cubicBezTo>
                      <a:pt x="3093" y="674"/>
                      <a:pt x="3244" y="523"/>
                      <a:pt x="3244" y="337"/>
                    </a:cubicBezTo>
                    <a:cubicBezTo>
                      <a:pt x="3244" y="151"/>
                      <a:pt x="3093" y="0"/>
                      <a:pt x="2907" y="0"/>
                    </a:cubicBezTo>
                    <a:cubicBezTo>
                      <a:pt x="337" y="0"/>
                      <a:pt x="337" y="0"/>
                      <a:pt x="337" y="0"/>
                    </a:cubicBezTo>
                    <a:cubicBezTo>
                      <a:pt x="151" y="0"/>
                      <a:pt x="0" y="151"/>
                      <a:pt x="0" y="337"/>
                    </a:cubicBezTo>
                    <a:cubicBezTo>
                      <a:pt x="0" y="523"/>
                      <a:pt x="151" y="674"/>
                      <a:pt x="337" y="674"/>
                    </a:cubicBezTo>
                    <a:lnTo>
                      <a:pt x="2907" y="674"/>
                    </a:ln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sz="1000"/>
              </a:p>
            </p:txBody>
          </p:sp>
          <p:pic>
            <p:nvPicPr>
              <p:cNvPr id="26" name="图片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497512" y="1577002"/>
                <a:ext cx="5119200" cy="1491293"/>
              </a:xfrm>
              <a:prstGeom prst="rect">
                <a:avLst/>
              </a:prstGeom>
            </p:spPr>
          </p:pic>
        </p:grpSp>
        <p:sp>
          <p:nvSpPr>
            <p:cNvPr id="24" name="文本框 130"/>
            <p:cNvSpPr txBox="1"/>
            <p:nvPr/>
          </p:nvSpPr>
          <p:spPr>
            <a:xfrm>
              <a:off x="5045897" y="5307896"/>
              <a:ext cx="728301" cy="659424"/>
            </a:xfrm>
            <a:prstGeom prst="rect">
              <a:avLst/>
            </a:prstGeom>
            <a:noFill/>
          </p:spPr>
          <p:txBody>
            <a:bodyPr wrap="none" rtlCol="0">
              <a:spAutoFit/>
            </a:bodyPr>
            <a:lstStyle/>
            <a:p>
              <a:r>
                <a:rPr lang="en-US" altLang="zh-CN" sz="2100" dirty="0">
                  <a:solidFill>
                    <a:srgbClr val="0070C0"/>
                  </a:solidFill>
                  <a:latin typeface="Impact" panose="020B0806030902050204" pitchFamily="34" charset="0"/>
                  <a:cs typeface="Aharoni" panose="02010803020104030203" pitchFamily="2" charset="-79"/>
                </a:rPr>
                <a:t>05</a:t>
              </a:r>
              <a:endParaRPr lang="zh-CN" altLang="en-US" sz="2100" dirty="0">
                <a:solidFill>
                  <a:srgbClr val="0070C0"/>
                </a:solidFill>
                <a:latin typeface="Impact" panose="020B0806030902050204" pitchFamily="34" charset="0"/>
                <a:cs typeface="Aharoni" panose="02010803020104030203" pitchFamily="2" charset="-79"/>
              </a:endParaRPr>
            </a:p>
          </p:txBody>
        </p:sp>
      </p:grpSp>
      <p:grpSp>
        <p:nvGrpSpPr>
          <p:cNvPr id="27" name="组合 26"/>
          <p:cNvGrpSpPr/>
          <p:nvPr/>
        </p:nvGrpSpPr>
        <p:grpSpPr>
          <a:xfrm>
            <a:off x="4503784" y="1349674"/>
            <a:ext cx="3490184" cy="985994"/>
            <a:chOff x="6024473" y="1692133"/>
            <a:chExt cx="5371665" cy="1564840"/>
          </a:xfrm>
        </p:grpSpPr>
        <p:grpSp>
          <p:nvGrpSpPr>
            <p:cNvPr id="28" name="组合 27"/>
            <p:cNvGrpSpPr/>
            <p:nvPr/>
          </p:nvGrpSpPr>
          <p:grpSpPr>
            <a:xfrm>
              <a:off x="6024473" y="1692133"/>
              <a:ext cx="5371665" cy="1564840"/>
              <a:chOff x="6497512" y="1577002"/>
              <a:chExt cx="5119200" cy="1491293"/>
            </a:xfrm>
          </p:grpSpPr>
          <p:sp>
            <p:nvSpPr>
              <p:cNvPr id="30" name="Freeform 5"/>
              <p:cNvSpPr/>
              <p:nvPr/>
            </p:nvSpPr>
            <p:spPr bwMode="auto">
              <a:xfrm>
                <a:off x="6812196" y="1784565"/>
                <a:ext cx="4566032" cy="949168"/>
              </a:xfrm>
              <a:custGeom>
                <a:avLst/>
                <a:gdLst>
                  <a:gd name="T0" fmla="*/ 2907 w 3244"/>
                  <a:gd name="T1" fmla="*/ 674 h 674"/>
                  <a:gd name="T2" fmla="*/ 3244 w 3244"/>
                  <a:gd name="T3" fmla="*/ 337 h 674"/>
                  <a:gd name="T4" fmla="*/ 2907 w 3244"/>
                  <a:gd name="T5" fmla="*/ 0 h 674"/>
                  <a:gd name="T6" fmla="*/ 337 w 3244"/>
                  <a:gd name="T7" fmla="*/ 0 h 674"/>
                  <a:gd name="T8" fmla="*/ 0 w 3244"/>
                  <a:gd name="T9" fmla="*/ 337 h 674"/>
                  <a:gd name="T10" fmla="*/ 337 w 3244"/>
                  <a:gd name="T11" fmla="*/ 674 h 674"/>
                  <a:gd name="T12" fmla="*/ 2907 w 3244"/>
                  <a:gd name="T13" fmla="*/ 674 h 674"/>
                </a:gdLst>
                <a:ahLst/>
                <a:cxnLst>
                  <a:cxn ang="0">
                    <a:pos x="T0" y="T1"/>
                  </a:cxn>
                  <a:cxn ang="0">
                    <a:pos x="T2" y="T3"/>
                  </a:cxn>
                  <a:cxn ang="0">
                    <a:pos x="T4" y="T5"/>
                  </a:cxn>
                  <a:cxn ang="0">
                    <a:pos x="T6" y="T7"/>
                  </a:cxn>
                  <a:cxn ang="0">
                    <a:pos x="T8" y="T9"/>
                  </a:cxn>
                  <a:cxn ang="0">
                    <a:pos x="T10" y="T11"/>
                  </a:cxn>
                  <a:cxn ang="0">
                    <a:pos x="T12" y="T13"/>
                  </a:cxn>
                </a:cxnLst>
                <a:rect l="0" t="0" r="r" b="b"/>
                <a:pathLst>
                  <a:path w="3244" h="674">
                    <a:moveTo>
                      <a:pt x="2907" y="674"/>
                    </a:moveTo>
                    <a:cubicBezTo>
                      <a:pt x="3093" y="674"/>
                      <a:pt x="3244" y="523"/>
                      <a:pt x="3244" y="337"/>
                    </a:cubicBezTo>
                    <a:cubicBezTo>
                      <a:pt x="3244" y="151"/>
                      <a:pt x="3093" y="0"/>
                      <a:pt x="2907" y="0"/>
                    </a:cubicBezTo>
                    <a:cubicBezTo>
                      <a:pt x="337" y="0"/>
                      <a:pt x="337" y="0"/>
                      <a:pt x="337" y="0"/>
                    </a:cubicBezTo>
                    <a:cubicBezTo>
                      <a:pt x="151" y="0"/>
                      <a:pt x="0" y="151"/>
                      <a:pt x="0" y="337"/>
                    </a:cubicBezTo>
                    <a:cubicBezTo>
                      <a:pt x="0" y="523"/>
                      <a:pt x="151" y="674"/>
                      <a:pt x="337" y="674"/>
                    </a:cubicBezTo>
                    <a:lnTo>
                      <a:pt x="2907" y="674"/>
                    </a:ln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sz="1000"/>
              </a:p>
            </p:txBody>
          </p:sp>
          <p:pic>
            <p:nvPicPr>
              <p:cNvPr id="31" name="图片 3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497512" y="1577002"/>
                <a:ext cx="5119200" cy="1491293"/>
              </a:xfrm>
              <a:prstGeom prst="rect">
                <a:avLst/>
              </a:prstGeom>
            </p:spPr>
          </p:pic>
        </p:grpSp>
        <p:sp>
          <p:nvSpPr>
            <p:cNvPr id="29" name="文本框 130"/>
            <p:cNvSpPr txBox="1"/>
            <p:nvPr/>
          </p:nvSpPr>
          <p:spPr>
            <a:xfrm>
              <a:off x="6515302" y="2124390"/>
              <a:ext cx="713498" cy="659424"/>
            </a:xfrm>
            <a:prstGeom prst="rect">
              <a:avLst/>
            </a:prstGeom>
            <a:noFill/>
          </p:spPr>
          <p:txBody>
            <a:bodyPr wrap="none" rtlCol="0">
              <a:spAutoFit/>
            </a:bodyPr>
            <a:lstStyle/>
            <a:p>
              <a:r>
                <a:rPr lang="en-US" altLang="zh-CN" sz="2100" dirty="0">
                  <a:solidFill>
                    <a:srgbClr val="0070C0"/>
                  </a:solidFill>
                  <a:latin typeface="Impact" panose="020B0806030902050204" pitchFamily="34" charset="0"/>
                  <a:cs typeface="Aharoni" panose="02010803020104030203" pitchFamily="2" charset="-79"/>
                </a:rPr>
                <a:t>02</a:t>
              </a:r>
              <a:endParaRPr lang="zh-CN" altLang="en-US" sz="2100" dirty="0">
                <a:solidFill>
                  <a:srgbClr val="0070C0"/>
                </a:solidFill>
                <a:latin typeface="Impact" panose="020B0806030902050204" pitchFamily="34" charset="0"/>
                <a:cs typeface="Aharoni" panose="02010803020104030203" pitchFamily="2" charset="-79"/>
              </a:endParaRPr>
            </a:p>
          </p:txBody>
        </p:sp>
      </p:grpSp>
      <p:grpSp>
        <p:nvGrpSpPr>
          <p:cNvPr id="32" name="组合 31"/>
          <p:cNvGrpSpPr/>
          <p:nvPr/>
        </p:nvGrpSpPr>
        <p:grpSpPr>
          <a:xfrm>
            <a:off x="4503784" y="2370134"/>
            <a:ext cx="3490184" cy="985994"/>
            <a:chOff x="6024473" y="3311672"/>
            <a:chExt cx="5371665" cy="1564840"/>
          </a:xfrm>
        </p:grpSpPr>
        <p:grpSp>
          <p:nvGrpSpPr>
            <p:cNvPr id="33" name="组合 32"/>
            <p:cNvGrpSpPr/>
            <p:nvPr/>
          </p:nvGrpSpPr>
          <p:grpSpPr>
            <a:xfrm>
              <a:off x="6024473" y="3311672"/>
              <a:ext cx="5371665" cy="1564840"/>
              <a:chOff x="6497512" y="1577002"/>
              <a:chExt cx="5119200" cy="1491293"/>
            </a:xfrm>
          </p:grpSpPr>
          <p:sp>
            <p:nvSpPr>
              <p:cNvPr id="35" name="Freeform 5"/>
              <p:cNvSpPr/>
              <p:nvPr/>
            </p:nvSpPr>
            <p:spPr bwMode="auto">
              <a:xfrm>
                <a:off x="6812196" y="1784565"/>
                <a:ext cx="4566032" cy="949168"/>
              </a:xfrm>
              <a:custGeom>
                <a:avLst/>
                <a:gdLst>
                  <a:gd name="T0" fmla="*/ 2907 w 3244"/>
                  <a:gd name="T1" fmla="*/ 674 h 674"/>
                  <a:gd name="T2" fmla="*/ 3244 w 3244"/>
                  <a:gd name="T3" fmla="*/ 337 h 674"/>
                  <a:gd name="T4" fmla="*/ 2907 w 3244"/>
                  <a:gd name="T5" fmla="*/ 0 h 674"/>
                  <a:gd name="T6" fmla="*/ 337 w 3244"/>
                  <a:gd name="T7" fmla="*/ 0 h 674"/>
                  <a:gd name="T8" fmla="*/ 0 w 3244"/>
                  <a:gd name="T9" fmla="*/ 337 h 674"/>
                  <a:gd name="T10" fmla="*/ 337 w 3244"/>
                  <a:gd name="T11" fmla="*/ 674 h 674"/>
                  <a:gd name="T12" fmla="*/ 2907 w 3244"/>
                  <a:gd name="T13" fmla="*/ 674 h 674"/>
                </a:gdLst>
                <a:ahLst/>
                <a:cxnLst>
                  <a:cxn ang="0">
                    <a:pos x="T0" y="T1"/>
                  </a:cxn>
                  <a:cxn ang="0">
                    <a:pos x="T2" y="T3"/>
                  </a:cxn>
                  <a:cxn ang="0">
                    <a:pos x="T4" y="T5"/>
                  </a:cxn>
                  <a:cxn ang="0">
                    <a:pos x="T6" y="T7"/>
                  </a:cxn>
                  <a:cxn ang="0">
                    <a:pos x="T8" y="T9"/>
                  </a:cxn>
                  <a:cxn ang="0">
                    <a:pos x="T10" y="T11"/>
                  </a:cxn>
                  <a:cxn ang="0">
                    <a:pos x="T12" y="T13"/>
                  </a:cxn>
                </a:cxnLst>
                <a:rect l="0" t="0" r="r" b="b"/>
                <a:pathLst>
                  <a:path w="3244" h="674">
                    <a:moveTo>
                      <a:pt x="2907" y="674"/>
                    </a:moveTo>
                    <a:cubicBezTo>
                      <a:pt x="3093" y="674"/>
                      <a:pt x="3244" y="523"/>
                      <a:pt x="3244" y="337"/>
                    </a:cubicBezTo>
                    <a:cubicBezTo>
                      <a:pt x="3244" y="151"/>
                      <a:pt x="3093" y="0"/>
                      <a:pt x="2907" y="0"/>
                    </a:cubicBezTo>
                    <a:cubicBezTo>
                      <a:pt x="337" y="0"/>
                      <a:pt x="337" y="0"/>
                      <a:pt x="337" y="0"/>
                    </a:cubicBezTo>
                    <a:cubicBezTo>
                      <a:pt x="151" y="0"/>
                      <a:pt x="0" y="151"/>
                      <a:pt x="0" y="337"/>
                    </a:cubicBezTo>
                    <a:cubicBezTo>
                      <a:pt x="0" y="523"/>
                      <a:pt x="151" y="674"/>
                      <a:pt x="337" y="674"/>
                    </a:cubicBezTo>
                    <a:lnTo>
                      <a:pt x="2907" y="674"/>
                    </a:ln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sz="1000"/>
              </a:p>
            </p:txBody>
          </p:sp>
          <p:pic>
            <p:nvPicPr>
              <p:cNvPr id="36" name="图片 3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497512" y="1577002"/>
                <a:ext cx="5119200" cy="1491293"/>
              </a:xfrm>
              <a:prstGeom prst="rect">
                <a:avLst/>
              </a:prstGeom>
            </p:spPr>
          </p:pic>
        </p:grpSp>
        <p:sp>
          <p:nvSpPr>
            <p:cNvPr id="34" name="文本框 130"/>
            <p:cNvSpPr txBox="1"/>
            <p:nvPr/>
          </p:nvSpPr>
          <p:spPr>
            <a:xfrm>
              <a:off x="6515302" y="3730033"/>
              <a:ext cx="713498" cy="659424"/>
            </a:xfrm>
            <a:prstGeom prst="rect">
              <a:avLst/>
            </a:prstGeom>
            <a:noFill/>
          </p:spPr>
          <p:txBody>
            <a:bodyPr wrap="none" rtlCol="0">
              <a:spAutoFit/>
            </a:bodyPr>
            <a:lstStyle/>
            <a:p>
              <a:r>
                <a:rPr lang="en-US" altLang="zh-CN" sz="2100" dirty="0">
                  <a:solidFill>
                    <a:srgbClr val="0070C0"/>
                  </a:solidFill>
                  <a:latin typeface="Impact" panose="020B0806030902050204" pitchFamily="34" charset="0"/>
                  <a:cs typeface="Aharoni" panose="02010803020104030203" pitchFamily="2" charset="-79"/>
                </a:rPr>
                <a:t>04</a:t>
              </a:r>
              <a:endParaRPr lang="zh-CN" altLang="en-US" sz="2100" dirty="0">
                <a:solidFill>
                  <a:srgbClr val="0070C0"/>
                </a:solidFill>
                <a:latin typeface="Impact" panose="020B0806030902050204" pitchFamily="34" charset="0"/>
                <a:cs typeface="Aharoni" panose="02010803020104030203" pitchFamily="2" charset="-79"/>
              </a:endParaRPr>
            </a:p>
          </p:txBody>
        </p:sp>
      </p:grpSp>
      <p:grpSp>
        <p:nvGrpSpPr>
          <p:cNvPr id="37" name="组合 36"/>
          <p:cNvGrpSpPr/>
          <p:nvPr/>
        </p:nvGrpSpPr>
        <p:grpSpPr>
          <a:xfrm>
            <a:off x="4503784" y="3390593"/>
            <a:ext cx="3490184" cy="985994"/>
            <a:chOff x="6024473" y="4931210"/>
            <a:chExt cx="5371665" cy="1564840"/>
          </a:xfrm>
        </p:grpSpPr>
        <p:grpSp>
          <p:nvGrpSpPr>
            <p:cNvPr id="38" name="组合 37"/>
            <p:cNvGrpSpPr/>
            <p:nvPr/>
          </p:nvGrpSpPr>
          <p:grpSpPr>
            <a:xfrm>
              <a:off x="6024473" y="4931210"/>
              <a:ext cx="5371665" cy="1564840"/>
              <a:chOff x="6497512" y="1577002"/>
              <a:chExt cx="5119200" cy="1491293"/>
            </a:xfrm>
          </p:grpSpPr>
          <p:sp>
            <p:nvSpPr>
              <p:cNvPr id="40" name="Freeform 5"/>
              <p:cNvSpPr/>
              <p:nvPr/>
            </p:nvSpPr>
            <p:spPr bwMode="auto">
              <a:xfrm>
                <a:off x="6812196" y="1784565"/>
                <a:ext cx="4566032" cy="949168"/>
              </a:xfrm>
              <a:custGeom>
                <a:avLst/>
                <a:gdLst>
                  <a:gd name="T0" fmla="*/ 2907 w 3244"/>
                  <a:gd name="T1" fmla="*/ 674 h 674"/>
                  <a:gd name="T2" fmla="*/ 3244 w 3244"/>
                  <a:gd name="T3" fmla="*/ 337 h 674"/>
                  <a:gd name="T4" fmla="*/ 2907 w 3244"/>
                  <a:gd name="T5" fmla="*/ 0 h 674"/>
                  <a:gd name="T6" fmla="*/ 337 w 3244"/>
                  <a:gd name="T7" fmla="*/ 0 h 674"/>
                  <a:gd name="T8" fmla="*/ 0 w 3244"/>
                  <a:gd name="T9" fmla="*/ 337 h 674"/>
                  <a:gd name="T10" fmla="*/ 337 w 3244"/>
                  <a:gd name="T11" fmla="*/ 674 h 674"/>
                  <a:gd name="T12" fmla="*/ 2907 w 3244"/>
                  <a:gd name="T13" fmla="*/ 674 h 674"/>
                </a:gdLst>
                <a:ahLst/>
                <a:cxnLst>
                  <a:cxn ang="0">
                    <a:pos x="T0" y="T1"/>
                  </a:cxn>
                  <a:cxn ang="0">
                    <a:pos x="T2" y="T3"/>
                  </a:cxn>
                  <a:cxn ang="0">
                    <a:pos x="T4" y="T5"/>
                  </a:cxn>
                  <a:cxn ang="0">
                    <a:pos x="T6" y="T7"/>
                  </a:cxn>
                  <a:cxn ang="0">
                    <a:pos x="T8" y="T9"/>
                  </a:cxn>
                  <a:cxn ang="0">
                    <a:pos x="T10" y="T11"/>
                  </a:cxn>
                  <a:cxn ang="0">
                    <a:pos x="T12" y="T13"/>
                  </a:cxn>
                </a:cxnLst>
                <a:rect l="0" t="0" r="r" b="b"/>
                <a:pathLst>
                  <a:path w="3244" h="674">
                    <a:moveTo>
                      <a:pt x="2907" y="674"/>
                    </a:moveTo>
                    <a:cubicBezTo>
                      <a:pt x="3093" y="674"/>
                      <a:pt x="3244" y="523"/>
                      <a:pt x="3244" y="337"/>
                    </a:cubicBezTo>
                    <a:cubicBezTo>
                      <a:pt x="3244" y="151"/>
                      <a:pt x="3093" y="0"/>
                      <a:pt x="2907" y="0"/>
                    </a:cubicBezTo>
                    <a:cubicBezTo>
                      <a:pt x="337" y="0"/>
                      <a:pt x="337" y="0"/>
                      <a:pt x="337" y="0"/>
                    </a:cubicBezTo>
                    <a:cubicBezTo>
                      <a:pt x="151" y="0"/>
                      <a:pt x="0" y="151"/>
                      <a:pt x="0" y="337"/>
                    </a:cubicBezTo>
                    <a:cubicBezTo>
                      <a:pt x="0" y="523"/>
                      <a:pt x="151" y="674"/>
                      <a:pt x="337" y="674"/>
                    </a:cubicBezTo>
                    <a:lnTo>
                      <a:pt x="2907" y="674"/>
                    </a:ln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sz="1000"/>
              </a:p>
            </p:txBody>
          </p:sp>
          <p:pic>
            <p:nvPicPr>
              <p:cNvPr id="41" name="图片 4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497512" y="1577002"/>
                <a:ext cx="5119200" cy="1491293"/>
              </a:xfrm>
              <a:prstGeom prst="rect">
                <a:avLst/>
              </a:prstGeom>
            </p:spPr>
          </p:pic>
        </p:grpSp>
        <p:sp>
          <p:nvSpPr>
            <p:cNvPr id="39" name="文本框 130"/>
            <p:cNvSpPr txBox="1"/>
            <p:nvPr/>
          </p:nvSpPr>
          <p:spPr>
            <a:xfrm>
              <a:off x="6515300" y="5314557"/>
              <a:ext cx="730770" cy="659424"/>
            </a:xfrm>
            <a:prstGeom prst="rect">
              <a:avLst/>
            </a:prstGeom>
            <a:noFill/>
          </p:spPr>
          <p:txBody>
            <a:bodyPr wrap="none" rtlCol="0">
              <a:spAutoFit/>
            </a:bodyPr>
            <a:lstStyle/>
            <a:p>
              <a:r>
                <a:rPr lang="en-US" altLang="zh-CN" sz="2100" dirty="0">
                  <a:solidFill>
                    <a:srgbClr val="0070C0"/>
                  </a:solidFill>
                  <a:latin typeface="Impact" panose="020B0806030902050204" pitchFamily="34" charset="0"/>
                  <a:cs typeface="Aharoni" panose="02010803020104030203" pitchFamily="2" charset="-79"/>
                </a:rPr>
                <a:t>06</a:t>
              </a:r>
              <a:endParaRPr lang="zh-CN" altLang="en-US" sz="2100" dirty="0">
                <a:solidFill>
                  <a:srgbClr val="0070C0"/>
                </a:solidFill>
                <a:latin typeface="Impact" panose="020B0806030902050204" pitchFamily="34" charset="0"/>
                <a:cs typeface="Aharoni" panose="02010803020104030203" pitchFamily="2" charset="-79"/>
              </a:endParaRPr>
            </a:p>
          </p:txBody>
        </p:sp>
      </p:grpSp>
      <p:sp>
        <p:nvSpPr>
          <p:cNvPr id="42" name="矩形 47"/>
          <p:cNvSpPr>
            <a:spLocks noChangeArrowheads="1"/>
          </p:cNvSpPr>
          <p:nvPr/>
        </p:nvSpPr>
        <p:spPr bwMode="auto">
          <a:xfrm>
            <a:off x="5645279" y="1522918"/>
            <a:ext cx="2098385" cy="584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4065" tIns="22033" rIns="44065" bIns="22033">
            <a:spAutoFit/>
          </a:bodyPr>
          <a:lstStyle/>
          <a:p>
            <a:pPr>
              <a:lnSpc>
                <a:spcPct val="130000"/>
              </a:lnSpc>
              <a:spcBef>
                <a:spcPct val="0"/>
              </a:spcBef>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30000"/>
              </a:lnSpc>
              <a:spcBef>
                <a:spcPct val="0"/>
              </a:spcBef>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文本后，在此框中选择粘贴，并选择只</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30000"/>
              </a:lnSpc>
              <a:spcBef>
                <a:spcPct val="0"/>
              </a:spcBef>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保留文字。</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3" name="矩形 47"/>
          <p:cNvSpPr>
            <a:spLocks noChangeArrowheads="1"/>
          </p:cNvSpPr>
          <p:nvPr/>
        </p:nvSpPr>
        <p:spPr bwMode="auto">
          <a:xfrm>
            <a:off x="5645279" y="2545043"/>
            <a:ext cx="2098385" cy="584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4065" tIns="22033" rIns="44065" bIns="22033">
            <a:spAutoFit/>
          </a:bodyPr>
          <a:lstStyle/>
          <a:p>
            <a:pPr>
              <a:lnSpc>
                <a:spcPct val="130000"/>
              </a:lnSpc>
              <a:spcBef>
                <a:spcPct val="0"/>
              </a:spcBef>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30000"/>
              </a:lnSpc>
              <a:spcBef>
                <a:spcPct val="0"/>
              </a:spcBef>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文本后，在此框中选择粘贴，并选择只</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30000"/>
              </a:lnSpc>
              <a:spcBef>
                <a:spcPct val="0"/>
              </a:spcBef>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保留文字。</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4" name="矩形 47"/>
          <p:cNvSpPr>
            <a:spLocks noChangeArrowheads="1"/>
          </p:cNvSpPr>
          <p:nvPr/>
        </p:nvSpPr>
        <p:spPr bwMode="auto">
          <a:xfrm>
            <a:off x="5645279" y="3565688"/>
            <a:ext cx="2098385" cy="584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4065" tIns="22033" rIns="44065" bIns="22033">
            <a:spAutoFit/>
          </a:bodyPr>
          <a:lstStyle/>
          <a:p>
            <a:pPr>
              <a:lnSpc>
                <a:spcPct val="130000"/>
              </a:lnSpc>
              <a:spcBef>
                <a:spcPct val="0"/>
              </a:spcBef>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30000"/>
              </a:lnSpc>
              <a:spcBef>
                <a:spcPct val="0"/>
              </a:spcBef>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文本后，在此框中选择粘贴，并选择只</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30000"/>
              </a:lnSpc>
              <a:spcBef>
                <a:spcPct val="0"/>
              </a:spcBef>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保留文字。</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5" name="矩形 47"/>
          <p:cNvSpPr>
            <a:spLocks noChangeArrowheads="1"/>
          </p:cNvSpPr>
          <p:nvPr/>
        </p:nvSpPr>
        <p:spPr bwMode="auto">
          <a:xfrm>
            <a:off x="1375028" y="1550702"/>
            <a:ext cx="2098385" cy="584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4065" tIns="22033" rIns="44065" bIns="22033">
            <a:spAutoFit/>
          </a:bodyPr>
          <a:lstStyle/>
          <a:p>
            <a:pPr algn="r">
              <a:lnSpc>
                <a:spcPct val="130000"/>
              </a:lnSpc>
              <a:spcBef>
                <a:spcPct val="0"/>
              </a:spcBef>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pPr algn="r">
              <a:lnSpc>
                <a:spcPct val="130000"/>
              </a:lnSpc>
              <a:spcBef>
                <a:spcPct val="0"/>
              </a:spcBef>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文本后，在此框中选择粘贴，并选择只</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pPr algn="r">
              <a:lnSpc>
                <a:spcPct val="130000"/>
              </a:lnSpc>
              <a:spcBef>
                <a:spcPct val="0"/>
              </a:spcBef>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保留文字。</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6" name="矩形 47"/>
          <p:cNvSpPr>
            <a:spLocks noChangeArrowheads="1"/>
          </p:cNvSpPr>
          <p:nvPr/>
        </p:nvSpPr>
        <p:spPr bwMode="auto">
          <a:xfrm>
            <a:off x="1375028" y="2572826"/>
            <a:ext cx="2098385" cy="584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4065" tIns="22033" rIns="44065" bIns="22033">
            <a:spAutoFit/>
          </a:bodyPr>
          <a:lstStyle/>
          <a:p>
            <a:pPr algn="r">
              <a:lnSpc>
                <a:spcPct val="130000"/>
              </a:lnSpc>
              <a:spcBef>
                <a:spcPct val="0"/>
              </a:spcBef>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pPr algn="r">
              <a:lnSpc>
                <a:spcPct val="130000"/>
              </a:lnSpc>
              <a:spcBef>
                <a:spcPct val="0"/>
              </a:spcBef>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文本后，在此框中选择粘贴，并选择只</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pPr algn="r">
              <a:lnSpc>
                <a:spcPct val="130000"/>
              </a:lnSpc>
              <a:spcBef>
                <a:spcPct val="0"/>
              </a:spcBef>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保留文字。</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7" name="矩形 47"/>
          <p:cNvSpPr>
            <a:spLocks noChangeArrowheads="1"/>
          </p:cNvSpPr>
          <p:nvPr/>
        </p:nvSpPr>
        <p:spPr bwMode="auto">
          <a:xfrm>
            <a:off x="1375028" y="3593471"/>
            <a:ext cx="2098385" cy="584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4065" tIns="22033" rIns="44065" bIns="22033">
            <a:spAutoFit/>
          </a:bodyPr>
          <a:lstStyle/>
          <a:p>
            <a:pPr algn="r">
              <a:lnSpc>
                <a:spcPct val="130000"/>
              </a:lnSpc>
              <a:spcBef>
                <a:spcPct val="0"/>
              </a:spcBef>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pPr algn="r">
              <a:lnSpc>
                <a:spcPct val="130000"/>
              </a:lnSpc>
              <a:spcBef>
                <a:spcPct val="0"/>
              </a:spcBef>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文本后，在此框中选择粘贴，并选择只</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pPr algn="r">
              <a:lnSpc>
                <a:spcPct val="130000"/>
              </a:lnSpc>
              <a:spcBef>
                <a:spcPct val="0"/>
              </a:spcBef>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保留文字。</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39390053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1+#ppt_w/2"/>
                                              </p:val>
                                            </p:tav>
                                            <p:tav tm="100000">
                                              <p:val>
                                                <p:strVal val="#ppt_x"/>
                                              </p:val>
                                            </p:tav>
                                          </p:tavLst>
                                        </p:anim>
                                        <p:anim calcmode="lin" valueType="num">
                                          <p:cBhvr additive="base">
                                            <p:cTn id="12"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childTnLst>
                              </p:cTn>
                            </p:par>
                            <p:par>
                              <p:cTn id="20" fill="hold">
                                <p:stCondLst>
                                  <p:cond delay="500"/>
                                </p:stCondLst>
                                <p:childTnLst>
                                  <p:par>
                                    <p:cTn id="21" presetID="2" presetClass="entr" presetSubtype="8" accel="50000" fill="hold" nodeType="afterEffect" p14:presetBounceEnd="50000">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14:bounceEnd="50000">
                                          <p:cBhvr additive="base">
                                            <p:cTn id="23" dur="5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24" dur="500" fill="hold"/>
                                            <p:tgtEl>
                                              <p:spTgt spid="7"/>
                                            </p:tgtEl>
                                            <p:attrNameLst>
                                              <p:attrName>ppt_y</p:attrName>
                                            </p:attrNameLst>
                                          </p:cBhvr>
                                          <p:tavLst>
                                            <p:tav tm="0">
                                              <p:val>
                                                <p:strVal val="#ppt_y"/>
                                              </p:val>
                                            </p:tav>
                                            <p:tav tm="100000">
                                              <p:val>
                                                <p:strVal val="#ppt_y"/>
                                              </p:val>
                                            </p:tav>
                                          </p:tavLst>
                                        </p:anim>
                                      </p:childTnLst>
                                    </p:cTn>
                                  </p:par>
                                </p:childTnLst>
                              </p:cTn>
                            </p:par>
                            <p:par>
                              <p:cTn id="25" fill="hold">
                                <p:stCondLst>
                                  <p:cond delay="1000"/>
                                </p:stCondLst>
                                <p:childTnLst>
                                  <p:par>
                                    <p:cTn id="26" presetID="2" presetClass="entr" presetSubtype="2" accel="50000" fill="hold" nodeType="afterEffect" p14:presetBounceEnd="50000">
                                      <p:stCondLst>
                                        <p:cond delay="0"/>
                                      </p:stCondLst>
                                      <p:childTnLst>
                                        <p:set>
                                          <p:cBhvr>
                                            <p:cTn id="27" dur="1" fill="hold">
                                              <p:stCondLst>
                                                <p:cond delay="0"/>
                                              </p:stCondLst>
                                            </p:cTn>
                                            <p:tgtEl>
                                              <p:spTgt spid="27"/>
                                            </p:tgtEl>
                                            <p:attrNameLst>
                                              <p:attrName>style.visibility</p:attrName>
                                            </p:attrNameLst>
                                          </p:cBhvr>
                                          <p:to>
                                            <p:strVal val="visible"/>
                                          </p:to>
                                        </p:set>
                                        <p:anim calcmode="lin" valueType="num" p14:bounceEnd="50000">
                                          <p:cBhvr additive="base">
                                            <p:cTn id="28" dur="500" fill="hold"/>
                                            <p:tgtEl>
                                              <p:spTgt spid="27"/>
                                            </p:tgtEl>
                                            <p:attrNameLst>
                                              <p:attrName>ppt_x</p:attrName>
                                            </p:attrNameLst>
                                          </p:cBhvr>
                                          <p:tavLst>
                                            <p:tav tm="0">
                                              <p:val>
                                                <p:strVal val="1+#ppt_w/2"/>
                                              </p:val>
                                            </p:tav>
                                            <p:tav tm="100000">
                                              <p:val>
                                                <p:strVal val="#ppt_x"/>
                                              </p:val>
                                            </p:tav>
                                          </p:tavLst>
                                        </p:anim>
                                        <p:anim calcmode="lin" valueType="num" p14:bounceEnd="50000">
                                          <p:cBhvr additive="base">
                                            <p:cTn id="29" dur="500" fill="hold"/>
                                            <p:tgtEl>
                                              <p:spTgt spid="27"/>
                                            </p:tgtEl>
                                            <p:attrNameLst>
                                              <p:attrName>ppt_y</p:attrName>
                                            </p:attrNameLst>
                                          </p:cBhvr>
                                          <p:tavLst>
                                            <p:tav tm="0">
                                              <p:val>
                                                <p:strVal val="#ppt_y"/>
                                              </p:val>
                                            </p:tav>
                                            <p:tav tm="100000">
                                              <p:val>
                                                <p:strVal val="#ppt_y"/>
                                              </p:val>
                                            </p:tav>
                                          </p:tavLst>
                                        </p:anim>
                                      </p:childTnLst>
                                    </p:cTn>
                                  </p:par>
                                </p:childTnLst>
                              </p:cTn>
                            </p:par>
                            <p:par>
                              <p:cTn id="30" fill="hold">
                                <p:stCondLst>
                                  <p:cond delay="1500"/>
                                </p:stCondLst>
                                <p:childTnLst>
                                  <p:par>
                                    <p:cTn id="31" presetID="2" presetClass="entr" presetSubtype="8" accel="50000" fill="hold" nodeType="afterEffect" p14:presetBounceEnd="50000">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14:bounceEnd="50000">
                                          <p:cBhvr additive="base">
                                            <p:cTn id="33" dur="500" fill="hold"/>
                                            <p:tgtEl>
                                              <p:spTgt spid="17"/>
                                            </p:tgtEl>
                                            <p:attrNameLst>
                                              <p:attrName>ppt_x</p:attrName>
                                            </p:attrNameLst>
                                          </p:cBhvr>
                                          <p:tavLst>
                                            <p:tav tm="0">
                                              <p:val>
                                                <p:strVal val="0-#ppt_w/2"/>
                                              </p:val>
                                            </p:tav>
                                            <p:tav tm="100000">
                                              <p:val>
                                                <p:strVal val="#ppt_x"/>
                                              </p:val>
                                            </p:tav>
                                          </p:tavLst>
                                        </p:anim>
                                        <p:anim calcmode="lin" valueType="num" p14:bounceEnd="50000">
                                          <p:cBhvr additive="base">
                                            <p:cTn id="34" dur="500" fill="hold"/>
                                            <p:tgtEl>
                                              <p:spTgt spid="17"/>
                                            </p:tgtEl>
                                            <p:attrNameLst>
                                              <p:attrName>ppt_y</p:attrName>
                                            </p:attrNameLst>
                                          </p:cBhvr>
                                          <p:tavLst>
                                            <p:tav tm="0">
                                              <p:val>
                                                <p:strVal val="#ppt_y"/>
                                              </p:val>
                                            </p:tav>
                                            <p:tav tm="100000">
                                              <p:val>
                                                <p:strVal val="#ppt_y"/>
                                              </p:val>
                                            </p:tav>
                                          </p:tavLst>
                                        </p:anim>
                                      </p:childTnLst>
                                    </p:cTn>
                                  </p:par>
                                </p:childTnLst>
                              </p:cTn>
                            </p:par>
                            <p:par>
                              <p:cTn id="35" fill="hold">
                                <p:stCondLst>
                                  <p:cond delay="2000"/>
                                </p:stCondLst>
                                <p:childTnLst>
                                  <p:par>
                                    <p:cTn id="36" presetID="2" presetClass="entr" presetSubtype="2" accel="50000" fill="hold" nodeType="afterEffect" p14:presetBounceEnd="50000">
                                      <p:stCondLst>
                                        <p:cond delay="0"/>
                                      </p:stCondLst>
                                      <p:childTnLst>
                                        <p:set>
                                          <p:cBhvr>
                                            <p:cTn id="37" dur="1" fill="hold">
                                              <p:stCondLst>
                                                <p:cond delay="0"/>
                                              </p:stCondLst>
                                            </p:cTn>
                                            <p:tgtEl>
                                              <p:spTgt spid="32"/>
                                            </p:tgtEl>
                                            <p:attrNameLst>
                                              <p:attrName>style.visibility</p:attrName>
                                            </p:attrNameLst>
                                          </p:cBhvr>
                                          <p:to>
                                            <p:strVal val="visible"/>
                                          </p:to>
                                        </p:set>
                                        <p:anim calcmode="lin" valueType="num" p14:bounceEnd="50000">
                                          <p:cBhvr additive="base">
                                            <p:cTn id="38" dur="5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39" dur="500" fill="hold"/>
                                            <p:tgtEl>
                                              <p:spTgt spid="32"/>
                                            </p:tgtEl>
                                            <p:attrNameLst>
                                              <p:attrName>ppt_y</p:attrName>
                                            </p:attrNameLst>
                                          </p:cBhvr>
                                          <p:tavLst>
                                            <p:tav tm="0">
                                              <p:val>
                                                <p:strVal val="#ppt_y"/>
                                              </p:val>
                                            </p:tav>
                                            <p:tav tm="100000">
                                              <p:val>
                                                <p:strVal val="#ppt_y"/>
                                              </p:val>
                                            </p:tav>
                                          </p:tavLst>
                                        </p:anim>
                                      </p:childTnLst>
                                    </p:cTn>
                                  </p:par>
                                </p:childTnLst>
                              </p:cTn>
                            </p:par>
                            <p:par>
                              <p:cTn id="40" fill="hold">
                                <p:stCondLst>
                                  <p:cond delay="2500"/>
                                </p:stCondLst>
                                <p:childTnLst>
                                  <p:par>
                                    <p:cTn id="41" presetID="2" presetClass="entr" presetSubtype="8" accel="50000" fill="hold" nodeType="afterEffect" p14:presetBounceEnd="50000">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14:bounceEnd="50000">
                                          <p:cBhvr additive="base">
                                            <p:cTn id="43" dur="500" fill="hold"/>
                                            <p:tgtEl>
                                              <p:spTgt spid="22"/>
                                            </p:tgtEl>
                                            <p:attrNameLst>
                                              <p:attrName>ppt_x</p:attrName>
                                            </p:attrNameLst>
                                          </p:cBhvr>
                                          <p:tavLst>
                                            <p:tav tm="0">
                                              <p:val>
                                                <p:strVal val="0-#ppt_w/2"/>
                                              </p:val>
                                            </p:tav>
                                            <p:tav tm="100000">
                                              <p:val>
                                                <p:strVal val="#ppt_x"/>
                                              </p:val>
                                            </p:tav>
                                          </p:tavLst>
                                        </p:anim>
                                        <p:anim calcmode="lin" valueType="num" p14:bounceEnd="50000">
                                          <p:cBhvr additive="base">
                                            <p:cTn id="44" dur="500" fill="hold"/>
                                            <p:tgtEl>
                                              <p:spTgt spid="22"/>
                                            </p:tgtEl>
                                            <p:attrNameLst>
                                              <p:attrName>ppt_y</p:attrName>
                                            </p:attrNameLst>
                                          </p:cBhvr>
                                          <p:tavLst>
                                            <p:tav tm="0">
                                              <p:val>
                                                <p:strVal val="#ppt_y"/>
                                              </p:val>
                                            </p:tav>
                                            <p:tav tm="100000">
                                              <p:val>
                                                <p:strVal val="#ppt_y"/>
                                              </p:val>
                                            </p:tav>
                                          </p:tavLst>
                                        </p:anim>
                                      </p:childTnLst>
                                    </p:cTn>
                                  </p:par>
                                </p:childTnLst>
                              </p:cTn>
                            </p:par>
                            <p:par>
                              <p:cTn id="45" fill="hold">
                                <p:stCondLst>
                                  <p:cond delay="3000"/>
                                </p:stCondLst>
                                <p:childTnLst>
                                  <p:par>
                                    <p:cTn id="46" presetID="2" presetClass="entr" presetSubtype="2" accel="50000" fill="hold" nodeType="afterEffect" p14:presetBounceEnd="50000">
                                      <p:stCondLst>
                                        <p:cond delay="0"/>
                                      </p:stCondLst>
                                      <p:childTnLst>
                                        <p:set>
                                          <p:cBhvr>
                                            <p:cTn id="47" dur="1" fill="hold">
                                              <p:stCondLst>
                                                <p:cond delay="0"/>
                                              </p:stCondLst>
                                            </p:cTn>
                                            <p:tgtEl>
                                              <p:spTgt spid="37"/>
                                            </p:tgtEl>
                                            <p:attrNameLst>
                                              <p:attrName>style.visibility</p:attrName>
                                            </p:attrNameLst>
                                          </p:cBhvr>
                                          <p:to>
                                            <p:strVal val="visible"/>
                                          </p:to>
                                        </p:set>
                                        <p:anim calcmode="lin" valueType="num" p14:bounceEnd="50000">
                                          <p:cBhvr additive="base">
                                            <p:cTn id="48" dur="500" fill="hold"/>
                                            <p:tgtEl>
                                              <p:spTgt spid="37"/>
                                            </p:tgtEl>
                                            <p:attrNameLst>
                                              <p:attrName>ppt_x</p:attrName>
                                            </p:attrNameLst>
                                          </p:cBhvr>
                                          <p:tavLst>
                                            <p:tav tm="0">
                                              <p:val>
                                                <p:strVal val="1+#ppt_w/2"/>
                                              </p:val>
                                            </p:tav>
                                            <p:tav tm="100000">
                                              <p:val>
                                                <p:strVal val="#ppt_x"/>
                                              </p:val>
                                            </p:tav>
                                          </p:tavLst>
                                        </p:anim>
                                        <p:anim calcmode="lin" valueType="num" p14:bounceEnd="50000">
                                          <p:cBhvr additive="base">
                                            <p:cTn id="49" dur="500" fill="hold"/>
                                            <p:tgtEl>
                                              <p:spTgt spid="37"/>
                                            </p:tgtEl>
                                            <p:attrNameLst>
                                              <p:attrName>ppt_y</p:attrName>
                                            </p:attrNameLst>
                                          </p:cBhvr>
                                          <p:tavLst>
                                            <p:tav tm="0">
                                              <p:val>
                                                <p:strVal val="#ppt_y"/>
                                              </p:val>
                                            </p:tav>
                                            <p:tav tm="100000">
                                              <p:val>
                                                <p:strVal val="#ppt_y"/>
                                              </p:val>
                                            </p:tav>
                                          </p:tavLst>
                                        </p:anim>
                                      </p:childTnLst>
                                    </p:cTn>
                                  </p:par>
                                </p:childTnLst>
                              </p:cTn>
                            </p:par>
                            <p:par>
                              <p:cTn id="50" fill="hold">
                                <p:stCondLst>
                                  <p:cond delay="3500"/>
                                </p:stCondLst>
                                <p:childTnLst>
                                  <p:par>
                                    <p:cTn id="51" presetID="14" presetClass="entr" presetSubtype="10" fill="hold" grpId="0" nodeType="afterEffect">
                                      <p:stCondLst>
                                        <p:cond delay="0"/>
                                      </p:stCondLst>
                                      <p:childTnLst>
                                        <p:set>
                                          <p:cBhvr>
                                            <p:cTn id="52" dur="1" fill="hold">
                                              <p:stCondLst>
                                                <p:cond delay="0"/>
                                              </p:stCondLst>
                                            </p:cTn>
                                            <p:tgtEl>
                                              <p:spTgt spid="42"/>
                                            </p:tgtEl>
                                            <p:attrNameLst>
                                              <p:attrName>style.visibility</p:attrName>
                                            </p:attrNameLst>
                                          </p:cBhvr>
                                          <p:to>
                                            <p:strVal val="visible"/>
                                          </p:to>
                                        </p:set>
                                        <p:animEffect transition="in" filter="randombar(horizontal)">
                                          <p:cBhvr>
                                            <p:cTn id="53" dur="500"/>
                                            <p:tgtEl>
                                              <p:spTgt spid="42"/>
                                            </p:tgtEl>
                                          </p:cBhvr>
                                        </p:animEffect>
                                      </p:childTnLst>
                                    </p:cTn>
                                  </p:par>
                                  <p:par>
                                    <p:cTn id="54" presetID="14" presetClass="entr" presetSubtype="10" fill="hold" grpId="0" nodeType="withEffect">
                                      <p:stCondLst>
                                        <p:cond delay="0"/>
                                      </p:stCondLst>
                                      <p:childTnLst>
                                        <p:set>
                                          <p:cBhvr>
                                            <p:cTn id="55" dur="1" fill="hold">
                                              <p:stCondLst>
                                                <p:cond delay="0"/>
                                              </p:stCondLst>
                                            </p:cTn>
                                            <p:tgtEl>
                                              <p:spTgt spid="43"/>
                                            </p:tgtEl>
                                            <p:attrNameLst>
                                              <p:attrName>style.visibility</p:attrName>
                                            </p:attrNameLst>
                                          </p:cBhvr>
                                          <p:to>
                                            <p:strVal val="visible"/>
                                          </p:to>
                                        </p:set>
                                        <p:animEffect transition="in" filter="randombar(horizontal)">
                                          <p:cBhvr>
                                            <p:cTn id="56" dur="500"/>
                                            <p:tgtEl>
                                              <p:spTgt spid="43"/>
                                            </p:tgtEl>
                                          </p:cBhvr>
                                        </p:animEffect>
                                      </p:childTnLst>
                                    </p:cTn>
                                  </p:par>
                                  <p:par>
                                    <p:cTn id="57" presetID="14" presetClass="entr" presetSubtype="10" fill="hold" grpId="0" nodeType="withEffect">
                                      <p:stCondLst>
                                        <p:cond delay="0"/>
                                      </p:stCondLst>
                                      <p:childTnLst>
                                        <p:set>
                                          <p:cBhvr>
                                            <p:cTn id="58" dur="1" fill="hold">
                                              <p:stCondLst>
                                                <p:cond delay="0"/>
                                              </p:stCondLst>
                                            </p:cTn>
                                            <p:tgtEl>
                                              <p:spTgt spid="44"/>
                                            </p:tgtEl>
                                            <p:attrNameLst>
                                              <p:attrName>style.visibility</p:attrName>
                                            </p:attrNameLst>
                                          </p:cBhvr>
                                          <p:to>
                                            <p:strVal val="visible"/>
                                          </p:to>
                                        </p:set>
                                        <p:animEffect transition="in" filter="randombar(horizontal)">
                                          <p:cBhvr>
                                            <p:cTn id="59" dur="500"/>
                                            <p:tgtEl>
                                              <p:spTgt spid="44"/>
                                            </p:tgtEl>
                                          </p:cBhvr>
                                        </p:animEffect>
                                      </p:childTnLst>
                                    </p:cTn>
                                  </p:par>
                                  <p:par>
                                    <p:cTn id="60" presetID="14" presetClass="entr" presetSubtype="10" fill="hold" grpId="0" nodeType="withEffect">
                                      <p:stCondLst>
                                        <p:cond delay="0"/>
                                      </p:stCondLst>
                                      <p:childTnLst>
                                        <p:set>
                                          <p:cBhvr>
                                            <p:cTn id="61" dur="1" fill="hold">
                                              <p:stCondLst>
                                                <p:cond delay="0"/>
                                              </p:stCondLst>
                                            </p:cTn>
                                            <p:tgtEl>
                                              <p:spTgt spid="45"/>
                                            </p:tgtEl>
                                            <p:attrNameLst>
                                              <p:attrName>style.visibility</p:attrName>
                                            </p:attrNameLst>
                                          </p:cBhvr>
                                          <p:to>
                                            <p:strVal val="visible"/>
                                          </p:to>
                                        </p:set>
                                        <p:animEffect transition="in" filter="randombar(horizontal)">
                                          <p:cBhvr>
                                            <p:cTn id="62" dur="500"/>
                                            <p:tgtEl>
                                              <p:spTgt spid="45"/>
                                            </p:tgtEl>
                                          </p:cBhvr>
                                        </p:animEffect>
                                      </p:childTnLst>
                                    </p:cTn>
                                  </p:par>
                                  <p:par>
                                    <p:cTn id="63" presetID="14" presetClass="entr" presetSubtype="10" fill="hold" grpId="0" nodeType="withEffect">
                                      <p:stCondLst>
                                        <p:cond delay="0"/>
                                      </p:stCondLst>
                                      <p:childTnLst>
                                        <p:set>
                                          <p:cBhvr>
                                            <p:cTn id="64" dur="1" fill="hold">
                                              <p:stCondLst>
                                                <p:cond delay="0"/>
                                              </p:stCondLst>
                                            </p:cTn>
                                            <p:tgtEl>
                                              <p:spTgt spid="46"/>
                                            </p:tgtEl>
                                            <p:attrNameLst>
                                              <p:attrName>style.visibility</p:attrName>
                                            </p:attrNameLst>
                                          </p:cBhvr>
                                          <p:to>
                                            <p:strVal val="visible"/>
                                          </p:to>
                                        </p:set>
                                        <p:animEffect transition="in" filter="randombar(horizontal)">
                                          <p:cBhvr>
                                            <p:cTn id="65" dur="500"/>
                                            <p:tgtEl>
                                              <p:spTgt spid="46"/>
                                            </p:tgtEl>
                                          </p:cBhvr>
                                        </p:animEffect>
                                      </p:childTnLst>
                                    </p:cTn>
                                  </p:par>
                                  <p:par>
                                    <p:cTn id="66" presetID="14" presetClass="entr" presetSubtype="10" fill="hold" grpId="0" nodeType="withEffect">
                                      <p:stCondLst>
                                        <p:cond delay="0"/>
                                      </p:stCondLst>
                                      <p:childTnLst>
                                        <p:set>
                                          <p:cBhvr>
                                            <p:cTn id="67" dur="1" fill="hold">
                                              <p:stCondLst>
                                                <p:cond delay="0"/>
                                              </p:stCondLst>
                                            </p:cTn>
                                            <p:tgtEl>
                                              <p:spTgt spid="47"/>
                                            </p:tgtEl>
                                            <p:attrNameLst>
                                              <p:attrName>style.visibility</p:attrName>
                                            </p:attrNameLst>
                                          </p:cBhvr>
                                          <p:to>
                                            <p:strVal val="visible"/>
                                          </p:to>
                                        </p:set>
                                        <p:animEffect transition="in" filter="randombar(horizontal)">
                                          <p:cBhvr>
                                            <p:cTn id="68"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42" grpId="0"/>
          <p:bldP spid="43" grpId="0"/>
          <p:bldP spid="44" grpId="0"/>
          <p:bldP spid="45" grpId="0"/>
          <p:bldP spid="46" grpId="0"/>
          <p:bldP spid="47"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1+#ppt_w/2"/>
                                              </p:val>
                                            </p:tav>
                                            <p:tav tm="100000">
                                              <p:val>
                                                <p:strVal val="#ppt_x"/>
                                              </p:val>
                                            </p:tav>
                                          </p:tavLst>
                                        </p:anim>
                                        <p:anim calcmode="lin" valueType="num">
                                          <p:cBhvr additive="base">
                                            <p:cTn id="12"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childTnLst>
                              </p:cTn>
                            </p:par>
                            <p:par>
                              <p:cTn id="20" fill="hold">
                                <p:stCondLst>
                                  <p:cond delay="500"/>
                                </p:stCondLst>
                                <p:childTnLst>
                                  <p:par>
                                    <p:cTn id="21" presetID="2" presetClass="entr" presetSubtype="8" accel="5000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0-#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childTnLst>
                              </p:cTn>
                            </p:par>
                            <p:par>
                              <p:cTn id="25" fill="hold">
                                <p:stCondLst>
                                  <p:cond delay="1000"/>
                                </p:stCondLst>
                                <p:childTnLst>
                                  <p:par>
                                    <p:cTn id="26" presetID="2" presetClass="entr" presetSubtype="2" accel="50000" fill="hold" nodeType="afterEffect">
                                      <p:stCondLst>
                                        <p:cond delay="0"/>
                                      </p:stCondLst>
                                      <p:childTnLst>
                                        <p:set>
                                          <p:cBhvr>
                                            <p:cTn id="27" dur="1" fill="hold">
                                              <p:stCondLst>
                                                <p:cond delay="0"/>
                                              </p:stCondLst>
                                            </p:cTn>
                                            <p:tgtEl>
                                              <p:spTgt spid="27"/>
                                            </p:tgtEl>
                                            <p:attrNameLst>
                                              <p:attrName>style.visibility</p:attrName>
                                            </p:attrNameLst>
                                          </p:cBhvr>
                                          <p:to>
                                            <p:strVal val="visible"/>
                                          </p:to>
                                        </p:set>
                                        <p:anim calcmode="lin" valueType="num">
                                          <p:cBhvr additive="base">
                                            <p:cTn id="28" dur="500" fill="hold"/>
                                            <p:tgtEl>
                                              <p:spTgt spid="27"/>
                                            </p:tgtEl>
                                            <p:attrNameLst>
                                              <p:attrName>ppt_x</p:attrName>
                                            </p:attrNameLst>
                                          </p:cBhvr>
                                          <p:tavLst>
                                            <p:tav tm="0">
                                              <p:val>
                                                <p:strVal val="1+#ppt_w/2"/>
                                              </p:val>
                                            </p:tav>
                                            <p:tav tm="100000">
                                              <p:val>
                                                <p:strVal val="#ppt_x"/>
                                              </p:val>
                                            </p:tav>
                                          </p:tavLst>
                                        </p:anim>
                                        <p:anim calcmode="lin" valueType="num">
                                          <p:cBhvr additive="base">
                                            <p:cTn id="29" dur="500" fill="hold"/>
                                            <p:tgtEl>
                                              <p:spTgt spid="27"/>
                                            </p:tgtEl>
                                            <p:attrNameLst>
                                              <p:attrName>ppt_y</p:attrName>
                                            </p:attrNameLst>
                                          </p:cBhvr>
                                          <p:tavLst>
                                            <p:tav tm="0">
                                              <p:val>
                                                <p:strVal val="#ppt_y"/>
                                              </p:val>
                                            </p:tav>
                                            <p:tav tm="100000">
                                              <p:val>
                                                <p:strVal val="#ppt_y"/>
                                              </p:val>
                                            </p:tav>
                                          </p:tavLst>
                                        </p:anim>
                                      </p:childTnLst>
                                    </p:cTn>
                                  </p:par>
                                </p:childTnLst>
                              </p:cTn>
                            </p:par>
                            <p:par>
                              <p:cTn id="30" fill="hold">
                                <p:stCondLst>
                                  <p:cond delay="1500"/>
                                </p:stCondLst>
                                <p:childTnLst>
                                  <p:par>
                                    <p:cTn id="31" presetID="2" presetClass="entr" presetSubtype="8" accel="50000" fill="hold" nodeType="after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additive="base">
                                            <p:cTn id="33" dur="500" fill="hold"/>
                                            <p:tgtEl>
                                              <p:spTgt spid="17"/>
                                            </p:tgtEl>
                                            <p:attrNameLst>
                                              <p:attrName>ppt_x</p:attrName>
                                            </p:attrNameLst>
                                          </p:cBhvr>
                                          <p:tavLst>
                                            <p:tav tm="0">
                                              <p:val>
                                                <p:strVal val="0-#ppt_w/2"/>
                                              </p:val>
                                            </p:tav>
                                            <p:tav tm="100000">
                                              <p:val>
                                                <p:strVal val="#ppt_x"/>
                                              </p:val>
                                            </p:tav>
                                          </p:tavLst>
                                        </p:anim>
                                        <p:anim calcmode="lin" valueType="num">
                                          <p:cBhvr additive="base">
                                            <p:cTn id="34" dur="500" fill="hold"/>
                                            <p:tgtEl>
                                              <p:spTgt spid="17"/>
                                            </p:tgtEl>
                                            <p:attrNameLst>
                                              <p:attrName>ppt_y</p:attrName>
                                            </p:attrNameLst>
                                          </p:cBhvr>
                                          <p:tavLst>
                                            <p:tav tm="0">
                                              <p:val>
                                                <p:strVal val="#ppt_y"/>
                                              </p:val>
                                            </p:tav>
                                            <p:tav tm="100000">
                                              <p:val>
                                                <p:strVal val="#ppt_y"/>
                                              </p:val>
                                            </p:tav>
                                          </p:tavLst>
                                        </p:anim>
                                      </p:childTnLst>
                                    </p:cTn>
                                  </p:par>
                                </p:childTnLst>
                              </p:cTn>
                            </p:par>
                            <p:par>
                              <p:cTn id="35" fill="hold">
                                <p:stCondLst>
                                  <p:cond delay="2000"/>
                                </p:stCondLst>
                                <p:childTnLst>
                                  <p:par>
                                    <p:cTn id="36" presetID="2" presetClass="entr" presetSubtype="2" accel="50000" fill="hold" nodeType="afterEffect">
                                      <p:stCondLst>
                                        <p:cond delay="0"/>
                                      </p:stCondLst>
                                      <p:childTnLst>
                                        <p:set>
                                          <p:cBhvr>
                                            <p:cTn id="37" dur="1" fill="hold">
                                              <p:stCondLst>
                                                <p:cond delay="0"/>
                                              </p:stCondLst>
                                            </p:cTn>
                                            <p:tgtEl>
                                              <p:spTgt spid="32"/>
                                            </p:tgtEl>
                                            <p:attrNameLst>
                                              <p:attrName>style.visibility</p:attrName>
                                            </p:attrNameLst>
                                          </p:cBhvr>
                                          <p:to>
                                            <p:strVal val="visible"/>
                                          </p:to>
                                        </p:set>
                                        <p:anim calcmode="lin" valueType="num">
                                          <p:cBhvr additive="base">
                                            <p:cTn id="38" dur="500" fill="hold"/>
                                            <p:tgtEl>
                                              <p:spTgt spid="32"/>
                                            </p:tgtEl>
                                            <p:attrNameLst>
                                              <p:attrName>ppt_x</p:attrName>
                                            </p:attrNameLst>
                                          </p:cBhvr>
                                          <p:tavLst>
                                            <p:tav tm="0">
                                              <p:val>
                                                <p:strVal val="1+#ppt_w/2"/>
                                              </p:val>
                                            </p:tav>
                                            <p:tav tm="100000">
                                              <p:val>
                                                <p:strVal val="#ppt_x"/>
                                              </p:val>
                                            </p:tav>
                                          </p:tavLst>
                                        </p:anim>
                                        <p:anim calcmode="lin" valueType="num">
                                          <p:cBhvr additive="base">
                                            <p:cTn id="39" dur="500" fill="hold"/>
                                            <p:tgtEl>
                                              <p:spTgt spid="32"/>
                                            </p:tgtEl>
                                            <p:attrNameLst>
                                              <p:attrName>ppt_y</p:attrName>
                                            </p:attrNameLst>
                                          </p:cBhvr>
                                          <p:tavLst>
                                            <p:tav tm="0">
                                              <p:val>
                                                <p:strVal val="#ppt_y"/>
                                              </p:val>
                                            </p:tav>
                                            <p:tav tm="100000">
                                              <p:val>
                                                <p:strVal val="#ppt_y"/>
                                              </p:val>
                                            </p:tav>
                                          </p:tavLst>
                                        </p:anim>
                                      </p:childTnLst>
                                    </p:cTn>
                                  </p:par>
                                </p:childTnLst>
                              </p:cTn>
                            </p:par>
                            <p:par>
                              <p:cTn id="40" fill="hold">
                                <p:stCondLst>
                                  <p:cond delay="2500"/>
                                </p:stCondLst>
                                <p:childTnLst>
                                  <p:par>
                                    <p:cTn id="41" presetID="2" presetClass="entr" presetSubtype="8" accel="50000" fill="hold" nodeType="afterEffect">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cBhvr additive="base">
                                            <p:cTn id="43" dur="500" fill="hold"/>
                                            <p:tgtEl>
                                              <p:spTgt spid="22"/>
                                            </p:tgtEl>
                                            <p:attrNameLst>
                                              <p:attrName>ppt_x</p:attrName>
                                            </p:attrNameLst>
                                          </p:cBhvr>
                                          <p:tavLst>
                                            <p:tav tm="0">
                                              <p:val>
                                                <p:strVal val="0-#ppt_w/2"/>
                                              </p:val>
                                            </p:tav>
                                            <p:tav tm="100000">
                                              <p:val>
                                                <p:strVal val="#ppt_x"/>
                                              </p:val>
                                            </p:tav>
                                          </p:tavLst>
                                        </p:anim>
                                        <p:anim calcmode="lin" valueType="num">
                                          <p:cBhvr additive="base">
                                            <p:cTn id="44" dur="500" fill="hold"/>
                                            <p:tgtEl>
                                              <p:spTgt spid="22"/>
                                            </p:tgtEl>
                                            <p:attrNameLst>
                                              <p:attrName>ppt_y</p:attrName>
                                            </p:attrNameLst>
                                          </p:cBhvr>
                                          <p:tavLst>
                                            <p:tav tm="0">
                                              <p:val>
                                                <p:strVal val="#ppt_y"/>
                                              </p:val>
                                            </p:tav>
                                            <p:tav tm="100000">
                                              <p:val>
                                                <p:strVal val="#ppt_y"/>
                                              </p:val>
                                            </p:tav>
                                          </p:tavLst>
                                        </p:anim>
                                      </p:childTnLst>
                                    </p:cTn>
                                  </p:par>
                                </p:childTnLst>
                              </p:cTn>
                            </p:par>
                            <p:par>
                              <p:cTn id="45" fill="hold">
                                <p:stCondLst>
                                  <p:cond delay="3000"/>
                                </p:stCondLst>
                                <p:childTnLst>
                                  <p:par>
                                    <p:cTn id="46" presetID="2" presetClass="entr" presetSubtype="2" accel="50000" fill="hold" nodeType="afterEffect">
                                      <p:stCondLst>
                                        <p:cond delay="0"/>
                                      </p:stCondLst>
                                      <p:childTnLst>
                                        <p:set>
                                          <p:cBhvr>
                                            <p:cTn id="47" dur="1" fill="hold">
                                              <p:stCondLst>
                                                <p:cond delay="0"/>
                                              </p:stCondLst>
                                            </p:cTn>
                                            <p:tgtEl>
                                              <p:spTgt spid="37"/>
                                            </p:tgtEl>
                                            <p:attrNameLst>
                                              <p:attrName>style.visibility</p:attrName>
                                            </p:attrNameLst>
                                          </p:cBhvr>
                                          <p:to>
                                            <p:strVal val="visible"/>
                                          </p:to>
                                        </p:set>
                                        <p:anim calcmode="lin" valueType="num">
                                          <p:cBhvr additive="base">
                                            <p:cTn id="48" dur="500" fill="hold"/>
                                            <p:tgtEl>
                                              <p:spTgt spid="37"/>
                                            </p:tgtEl>
                                            <p:attrNameLst>
                                              <p:attrName>ppt_x</p:attrName>
                                            </p:attrNameLst>
                                          </p:cBhvr>
                                          <p:tavLst>
                                            <p:tav tm="0">
                                              <p:val>
                                                <p:strVal val="1+#ppt_w/2"/>
                                              </p:val>
                                            </p:tav>
                                            <p:tav tm="100000">
                                              <p:val>
                                                <p:strVal val="#ppt_x"/>
                                              </p:val>
                                            </p:tav>
                                          </p:tavLst>
                                        </p:anim>
                                        <p:anim calcmode="lin" valueType="num">
                                          <p:cBhvr additive="base">
                                            <p:cTn id="49" dur="500" fill="hold"/>
                                            <p:tgtEl>
                                              <p:spTgt spid="37"/>
                                            </p:tgtEl>
                                            <p:attrNameLst>
                                              <p:attrName>ppt_y</p:attrName>
                                            </p:attrNameLst>
                                          </p:cBhvr>
                                          <p:tavLst>
                                            <p:tav tm="0">
                                              <p:val>
                                                <p:strVal val="#ppt_y"/>
                                              </p:val>
                                            </p:tav>
                                            <p:tav tm="100000">
                                              <p:val>
                                                <p:strVal val="#ppt_y"/>
                                              </p:val>
                                            </p:tav>
                                          </p:tavLst>
                                        </p:anim>
                                      </p:childTnLst>
                                    </p:cTn>
                                  </p:par>
                                </p:childTnLst>
                              </p:cTn>
                            </p:par>
                            <p:par>
                              <p:cTn id="50" fill="hold">
                                <p:stCondLst>
                                  <p:cond delay="3500"/>
                                </p:stCondLst>
                                <p:childTnLst>
                                  <p:par>
                                    <p:cTn id="51" presetID="14" presetClass="entr" presetSubtype="10" fill="hold" grpId="0" nodeType="afterEffect">
                                      <p:stCondLst>
                                        <p:cond delay="0"/>
                                      </p:stCondLst>
                                      <p:childTnLst>
                                        <p:set>
                                          <p:cBhvr>
                                            <p:cTn id="52" dur="1" fill="hold">
                                              <p:stCondLst>
                                                <p:cond delay="0"/>
                                              </p:stCondLst>
                                            </p:cTn>
                                            <p:tgtEl>
                                              <p:spTgt spid="42"/>
                                            </p:tgtEl>
                                            <p:attrNameLst>
                                              <p:attrName>style.visibility</p:attrName>
                                            </p:attrNameLst>
                                          </p:cBhvr>
                                          <p:to>
                                            <p:strVal val="visible"/>
                                          </p:to>
                                        </p:set>
                                        <p:animEffect transition="in" filter="randombar(horizontal)">
                                          <p:cBhvr>
                                            <p:cTn id="53" dur="500"/>
                                            <p:tgtEl>
                                              <p:spTgt spid="42"/>
                                            </p:tgtEl>
                                          </p:cBhvr>
                                        </p:animEffect>
                                      </p:childTnLst>
                                    </p:cTn>
                                  </p:par>
                                  <p:par>
                                    <p:cTn id="54" presetID="14" presetClass="entr" presetSubtype="10" fill="hold" grpId="0" nodeType="withEffect">
                                      <p:stCondLst>
                                        <p:cond delay="0"/>
                                      </p:stCondLst>
                                      <p:childTnLst>
                                        <p:set>
                                          <p:cBhvr>
                                            <p:cTn id="55" dur="1" fill="hold">
                                              <p:stCondLst>
                                                <p:cond delay="0"/>
                                              </p:stCondLst>
                                            </p:cTn>
                                            <p:tgtEl>
                                              <p:spTgt spid="43"/>
                                            </p:tgtEl>
                                            <p:attrNameLst>
                                              <p:attrName>style.visibility</p:attrName>
                                            </p:attrNameLst>
                                          </p:cBhvr>
                                          <p:to>
                                            <p:strVal val="visible"/>
                                          </p:to>
                                        </p:set>
                                        <p:animEffect transition="in" filter="randombar(horizontal)">
                                          <p:cBhvr>
                                            <p:cTn id="56" dur="500"/>
                                            <p:tgtEl>
                                              <p:spTgt spid="43"/>
                                            </p:tgtEl>
                                          </p:cBhvr>
                                        </p:animEffect>
                                      </p:childTnLst>
                                    </p:cTn>
                                  </p:par>
                                  <p:par>
                                    <p:cTn id="57" presetID="14" presetClass="entr" presetSubtype="10" fill="hold" grpId="0" nodeType="withEffect">
                                      <p:stCondLst>
                                        <p:cond delay="0"/>
                                      </p:stCondLst>
                                      <p:childTnLst>
                                        <p:set>
                                          <p:cBhvr>
                                            <p:cTn id="58" dur="1" fill="hold">
                                              <p:stCondLst>
                                                <p:cond delay="0"/>
                                              </p:stCondLst>
                                            </p:cTn>
                                            <p:tgtEl>
                                              <p:spTgt spid="44"/>
                                            </p:tgtEl>
                                            <p:attrNameLst>
                                              <p:attrName>style.visibility</p:attrName>
                                            </p:attrNameLst>
                                          </p:cBhvr>
                                          <p:to>
                                            <p:strVal val="visible"/>
                                          </p:to>
                                        </p:set>
                                        <p:animEffect transition="in" filter="randombar(horizontal)">
                                          <p:cBhvr>
                                            <p:cTn id="59" dur="500"/>
                                            <p:tgtEl>
                                              <p:spTgt spid="44"/>
                                            </p:tgtEl>
                                          </p:cBhvr>
                                        </p:animEffect>
                                      </p:childTnLst>
                                    </p:cTn>
                                  </p:par>
                                  <p:par>
                                    <p:cTn id="60" presetID="14" presetClass="entr" presetSubtype="10" fill="hold" grpId="0" nodeType="withEffect">
                                      <p:stCondLst>
                                        <p:cond delay="0"/>
                                      </p:stCondLst>
                                      <p:childTnLst>
                                        <p:set>
                                          <p:cBhvr>
                                            <p:cTn id="61" dur="1" fill="hold">
                                              <p:stCondLst>
                                                <p:cond delay="0"/>
                                              </p:stCondLst>
                                            </p:cTn>
                                            <p:tgtEl>
                                              <p:spTgt spid="45"/>
                                            </p:tgtEl>
                                            <p:attrNameLst>
                                              <p:attrName>style.visibility</p:attrName>
                                            </p:attrNameLst>
                                          </p:cBhvr>
                                          <p:to>
                                            <p:strVal val="visible"/>
                                          </p:to>
                                        </p:set>
                                        <p:animEffect transition="in" filter="randombar(horizontal)">
                                          <p:cBhvr>
                                            <p:cTn id="62" dur="500"/>
                                            <p:tgtEl>
                                              <p:spTgt spid="45"/>
                                            </p:tgtEl>
                                          </p:cBhvr>
                                        </p:animEffect>
                                      </p:childTnLst>
                                    </p:cTn>
                                  </p:par>
                                  <p:par>
                                    <p:cTn id="63" presetID="14" presetClass="entr" presetSubtype="10" fill="hold" grpId="0" nodeType="withEffect">
                                      <p:stCondLst>
                                        <p:cond delay="0"/>
                                      </p:stCondLst>
                                      <p:childTnLst>
                                        <p:set>
                                          <p:cBhvr>
                                            <p:cTn id="64" dur="1" fill="hold">
                                              <p:stCondLst>
                                                <p:cond delay="0"/>
                                              </p:stCondLst>
                                            </p:cTn>
                                            <p:tgtEl>
                                              <p:spTgt spid="46"/>
                                            </p:tgtEl>
                                            <p:attrNameLst>
                                              <p:attrName>style.visibility</p:attrName>
                                            </p:attrNameLst>
                                          </p:cBhvr>
                                          <p:to>
                                            <p:strVal val="visible"/>
                                          </p:to>
                                        </p:set>
                                        <p:animEffect transition="in" filter="randombar(horizontal)">
                                          <p:cBhvr>
                                            <p:cTn id="65" dur="500"/>
                                            <p:tgtEl>
                                              <p:spTgt spid="46"/>
                                            </p:tgtEl>
                                          </p:cBhvr>
                                        </p:animEffect>
                                      </p:childTnLst>
                                    </p:cTn>
                                  </p:par>
                                  <p:par>
                                    <p:cTn id="66" presetID="14" presetClass="entr" presetSubtype="10" fill="hold" grpId="0" nodeType="withEffect">
                                      <p:stCondLst>
                                        <p:cond delay="0"/>
                                      </p:stCondLst>
                                      <p:childTnLst>
                                        <p:set>
                                          <p:cBhvr>
                                            <p:cTn id="67" dur="1" fill="hold">
                                              <p:stCondLst>
                                                <p:cond delay="0"/>
                                              </p:stCondLst>
                                            </p:cTn>
                                            <p:tgtEl>
                                              <p:spTgt spid="47"/>
                                            </p:tgtEl>
                                            <p:attrNameLst>
                                              <p:attrName>style.visibility</p:attrName>
                                            </p:attrNameLst>
                                          </p:cBhvr>
                                          <p:to>
                                            <p:strVal val="visible"/>
                                          </p:to>
                                        </p:set>
                                        <p:animEffect transition="in" filter="randombar(horizontal)">
                                          <p:cBhvr>
                                            <p:cTn id="68"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42" grpId="0"/>
          <p:bldP spid="43" grpId="0"/>
          <p:bldP spid="44" grpId="0"/>
          <p:bldP spid="45" grpId="0"/>
          <p:bldP spid="46" grpId="0"/>
          <p:bldP spid="47"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34"/>
          <p:cNvSpPr/>
          <p:nvPr/>
        </p:nvSpPr>
        <p:spPr bwMode="auto">
          <a:xfrm>
            <a:off x="-9849" y="3572"/>
            <a:ext cx="9153849" cy="5139928"/>
          </a:xfrm>
          <a:custGeom>
            <a:avLst/>
            <a:gdLst>
              <a:gd name="T0" fmla="*/ 1546 w 1546"/>
              <a:gd name="T1" fmla="*/ 879 h 889"/>
              <a:gd name="T2" fmla="*/ 1536 w 1546"/>
              <a:gd name="T3" fmla="*/ 889 h 889"/>
              <a:gd name="T4" fmla="*/ 10 w 1546"/>
              <a:gd name="T5" fmla="*/ 889 h 889"/>
              <a:gd name="T6" fmla="*/ 0 w 1546"/>
              <a:gd name="T7" fmla="*/ 879 h 889"/>
              <a:gd name="T8" fmla="*/ 0 w 1546"/>
              <a:gd name="T9" fmla="*/ 10 h 889"/>
              <a:gd name="T10" fmla="*/ 10 w 1546"/>
              <a:gd name="T11" fmla="*/ 0 h 889"/>
              <a:gd name="T12" fmla="*/ 1536 w 1546"/>
              <a:gd name="T13" fmla="*/ 0 h 889"/>
              <a:gd name="T14" fmla="*/ 1546 w 1546"/>
              <a:gd name="T15" fmla="*/ 10 h 889"/>
              <a:gd name="T16" fmla="*/ 1546 w 1546"/>
              <a:gd name="T17" fmla="*/ 879 h 8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6" h="889">
                <a:moveTo>
                  <a:pt x="1546" y="879"/>
                </a:moveTo>
                <a:cubicBezTo>
                  <a:pt x="1546" y="885"/>
                  <a:pt x="1541" y="889"/>
                  <a:pt x="1536" y="889"/>
                </a:cubicBezTo>
                <a:cubicBezTo>
                  <a:pt x="10" y="889"/>
                  <a:pt x="10" y="889"/>
                  <a:pt x="10" y="889"/>
                </a:cubicBezTo>
                <a:cubicBezTo>
                  <a:pt x="5" y="889"/>
                  <a:pt x="0" y="885"/>
                  <a:pt x="0" y="879"/>
                </a:cubicBezTo>
                <a:cubicBezTo>
                  <a:pt x="0" y="10"/>
                  <a:pt x="0" y="10"/>
                  <a:pt x="0" y="10"/>
                </a:cubicBezTo>
                <a:cubicBezTo>
                  <a:pt x="0" y="4"/>
                  <a:pt x="5" y="0"/>
                  <a:pt x="10" y="0"/>
                </a:cubicBezTo>
                <a:cubicBezTo>
                  <a:pt x="1536" y="0"/>
                  <a:pt x="1536" y="0"/>
                  <a:pt x="1536" y="0"/>
                </a:cubicBezTo>
                <a:cubicBezTo>
                  <a:pt x="1541" y="0"/>
                  <a:pt x="1546" y="4"/>
                  <a:pt x="1546" y="10"/>
                </a:cubicBezTo>
                <a:lnTo>
                  <a:pt x="1546" y="879"/>
                </a:lnTo>
                <a:close/>
              </a:path>
            </a:pathLst>
          </a:custGeom>
          <a:blipFill dpi="0" rotWithShape="1">
            <a:blip r:embed="rId2"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3" name="矩形 2"/>
          <p:cNvSpPr/>
          <p:nvPr/>
        </p:nvSpPr>
        <p:spPr>
          <a:xfrm>
            <a:off x="-9849" y="1419622"/>
            <a:ext cx="9153849" cy="2232248"/>
          </a:xfrm>
          <a:prstGeom prst="rect">
            <a:avLst/>
          </a:prstGeom>
          <a:solidFill>
            <a:srgbClr val="0070C0">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2519504" y="1761660"/>
            <a:ext cx="1106591" cy="1106447"/>
            <a:chOff x="304800" y="673100"/>
            <a:chExt cx="4000500" cy="4000500"/>
          </a:xfrm>
          <a:effectLst>
            <a:outerShdw blurRad="444500" dist="254000" dir="8100000" algn="tr" rotWithShape="0">
              <a:prstClr val="black">
                <a:alpha val="50000"/>
              </a:prstClr>
            </a:outerShdw>
          </a:effectLst>
        </p:grpSpPr>
        <p:sp>
          <p:nvSpPr>
            <p:cNvPr id="5" name="同心圆 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6" name="椭圆 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7" name="TextBox 18"/>
          <p:cNvSpPr txBox="1"/>
          <p:nvPr/>
        </p:nvSpPr>
        <p:spPr>
          <a:xfrm>
            <a:off x="4224721" y="1477260"/>
            <a:ext cx="3842520" cy="392412"/>
          </a:xfrm>
          <a:prstGeom prst="rect">
            <a:avLst/>
          </a:prstGeom>
          <a:noFill/>
        </p:spPr>
        <p:txBody>
          <a:bodyPr wrap="square" lIns="68576" tIns="34289" rIns="68576" bIns="34289" rtlCol="0">
            <a:spAutoFit/>
          </a:bodyPr>
          <a:lstStyle/>
          <a:p>
            <a:r>
              <a:rPr lang="zh-CN" altLang="en-US" sz="2100" b="1" dirty="0">
                <a:solidFill>
                  <a:schemeClr val="bg1"/>
                </a:solidFill>
                <a:effectLst>
                  <a:innerShdw blurRad="63500" dist="50800" dir="13500000">
                    <a:prstClr val="black">
                      <a:alpha val="50000"/>
                    </a:prstClr>
                  </a:innerShdw>
                </a:effectLst>
                <a:latin typeface="微软雅黑" panose="020B0503020204020204" pitchFamily="34" charset="-122"/>
                <a:ea typeface="微软雅黑" panose="020B0503020204020204" pitchFamily="34" charset="-122"/>
                <a:cs typeface="Arial" panose="020B0604020202020204" pitchFamily="34" charset="0"/>
              </a:rPr>
              <a:t>第三部分</a:t>
            </a:r>
          </a:p>
        </p:txBody>
      </p:sp>
      <p:sp>
        <p:nvSpPr>
          <p:cNvPr id="8" name="文本框 8"/>
          <p:cNvSpPr txBox="1"/>
          <p:nvPr/>
        </p:nvSpPr>
        <p:spPr>
          <a:xfrm>
            <a:off x="4158771" y="1838320"/>
            <a:ext cx="3599998" cy="5770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6" tIns="34289" rIns="68576" bIns="34289">
            <a:spAutoFit/>
          </a:bodyPr>
          <a:lstStyle>
            <a:defPPr>
              <a:defRPr lang="zh-CN"/>
            </a:defPPr>
            <a:lvl1pPr fontAlgn="base">
              <a:spcBef>
                <a:spcPct val="0"/>
              </a:spcBef>
              <a:spcAft>
                <a:spcPct val="0"/>
              </a:spcAft>
              <a:buFont typeface="Arial" panose="020B0604020202020204" pitchFamily="34" charset="0"/>
              <a:buNone/>
              <a:defRPr>
                <a:solidFill>
                  <a:srgbClr val="000000"/>
                </a:solidFill>
                <a:latin typeface="微软雅黑" panose="020B0503020204020204" pitchFamily="34" charset="-122"/>
                <a:ea typeface="微软雅黑" panose="020B0503020204020204" pitchFamily="34" charset="-122"/>
              </a:defRPr>
            </a:lvl1pPr>
            <a:lvl2pPr marL="742950" indent="-285750" eaLnBrk="0" fontAlgn="base" hangingPunct="0">
              <a:spcBef>
                <a:spcPct val="20000"/>
              </a:spcBef>
              <a:spcAft>
                <a:spcPct val="0"/>
              </a:spcAft>
              <a:buFont typeface="Arial" panose="020B0604020202020204" pitchFamily="34" charset="0"/>
              <a:buChar char="–"/>
              <a:defRPr sz="2800">
                <a:latin typeface="微软雅黑" panose="020B0503020204020204" pitchFamily="34" charset="-122"/>
                <a:ea typeface="微软雅黑" panose="020B0503020204020204" pitchFamily="34" charset="-122"/>
              </a:defRPr>
            </a:lvl2pPr>
            <a:lvl3pPr marL="1143000" indent="-228600" eaLnBrk="0" fontAlgn="base" hangingPunct="0">
              <a:spcBef>
                <a:spcPct val="20000"/>
              </a:spcBef>
              <a:spcAft>
                <a:spcPct val="0"/>
              </a:spcAft>
              <a:buFont typeface="Arial" panose="020B0604020202020204" pitchFamily="34" charset="0"/>
              <a:buChar char="•"/>
              <a:defRPr sz="2400">
                <a:latin typeface="微软雅黑" panose="020B0503020204020204" pitchFamily="34" charset="-122"/>
                <a:ea typeface="微软雅黑" panose="020B0503020204020204" pitchFamily="34" charset="-122"/>
              </a:defRPr>
            </a:lvl3pPr>
            <a:lvl4pPr marL="16002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4pPr>
            <a:lvl5pPr marL="20574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9pPr>
          </a:lstStyle>
          <a:p>
            <a:r>
              <a:rPr lang="zh-CN" altLang="en-US" sz="3300" b="1" dirty="0" smtClean="0">
                <a:solidFill>
                  <a:schemeClr val="bg1"/>
                </a:solidFill>
                <a:effectLst>
                  <a:innerShdw blurRad="63500" dist="50800" dir="13500000">
                    <a:prstClr val="black">
                      <a:alpha val="50000"/>
                    </a:prstClr>
                  </a:innerShdw>
                </a:effectLst>
              </a:rPr>
              <a:t>单击添加标题</a:t>
            </a:r>
            <a:endParaRPr lang="zh-CN" altLang="en-US" sz="3300" b="1" dirty="0">
              <a:solidFill>
                <a:schemeClr val="bg1"/>
              </a:solidFill>
              <a:effectLst>
                <a:innerShdw blurRad="63500" dist="50800" dir="13500000">
                  <a:prstClr val="black">
                    <a:alpha val="50000"/>
                  </a:prstClr>
                </a:innerShdw>
              </a:effectLst>
            </a:endParaRPr>
          </a:p>
        </p:txBody>
      </p:sp>
      <p:sp>
        <p:nvSpPr>
          <p:cNvPr id="9" name="矩形 8"/>
          <p:cNvSpPr>
            <a:spLocks noChangeArrowheads="1"/>
          </p:cNvSpPr>
          <p:nvPr/>
        </p:nvSpPr>
        <p:spPr bwMode="auto">
          <a:xfrm>
            <a:off x="4224721" y="2463738"/>
            <a:ext cx="2476395" cy="1103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6" tIns="34289" rIns="68576" bIns="34289">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214630" indent="-214630">
              <a:lnSpc>
                <a:spcPct val="120000"/>
              </a:lnSpc>
              <a:spcBef>
                <a:spcPct val="0"/>
              </a:spcBef>
              <a:buFont typeface="Wingdings" panose="05000000000000000000" pitchFamily="2" charset="2"/>
              <a:buChar char="n"/>
            </a:pPr>
            <a:r>
              <a:rPr lang="zh-CN" altLang="en-US" sz="1400" b="1" dirty="0">
                <a:solidFill>
                  <a:schemeClr val="bg1"/>
                </a:solidFill>
                <a:effectLst>
                  <a:innerShdw blurRad="63500" dist="50800" dir="13500000">
                    <a:prstClr val="black">
                      <a:alpha val="50000"/>
                    </a:prstClr>
                  </a:innerShdw>
                </a:effectLst>
                <a:sym typeface="微软雅黑" panose="020B0503020204020204" pitchFamily="34" charset="-122"/>
              </a:rPr>
              <a:t>添加说明文字</a:t>
            </a:r>
            <a:endParaRPr lang="en-US" altLang="zh-CN" sz="1400" b="1" dirty="0">
              <a:solidFill>
                <a:schemeClr val="bg1"/>
              </a:solidFill>
              <a:effectLst>
                <a:innerShdw blurRad="63500" dist="50800" dir="13500000">
                  <a:prstClr val="black">
                    <a:alpha val="50000"/>
                  </a:prstClr>
                </a:innerShdw>
              </a:effectLst>
              <a:sym typeface="微软雅黑" panose="020B0503020204020204" pitchFamily="34" charset="-122"/>
            </a:endParaRPr>
          </a:p>
          <a:p>
            <a:pPr marL="214630" indent="-214630">
              <a:lnSpc>
                <a:spcPct val="120000"/>
              </a:lnSpc>
              <a:spcBef>
                <a:spcPct val="0"/>
              </a:spcBef>
              <a:buFont typeface="Wingdings" panose="05000000000000000000" pitchFamily="2" charset="2"/>
              <a:buChar char="n"/>
            </a:pPr>
            <a:r>
              <a:rPr lang="zh-CN" altLang="en-US" sz="1400" b="1" dirty="0">
                <a:solidFill>
                  <a:schemeClr val="bg1"/>
                </a:solidFill>
                <a:effectLst>
                  <a:innerShdw blurRad="63500" dist="50800" dir="13500000">
                    <a:prstClr val="black">
                      <a:alpha val="50000"/>
                    </a:prstClr>
                  </a:innerShdw>
                </a:effectLst>
                <a:sym typeface="微软雅黑" panose="020B0503020204020204" pitchFamily="34" charset="-122"/>
              </a:rPr>
              <a:t>添加说明文字</a:t>
            </a:r>
            <a:endParaRPr lang="en-US" altLang="zh-CN" sz="1400" b="1" dirty="0">
              <a:solidFill>
                <a:schemeClr val="bg1"/>
              </a:solidFill>
              <a:effectLst>
                <a:innerShdw blurRad="63500" dist="50800" dir="13500000">
                  <a:prstClr val="black">
                    <a:alpha val="50000"/>
                  </a:prstClr>
                </a:innerShdw>
              </a:effectLst>
              <a:sym typeface="微软雅黑" panose="020B0503020204020204" pitchFamily="34" charset="-122"/>
            </a:endParaRPr>
          </a:p>
          <a:p>
            <a:pPr marL="214630" indent="-214630">
              <a:lnSpc>
                <a:spcPct val="120000"/>
              </a:lnSpc>
              <a:spcBef>
                <a:spcPct val="0"/>
              </a:spcBef>
              <a:buFont typeface="Wingdings" panose="05000000000000000000" pitchFamily="2" charset="2"/>
              <a:buChar char="n"/>
            </a:pPr>
            <a:r>
              <a:rPr lang="zh-CN" altLang="en-US" sz="1400" b="1" dirty="0">
                <a:solidFill>
                  <a:schemeClr val="bg1"/>
                </a:solidFill>
                <a:effectLst>
                  <a:innerShdw blurRad="63500" dist="50800" dir="13500000">
                    <a:prstClr val="black">
                      <a:alpha val="50000"/>
                    </a:prstClr>
                  </a:innerShdw>
                </a:effectLst>
                <a:sym typeface="微软雅黑" panose="020B0503020204020204" pitchFamily="34" charset="-122"/>
              </a:rPr>
              <a:t>添加说明文字</a:t>
            </a:r>
            <a:endParaRPr lang="en-US" altLang="zh-CN" sz="1400" b="1" dirty="0">
              <a:solidFill>
                <a:schemeClr val="bg1"/>
              </a:solidFill>
              <a:effectLst>
                <a:innerShdw blurRad="63500" dist="50800" dir="13500000">
                  <a:prstClr val="black">
                    <a:alpha val="50000"/>
                  </a:prstClr>
                </a:innerShdw>
              </a:effectLst>
              <a:sym typeface="微软雅黑" panose="020B0503020204020204" pitchFamily="34" charset="-122"/>
            </a:endParaRPr>
          </a:p>
          <a:p>
            <a:pPr marL="214630" indent="-214630">
              <a:lnSpc>
                <a:spcPct val="120000"/>
              </a:lnSpc>
              <a:spcBef>
                <a:spcPct val="0"/>
              </a:spcBef>
              <a:buFont typeface="Wingdings" panose="05000000000000000000" pitchFamily="2" charset="2"/>
              <a:buChar char="n"/>
            </a:pPr>
            <a:r>
              <a:rPr lang="zh-CN" altLang="en-US" sz="1400" b="1" dirty="0">
                <a:solidFill>
                  <a:schemeClr val="bg1"/>
                </a:solidFill>
                <a:effectLst>
                  <a:innerShdw blurRad="63500" dist="50800" dir="13500000">
                    <a:prstClr val="black">
                      <a:alpha val="50000"/>
                    </a:prstClr>
                  </a:innerShdw>
                </a:effectLst>
                <a:sym typeface="微软雅黑" panose="020B0503020204020204" pitchFamily="34" charset="-122"/>
              </a:rPr>
              <a:t>添加说明文字</a:t>
            </a:r>
            <a:endParaRPr lang="en-US" altLang="zh-CN" sz="1400" b="1" dirty="0">
              <a:solidFill>
                <a:schemeClr val="bg1"/>
              </a:solidFill>
              <a:effectLst>
                <a:innerShdw blurRad="63500" dist="50800" dir="13500000">
                  <a:prstClr val="black">
                    <a:alpha val="50000"/>
                  </a:prstClr>
                </a:innerShdw>
              </a:effectLst>
              <a:sym typeface="微软雅黑" panose="020B0503020204020204" pitchFamily="34" charset="-122"/>
            </a:endParaRPr>
          </a:p>
        </p:txBody>
      </p:sp>
      <p:cxnSp>
        <p:nvCxnSpPr>
          <p:cNvPr id="10" name="直接连接符 9"/>
          <p:cNvCxnSpPr/>
          <p:nvPr/>
        </p:nvCxnSpPr>
        <p:spPr>
          <a:xfrm>
            <a:off x="3995496" y="1477260"/>
            <a:ext cx="0" cy="1958586"/>
          </a:xfrm>
          <a:prstGeom prst="line">
            <a:avLst/>
          </a:prstGeom>
          <a:ln w="28575">
            <a:solidFill>
              <a:schemeClr val="bg1"/>
            </a:solidFill>
            <a:prstDash val="dashDot"/>
          </a:ln>
        </p:spPr>
        <p:style>
          <a:lnRef idx="1">
            <a:schemeClr val="accent1"/>
          </a:lnRef>
          <a:fillRef idx="0">
            <a:schemeClr val="accent1"/>
          </a:fillRef>
          <a:effectRef idx="0">
            <a:schemeClr val="accent1"/>
          </a:effectRef>
          <a:fontRef idx="minor">
            <a:schemeClr val="tx1"/>
          </a:fontRef>
        </p:style>
      </p:cxnSp>
      <p:grpSp>
        <p:nvGrpSpPr>
          <p:cNvPr id="11" name="组合 10"/>
          <p:cNvGrpSpPr/>
          <p:nvPr/>
        </p:nvGrpSpPr>
        <p:grpSpPr>
          <a:xfrm>
            <a:off x="3452896" y="2868106"/>
            <a:ext cx="298093" cy="298054"/>
            <a:chOff x="304800" y="673100"/>
            <a:chExt cx="4000500" cy="4000500"/>
          </a:xfrm>
          <a:effectLst>
            <a:outerShdw blurRad="444500" dist="254000" dir="6840000" algn="tr" rotWithShape="0">
              <a:prstClr val="black">
                <a:alpha val="24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anose="020B0503020204020204" pitchFamily="34" charset="-122"/>
              </a:endParaRPr>
            </a:p>
          </p:txBody>
        </p:sp>
        <p:sp>
          <p:nvSpPr>
            <p:cNvPr id="13" name="椭圆 1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anose="020B0503020204020204" pitchFamily="34" charset="-122"/>
              </a:endParaRPr>
            </a:p>
          </p:txBody>
        </p:sp>
      </p:grpSp>
      <p:grpSp>
        <p:nvGrpSpPr>
          <p:cNvPr id="14" name="组合 13"/>
          <p:cNvGrpSpPr/>
          <p:nvPr/>
        </p:nvGrpSpPr>
        <p:grpSpPr>
          <a:xfrm>
            <a:off x="3605928" y="2626354"/>
            <a:ext cx="160343" cy="160322"/>
            <a:chOff x="304800" y="673100"/>
            <a:chExt cx="4000500" cy="4000500"/>
          </a:xfrm>
          <a:effectLst>
            <a:outerShdw blurRad="444500" dist="254000" dir="6840000" algn="tr" rotWithShape="0">
              <a:prstClr val="black">
                <a:alpha val="24000"/>
              </a:prstClr>
            </a:outerShdw>
          </a:effectLst>
        </p:grpSpPr>
        <p:sp>
          <p:nvSpPr>
            <p:cNvPr id="15" name="同心圆 1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anose="020B0503020204020204" pitchFamily="34" charset="-122"/>
              </a:endParaRPr>
            </a:p>
          </p:txBody>
        </p:sp>
        <p:sp>
          <p:nvSpPr>
            <p:cNvPr id="16" name="椭圆 1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anose="020B0503020204020204" pitchFamily="34" charset="-122"/>
              </a:endParaRPr>
            </a:p>
          </p:txBody>
        </p:sp>
      </p:grpSp>
      <p:grpSp>
        <p:nvGrpSpPr>
          <p:cNvPr id="17" name="组合 16"/>
          <p:cNvGrpSpPr/>
          <p:nvPr/>
        </p:nvGrpSpPr>
        <p:grpSpPr>
          <a:xfrm>
            <a:off x="2781088" y="2992277"/>
            <a:ext cx="152040" cy="152021"/>
            <a:chOff x="304800" y="673100"/>
            <a:chExt cx="4000500" cy="4000500"/>
          </a:xfrm>
          <a:effectLst>
            <a:outerShdw blurRad="444500" dist="254000" dir="6840000" algn="tr" rotWithShape="0">
              <a:prstClr val="black">
                <a:alpha val="24000"/>
              </a:prstClr>
            </a:outerShdw>
          </a:effectLst>
        </p:grpSpPr>
        <p:sp>
          <p:nvSpPr>
            <p:cNvPr id="18" name="同心圆 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anose="020B0503020204020204" pitchFamily="34" charset="-122"/>
              </a:endParaRPr>
            </a:p>
          </p:txBody>
        </p:sp>
        <p:sp>
          <p:nvSpPr>
            <p:cNvPr id="19" name="椭圆 1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anose="020B0503020204020204" pitchFamily="34" charset="-122"/>
              </a:endParaRPr>
            </a:p>
          </p:txBody>
        </p:sp>
      </p:grpSp>
      <p:sp>
        <p:nvSpPr>
          <p:cNvPr id="20" name="任意多边形 19"/>
          <p:cNvSpPr/>
          <p:nvPr/>
        </p:nvSpPr>
        <p:spPr bwMode="auto">
          <a:xfrm>
            <a:off x="2762301" y="2044173"/>
            <a:ext cx="686018" cy="525880"/>
          </a:xfrm>
          <a:custGeom>
            <a:avLst/>
            <a:gdLst>
              <a:gd name="connsiteX0" fmla="*/ 14829 w 563476"/>
              <a:gd name="connsiteY0" fmla="*/ 416347 h 432000"/>
              <a:gd name="connsiteX1" fmla="*/ 556062 w 563476"/>
              <a:gd name="connsiteY1" fmla="*/ 416347 h 432000"/>
              <a:gd name="connsiteX2" fmla="*/ 563476 w 563476"/>
              <a:gd name="connsiteY2" fmla="*/ 424174 h 432000"/>
              <a:gd name="connsiteX3" fmla="*/ 556062 w 563476"/>
              <a:gd name="connsiteY3" fmla="*/ 432000 h 432000"/>
              <a:gd name="connsiteX4" fmla="*/ 14829 w 563476"/>
              <a:gd name="connsiteY4" fmla="*/ 432000 h 432000"/>
              <a:gd name="connsiteX5" fmla="*/ 0 w 563476"/>
              <a:gd name="connsiteY5" fmla="*/ 424174 h 432000"/>
              <a:gd name="connsiteX6" fmla="*/ 14829 w 563476"/>
              <a:gd name="connsiteY6" fmla="*/ 416347 h 432000"/>
              <a:gd name="connsiteX7" fmla="*/ 428869 w 563476"/>
              <a:gd name="connsiteY7" fmla="*/ 200347 h 432000"/>
              <a:gd name="connsiteX8" fmla="*/ 510260 w 563476"/>
              <a:gd name="connsiteY8" fmla="*/ 200347 h 432000"/>
              <a:gd name="connsiteX9" fmla="*/ 510260 w 563476"/>
              <a:gd name="connsiteY9" fmla="*/ 372521 h 432000"/>
              <a:gd name="connsiteX10" fmla="*/ 428869 w 563476"/>
              <a:gd name="connsiteY10" fmla="*/ 372521 h 432000"/>
              <a:gd name="connsiteX11" fmla="*/ 303652 w 563476"/>
              <a:gd name="connsiteY11" fmla="*/ 118956 h 432000"/>
              <a:gd name="connsiteX12" fmla="*/ 385043 w 563476"/>
              <a:gd name="connsiteY12" fmla="*/ 118956 h 432000"/>
              <a:gd name="connsiteX13" fmla="*/ 385043 w 563476"/>
              <a:gd name="connsiteY13" fmla="*/ 372521 h 432000"/>
              <a:gd name="connsiteX14" fmla="*/ 303652 w 563476"/>
              <a:gd name="connsiteY14" fmla="*/ 372521 h 432000"/>
              <a:gd name="connsiteX15" fmla="*/ 72001 w 563476"/>
              <a:gd name="connsiteY15" fmla="*/ 97044 h 432000"/>
              <a:gd name="connsiteX16" fmla="*/ 153392 w 563476"/>
              <a:gd name="connsiteY16" fmla="*/ 97044 h 432000"/>
              <a:gd name="connsiteX17" fmla="*/ 153392 w 563476"/>
              <a:gd name="connsiteY17" fmla="*/ 372521 h 432000"/>
              <a:gd name="connsiteX18" fmla="*/ 72001 w 563476"/>
              <a:gd name="connsiteY18" fmla="*/ 372521 h 432000"/>
              <a:gd name="connsiteX19" fmla="*/ 190957 w 563476"/>
              <a:gd name="connsiteY19" fmla="*/ 0 h 432000"/>
              <a:gd name="connsiteX20" fmla="*/ 272348 w 563476"/>
              <a:gd name="connsiteY20" fmla="*/ 0 h 432000"/>
              <a:gd name="connsiteX21" fmla="*/ 272348 w 563476"/>
              <a:gd name="connsiteY21" fmla="*/ 372521 h 432000"/>
              <a:gd name="connsiteX22" fmla="*/ 190957 w 563476"/>
              <a:gd name="connsiteY22" fmla="*/ 372521 h 4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563476" h="432000">
                <a:moveTo>
                  <a:pt x="14829" y="416347"/>
                </a:moveTo>
                <a:cubicBezTo>
                  <a:pt x="556062" y="416347"/>
                  <a:pt x="556062" y="416347"/>
                  <a:pt x="556062" y="416347"/>
                </a:cubicBezTo>
                <a:cubicBezTo>
                  <a:pt x="556062" y="416347"/>
                  <a:pt x="563476" y="416347"/>
                  <a:pt x="563476" y="424174"/>
                </a:cubicBezTo>
                <a:cubicBezTo>
                  <a:pt x="563476" y="432000"/>
                  <a:pt x="556062" y="432000"/>
                  <a:pt x="556062" y="432000"/>
                </a:cubicBezTo>
                <a:lnTo>
                  <a:pt x="14829" y="432000"/>
                </a:lnTo>
                <a:cubicBezTo>
                  <a:pt x="7414" y="432000"/>
                  <a:pt x="0" y="432000"/>
                  <a:pt x="0" y="424174"/>
                </a:cubicBezTo>
                <a:cubicBezTo>
                  <a:pt x="0" y="416347"/>
                  <a:pt x="7414" y="416347"/>
                  <a:pt x="14829" y="416347"/>
                </a:cubicBezTo>
                <a:close/>
                <a:moveTo>
                  <a:pt x="428869" y="200347"/>
                </a:moveTo>
                <a:lnTo>
                  <a:pt x="510260" y="200347"/>
                </a:lnTo>
                <a:lnTo>
                  <a:pt x="510260" y="372521"/>
                </a:lnTo>
                <a:lnTo>
                  <a:pt x="428869" y="372521"/>
                </a:lnTo>
                <a:close/>
                <a:moveTo>
                  <a:pt x="303652" y="118956"/>
                </a:moveTo>
                <a:lnTo>
                  <a:pt x="385043" y="118956"/>
                </a:lnTo>
                <a:lnTo>
                  <a:pt x="385043" y="372521"/>
                </a:lnTo>
                <a:lnTo>
                  <a:pt x="303652" y="372521"/>
                </a:lnTo>
                <a:close/>
                <a:moveTo>
                  <a:pt x="72001" y="97044"/>
                </a:moveTo>
                <a:lnTo>
                  <a:pt x="153392" y="97044"/>
                </a:lnTo>
                <a:lnTo>
                  <a:pt x="153392" y="372521"/>
                </a:lnTo>
                <a:lnTo>
                  <a:pt x="72001" y="372521"/>
                </a:lnTo>
                <a:close/>
                <a:moveTo>
                  <a:pt x="190957" y="0"/>
                </a:moveTo>
                <a:lnTo>
                  <a:pt x="272348" y="0"/>
                </a:lnTo>
                <a:lnTo>
                  <a:pt x="272348" y="372521"/>
                </a:lnTo>
                <a:lnTo>
                  <a:pt x="190957" y="372521"/>
                </a:lnTo>
                <a:close/>
              </a:path>
            </a:pathLst>
          </a:custGeom>
          <a:solidFill>
            <a:srgbClr val="0070C0"/>
          </a:solidFill>
          <a:ln>
            <a:noFill/>
          </a:ln>
        </p:spPr>
        <p:txBody>
          <a:bodyPr vert="horz" wrap="square" lIns="68580" tIns="34290" rIns="68580" bIns="34290" numCol="1" anchor="t" anchorCtr="0" compatLnSpc="1">
            <a:noAutofit/>
          </a:bodyPr>
          <a:lstStyle/>
          <a:p>
            <a:endParaRPr lang="zh-CN" altLang="en-US"/>
          </a:p>
        </p:txBody>
      </p:sp>
    </p:spTree>
    <p:extLst>
      <p:ext uri="{BB962C8B-B14F-4D97-AF65-F5344CB8AC3E}">
        <p14:creationId xmlns:p14="http://schemas.microsoft.com/office/powerpoint/2010/main" val="1719297281"/>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52"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Scale>
                                      <p:cBhvr>
                                        <p:cTn id="11"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1000" decel="50000" fill="hold">
                                          <p:stCondLst>
                                            <p:cond delay="0"/>
                                          </p:stCondLst>
                                        </p:cTn>
                                        <p:tgtEl>
                                          <p:spTgt spid="4"/>
                                        </p:tgtEl>
                                        <p:attrNameLst>
                                          <p:attrName>ppt_x</p:attrName>
                                          <p:attrName>ppt_y</p:attrName>
                                        </p:attrNameLst>
                                      </p:cBhvr>
                                    </p:animMotion>
                                    <p:animEffect transition="in" filter="fade">
                                      <p:cBhvr>
                                        <p:cTn id="13" dur="1000"/>
                                        <p:tgtEl>
                                          <p:spTgt spid="4"/>
                                        </p:tgtEl>
                                      </p:cBhvr>
                                    </p:animEffect>
                                  </p:childTnLst>
                                </p:cTn>
                              </p:par>
                              <p:par>
                                <p:cTn id="14" presetID="52" presetClass="entr" presetSubtype="0" fill="hold" nodeType="withEffect">
                                  <p:stCondLst>
                                    <p:cond delay="250"/>
                                  </p:stCondLst>
                                  <p:childTnLst>
                                    <p:set>
                                      <p:cBhvr>
                                        <p:cTn id="15" dur="1" fill="hold">
                                          <p:stCondLst>
                                            <p:cond delay="0"/>
                                          </p:stCondLst>
                                        </p:cTn>
                                        <p:tgtEl>
                                          <p:spTgt spid="17"/>
                                        </p:tgtEl>
                                        <p:attrNameLst>
                                          <p:attrName>style.visibility</p:attrName>
                                        </p:attrNameLst>
                                      </p:cBhvr>
                                      <p:to>
                                        <p:strVal val="visible"/>
                                      </p:to>
                                    </p:set>
                                    <p:animScale>
                                      <p:cBhvr>
                                        <p:cTn id="16"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7" dur="1000" decel="50000" fill="hold">
                                          <p:stCondLst>
                                            <p:cond delay="0"/>
                                          </p:stCondLst>
                                        </p:cTn>
                                        <p:tgtEl>
                                          <p:spTgt spid="17"/>
                                        </p:tgtEl>
                                        <p:attrNameLst>
                                          <p:attrName>ppt_x</p:attrName>
                                          <p:attrName>ppt_y</p:attrName>
                                        </p:attrNameLst>
                                      </p:cBhvr>
                                    </p:animMotion>
                                    <p:animEffect transition="in" filter="fade">
                                      <p:cBhvr>
                                        <p:cTn id="18" dur="1000"/>
                                        <p:tgtEl>
                                          <p:spTgt spid="17"/>
                                        </p:tgtEl>
                                      </p:cBhvr>
                                    </p:animEffect>
                                  </p:childTnLst>
                                </p:cTn>
                              </p:par>
                              <p:par>
                                <p:cTn id="19" presetID="52" presetClass="entr" presetSubtype="0" fill="hold" nodeType="withEffect">
                                  <p:stCondLst>
                                    <p:cond delay="500"/>
                                  </p:stCondLst>
                                  <p:childTnLst>
                                    <p:set>
                                      <p:cBhvr>
                                        <p:cTn id="20" dur="1" fill="hold">
                                          <p:stCondLst>
                                            <p:cond delay="0"/>
                                          </p:stCondLst>
                                        </p:cTn>
                                        <p:tgtEl>
                                          <p:spTgt spid="11"/>
                                        </p:tgtEl>
                                        <p:attrNameLst>
                                          <p:attrName>style.visibility</p:attrName>
                                        </p:attrNameLst>
                                      </p:cBhvr>
                                      <p:to>
                                        <p:strVal val="visible"/>
                                      </p:to>
                                    </p:set>
                                    <p:animScale>
                                      <p:cBhvr>
                                        <p:cTn id="21"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11"/>
                                        </p:tgtEl>
                                        <p:attrNameLst>
                                          <p:attrName>ppt_x</p:attrName>
                                          <p:attrName>ppt_y</p:attrName>
                                        </p:attrNameLst>
                                      </p:cBhvr>
                                    </p:animMotion>
                                    <p:animEffect transition="in" filter="fade">
                                      <p:cBhvr>
                                        <p:cTn id="23" dur="1000"/>
                                        <p:tgtEl>
                                          <p:spTgt spid="11"/>
                                        </p:tgtEl>
                                      </p:cBhvr>
                                    </p:animEffect>
                                  </p:childTnLst>
                                </p:cTn>
                              </p:par>
                              <p:par>
                                <p:cTn id="24" presetID="52" presetClass="entr" presetSubtype="0" fill="hold" nodeType="withEffect">
                                  <p:stCondLst>
                                    <p:cond delay="750"/>
                                  </p:stCondLst>
                                  <p:childTnLst>
                                    <p:set>
                                      <p:cBhvr>
                                        <p:cTn id="25" dur="1" fill="hold">
                                          <p:stCondLst>
                                            <p:cond delay="0"/>
                                          </p:stCondLst>
                                        </p:cTn>
                                        <p:tgtEl>
                                          <p:spTgt spid="14"/>
                                        </p:tgtEl>
                                        <p:attrNameLst>
                                          <p:attrName>style.visibility</p:attrName>
                                        </p:attrNameLst>
                                      </p:cBhvr>
                                      <p:to>
                                        <p:strVal val="visible"/>
                                      </p:to>
                                    </p:set>
                                    <p:animScale>
                                      <p:cBhvr>
                                        <p:cTn id="26"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14"/>
                                        </p:tgtEl>
                                        <p:attrNameLst>
                                          <p:attrName>ppt_x</p:attrName>
                                          <p:attrName>ppt_y</p:attrName>
                                        </p:attrNameLst>
                                      </p:cBhvr>
                                    </p:animMotion>
                                    <p:animEffect transition="in" filter="fade">
                                      <p:cBhvr>
                                        <p:cTn id="28" dur="1000"/>
                                        <p:tgtEl>
                                          <p:spTgt spid="14"/>
                                        </p:tgtEl>
                                      </p:cBhvr>
                                    </p:animEffect>
                                  </p:childTnLst>
                                </p:cTn>
                              </p:par>
                              <p:par>
                                <p:cTn id="29" presetID="53" presetClass="entr" presetSubtype="16" fill="hold" grpId="0" nodeType="withEffect">
                                  <p:stCondLst>
                                    <p:cond delay="750"/>
                                  </p:stCondLst>
                                  <p:childTnLst>
                                    <p:set>
                                      <p:cBhvr>
                                        <p:cTn id="30" dur="1" fill="hold">
                                          <p:stCondLst>
                                            <p:cond delay="0"/>
                                          </p:stCondLst>
                                        </p:cTn>
                                        <p:tgtEl>
                                          <p:spTgt spid="20"/>
                                        </p:tgtEl>
                                        <p:attrNameLst>
                                          <p:attrName>style.visibility</p:attrName>
                                        </p:attrNameLst>
                                      </p:cBhvr>
                                      <p:to>
                                        <p:strVal val="visible"/>
                                      </p:to>
                                    </p:set>
                                    <p:anim calcmode="lin" valueType="num">
                                      <p:cBhvr>
                                        <p:cTn id="31" dur="500" fill="hold"/>
                                        <p:tgtEl>
                                          <p:spTgt spid="20"/>
                                        </p:tgtEl>
                                        <p:attrNameLst>
                                          <p:attrName>ppt_w</p:attrName>
                                        </p:attrNameLst>
                                      </p:cBhvr>
                                      <p:tavLst>
                                        <p:tav tm="0">
                                          <p:val>
                                            <p:fltVal val="0"/>
                                          </p:val>
                                        </p:tav>
                                        <p:tav tm="100000">
                                          <p:val>
                                            <p:strVal val="#ppt_w"/>
                                          </p:val>
                                        </p:tav>
                                      </p:tavLst>
                                    </p:anim>
                                    <p:anim calcmode="lin" valueType="num">
                                      <p:cBhvr>
                                        <p:cTn id="32" dur="500" fill="hold"/>
                                        <p:tgtEl>
                                          <p:spTgt spid="20"/>
                                        </p:tgtEl>
                                        <p:attrNameLst>
                                          <p:attrName>ppt_h</p:attrName>
                                        </p:attrNameLst>
                                      </p:cBhvr>
                                      <p:tavLst>
                                        <p:tav tm="0">
                                          <p:val>
                                            <p:fltVal val="0"/>
                                          </p:val>
                                        </p:tav>
                                        <p:tav tm="100000">
                                          <p:val>
                                            <p:strVal val="#ppt_h"/>
                                          </p:val>
                                        </p:tav>
                                      </p:tavLst>
                                    </p:anim>
                                    <p:animEffect transition="in" filter="fade">
                                      <p:cBhvr>
                                        <p:cTn id="33" dur="500"/>
                                        <p:tgtEl>
                                          <p:spTgt spid="20"/>
                                        </p:tgtEl>
                                      </p:cBhvr>
                                    </p:animEffect>
                                  </p:childTnLst>
                                </p:cTn>
                              </p:par>
                            </p:childTnLst>
                          </p:cTn>
                        </p:par>
                        <p:par>
                          <p:cTn id="34" fill="hold">
                            <p:stCondLst>
                              <p:cond delay="2250"/>
                            </p:stCondLst>
                            <p:childTnLst>
                              <p:par>
                                <p:cTn id="35" presetID="22" presetClass="entr" presetSubtype="1" fill="hold"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up)">
                                      <p:cBhvr>
                                        <p:cTn id="37" dur="500"/>
                                        <p:tgtEl>
                                          <p:spTgt spid="10"/>
                                        </p:tgtEl>
                                      </p:cBhvr>
                                    </p:animEffect>
                                  </p:childTnLst>
                                </p:cTn>
                              </p:par>
                            </p:childTnLst>
                          </p:cTn>
                        </p:par>
                        <p:par>
                          <p:cTn id="38" fill="hold">
                            <p:stCondLst>
                              <p:cond delay="2750"/>
                            </p:stCondLst>
                            <p:childTnLst>
                              <p:par>
                                <p:cTn id="39" presetID="22" presetClass="entr" presetSubtype="8" fill="hold" grpId="0" nodeType="after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wipe(left)">
                                      <p:cBhvr>
                                        <p:cTn id="41" dur="500"/>
                                        <p:tgtEl>
                                          <p:spTgt spid="7"/>
                                        </p:tgtEl>
                                      </p:cBhvr>
                                    </p:animEffect>
                                  </p:childTnLst>
                                </p:cTn>
                              </p:par>
                            </p:childTnLst>
                          </p:cTn>
                        </p:par>
                        <p:par>
                          <p:cTn id="42" fill="hold">
                            <p:stCondLst>
                              <p:cond delay="3250"/>
                            </p:stCondLst>
                            <p:childTnLst>
                              <p:par>
                                <p:cTn id="43" presetID="2" presetClass="entr" presetSubtype="2" fill="hold" grpId="0" nodeType="afterEffect">
                                  <p:stCondLst>
                                    <p:cond delay="0"/>
                                  </p:stCondLst>
                                  <p:iterate type="wd">
                                    <p:tmPct val="10000"/>
                                  </p:iterate>
                                  <p:childTnLst>
                                    <p:set>
                                      <p:cBhvr>
                                        <p:cTn id="44" dur="1" fill="hold">
                                          <p:stCondLst>
                                            <p:cond delay="0"/>
                                          </p:stCondLst>
                                        </p:cTn>
                                        <p:tgtEl>
                                          <p:spTgt spid="8"/>
                                        </p:tgtEl>
                                        <p:attrNameLst>
                                          <p:attrName>style.visibility</p:attrName>
                                        </p:attrNameLst>
                                      </p:cBhvr>
                                      <p:to>
                                        <p:strVal val="visible"/>
                                      </p:to>
                                    </p:set>
                                    <p:anim calcmode="lin" valueType="num">
                                      <p:cBhvr additive="base">
                                        <p:cTn id="45" dur="500" fill="hold"/>
                                        <p:tgtEl>
                                          <p:spTgt spid="8"/>
                                        </p:tgtEl>
                                        <p:attrNameLst>
                                          <p:attrName>ppt_x</p:attrName>
                                        </p:attrNameLst>
                                      </p:cBhvr>
                                      <p:tavLst>
                                        <p:tav tm="0">
                                          <p:val>
                                            <p:strVal val="1+#ppt_w/2"/>
                                          </p:val>
                                        </p:tav>
                                        <p:tav tm="100000">
                                          <p:val>
                                            <p:strVal val="#ppt_x"/>
                                          </p:val>
                                        </p:tav>
                                      </p:tavLst>
                                    </p:anim>
                                    <p:anim calcmode="lin" valueType="num">
                                      <p:cBhvr additive="base">
                                        <p:cTn id="46" dur="500" fill="hold"/>
                                        <p:tgtEl>
                                          <p:spTgt spid="8"/>
                                        </p:tgtEl>
                                        <p:attrNameLst>
                                          <p:attrName>ppt_y</p:attrName>
                                        </p:attrNameLst>
                                      </p:cBhvr>
                                      <p:tavLst>
                                        <p:tav tm="0">
                                          <p:val>
                                            <p:strVal val="#ppt_y"/>
                                          </p:val>
                                        </p:tav>
                                        <p:tav tm="100000">
                                          <p:val>
                                            <p:strVal val="#ppt_y"/>
                                          </p:val>
                                        </p:tav>
                                      </p:tavLst>
                                    </p:anim>
                                  </p:childTnLst>
                                </p:cTn>
                              </p:par>
                            </p:childTnLst>
                          </p:cTn>
                        </p:par>
                        <p:par>
                          <p:cTn id="47" fill="hold">
                            <p:stCondLst>
                              <p:cond delay="3850"/>
                            </p:stCondLst>
                            <p:childTnLst>
                              <p:par>
                                <p:cTn id="48" presetID="12" presetClass="entr" presetSubtype="4" fill="hold" grpId="0" nodeType="afterEffect">
                                  <p:stCondLst>
                                    <p:cond delay="0"/>
                                  </p:stCondLst>
                                  <p:iterate type="lt">
                                    <p:tmPct val="10000"/>
                                  </p:iterate>
                                  <p:childTnLst>
                                    <p:set>
                                      <p:cBhvr>
                                        <p:cTn id="49" dur="1" fill="hold">
                                          <p:stCondLst>
                                            <p:cond delay="0"/>
                                          </p:stCondLst>
                                        </p:cTn>
                                        <p:tgtEl>
                                          <p:spTgt spid="9"/>
                                        </p:tgtEl>
                                        <p:attrNameLst>
                                          <p:attrName>style.visibility</p:attrName>
                                        </p:attrNameLst>
                                      </p:cBhvr>
                                      <p:to>
                                        <p:strVal val="visible"/>
                                      </p:to>
                                    </p:set>
                                    <p:anim calcmode="lin" valueType="num">
                                      <p:cBhvr additive="base">
                                        <p:cTn id="50" dur="500"/>
                                        <p:tgtEl>
                                          <p:spTgt spid="9"/>
                                        </p:tgtEl>
                                        <p:attrNameLst>
                                          <p:attrName>ppt_y</p:attrName>
                                        </p:attrNameLst>
                                      </p:cBhvr>
                                      <p:tavLst>
                                        <p:tav tm="0">
                                          <p:val>
                                            <p:strVal val="#ppt_y+#ppt_h*1.125000"/>
                                          </p:val>
                                        </p:tav>
                                        <p:tav tm="100000">
                                          <p:val>
                                            <p:strVal val="#ppt_y"/>
                                          </p:val>
                                        </p:tav>
                                      </p:tavLst>
                                    </p:anim>
                                    <p:animEffect transition="in" filter="wipe(up)">
                                      <p:cBhvr>
                                        <p:cTn id="5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p:bldP spid="8" grpId="0"/>
      <p:bldP spid="9" grpId="0"/>
      <p:bldP spid="2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816346" y="164349"/>
            <a:ext cx="1466161" cy="341820"/>
            <a:chOff x="3816346" y="164349"/>
            <a:chExt cx="1466161" cy="341820"/>
          </a:xfrm>
        </p:grpSpPr>
        <p:sp>
          <p:nvSpPr>
            <p:cNvPr id="10" name="圆角矩形 9"/>
            <p:cNvSpPr/>
            <p:nvPr/>
          </p:nvSpPr>
          <p:spPr>
            <a:xfrm>
              <a:off x="3816346" y="164349"/>
              <a:ext cx="1466161" cy="341820"/>
            </a:xfrm>
            <a:prstGeom prst="roundRect">
              <a:avLst>
                <a:gd name="adj" fmla="val 50000"/>
              </a:avLst>
            </a:prstGeom>
            <a:solidFill>
              <a:schemeClr val="bg1"/>
            </a:solidFill>
            <a:ln w="31750">
              <a:noFill/>
            </a:ln>
            <a:effectLst>
              <a:outerShdw blurRad="4445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sp>
          <p:nvSpPr>
            <p:cNvPr id="11" name="矩形 10"/>
            <p:cNvSpPr/>
            <p:nvPr/>
          </p:nvSpPr>
          <p:spPr>
            <a:xfrm>
              <a:off x="4067561" y="196839"/>
              <a:ext cx="963726" cy="247760"/>
            </a:xfrm>
            <a:prstGeom prst="rect">
              <a:avLst/>
            </a:prstGeom>
          </p:spPr>
          <p:txBody>
            <a:bodyPr wrap="none">
              <a:spAutoFit/>
            </a:bodyPr>
            <a:lstStyle/>
            <a:p>
              <a:pPr algn="ctr"/>
              <a:r>
                <a:rPr lang="zh-CN" altLang="en-US" sz="1010" b="1" dirty="0" smtClean="0">
                  <a:solidFill>
                    <a:srgbClr val="0064C6"/>
                  </a:solidFill>
                  <a:latin typeface="微软雅黑" panose="020B0503020204020204" pitchFamily="34" charset="-122"/>
                  <a:ea typeface="微软雅黑" panose="020B0503020204020204" pitchFamily="34" charset="-122"/>
                </a:rPr>
                <a:t>单击添加标题</a:t>
              </a:r>
              <a:endParaRPr lang="zh-CN" altLang="en-US" sz="1010" b="1" dirty="0">
                <a:solidFill>
                  <a:srgbClr val="0064C6"/>
                </a:solidFill>
                <a:latin typeface="微软雅黑" panose="020B0503020204020204" pitchFamily="34" charset="-122"/>
                <a:ea typeface="微软雅黑" panose="020B0503020204020204" pitchFamily="34" charset="-122"/>
              </a:endParaRPr>
            </a:p>
          </p:txBody>
        </p:sp>
      </p:grpSp>
      <p:sp>
        <p:nvSpPr>
          <p:cNvPr id="12" name="矩形 11"/>
          <p:cNvSpPr/>
          <p:nvPr/>
        </p:nvSpPr>
        <p:spPr>
          <a:xfrm>
            <a:off x="3011691" y="196839"/>
            <a:ext cx="681387" cy="248004"/>
          </a:xfrm>
          <a:prstGeom prst="rect">
            <a:avLst/>
          </a:prstGeom>
        </p:spPr>
        <p:txBody>
          <a:bodyPr wrap="none">
            <a:spAutoFit/>
          </a:bodyPr>
          <a:lstStyle/>
          <a:p>
            <a:pPr algn="ctr"/>
            <a:r>
              <a:rPr lang="en-US" altLang="zh-CN" sz="1010" b="1" dirty="0">
                <a:solidFill>
                  <a:schemeClr val="bg1">
                    <a:lumMod val="65000"/>
                  </a:schemeClr>
                </a:solidFill>
                <a:latin typeface="微软雅黑" panose="020B0503020204020204" pitchFamily="34" charset="-122"/>
                <a:ea typeface="微软雅黑" panose="020B0503020204020204" pitchFamily="34" charset="-122"/>
              </a:rPr>
              <a:t>&gt;&gt;&gt;&gt;&gt;</a:t>
            </a:r>
            <a:endParaRPr lang="zh-CN" altLang="en-US" sz="1010" b="1"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3" name="矩形 12"/>
          <p:cNvSpPr/>
          <p:nvPr/>
        </p:nvSpPr>
        <p:spPr>
          <a:xfrm>
            <a:off x="5386604" y="196839"/>
            <a:ext cx="681387" cy="248004"/>
          </a:xfrm>
          <a:prstGeom prst="rect">
            <a:avLst/>
          </a:prstGeom>
        </p:spPr>
        <p:txBody>
          <a:bodyPr wrap="none">
            <a:spAutoFit/>
          </a:bodyPr>
          <a:lstStyle/>
          <a:p>
            <a:pPr algn="ctr"/>
            <a:r>
              <a:rPr lang="en-US" altLang="zh-CN" sz="1010" b="1" dirty="0">
                <a:solidFill>
                  <a:schemeClr val="bg1">
                    <a:lumMod val="65000"/>
                  </a:schemeClr>
                </a:solidFill>
                <a:latin typeface="微软雅黑" panose="020B0503020204020204" pitchFamily="34" charset="-122"/>
                <a:ea typeface="微软雅黑" panose="020B0503020204020204" pitchFamily="34" charset="-122"/>
              </a:rPr>
              <a:t>&lt;&lt;&lt;&lt;&lt;</a:t>
            </a:r>
            <a:endParaRPr lang="zh-CN" altLang="en-US" sz="1010" b="1" dirty="0">
              <a:solidFill>
                <a:schemeClr val="bg1">
                  <a:lumMod val="65000"/>
                </a:schemeClr>
              </a:solidFill>
              <a:latin typeface="微软雅黑" panose="020B0503020204020204" pitchFamily="34" charset="-122"/>
              <a:ea typeface="微软雅黑" panose="020B0503020204020204" pitchFamily="34" charset="-122"/>
            </a:endParaRPr>
          </a:p>
        </p:txBody>
      </p:sp>
      <p:grpSp>
        <p:nvGrpSpPr>
          <p:cNvPr id="7" name="组合 6"/>
          <p:cNvGrpSpPr/>
          <p:nvPr/>
        </p:nvGrpSpPr>
        <p:grpSpPr bwMode="auto">
          <a:xfrm>
            <a:off x="4067561" y="1884985"/>
            <a:ext cx="4289415" cy="2542829"/>
            <a:chOff x="1116116" y="627534"/>
            <a:chExt cx="6985560" cy="4167397"/>
          </a:xfrm>
        </p:grpSpPr>
        <p:grpSp>
          <p:nvGrpSpPr>
            <p:cNvPr id="8" name="组合 90"/>
            <p:cNvGrpSpPr/>
            <p:nvPr/>
          </p:nvGrpSpPr>
          <p:grpSpPr bwMode="auto">
            <a:xfrm>
              <a:off x="2133254" y="1447935"/>
              <a:ext cx="5334385" cy="474626"/>
              <a:chOff x="1759346" y="2218989"/>
              <a:chExt cx="1524110" cy="474627"/>
            </a:xfrm>
          </p:grpSpPr>
          <p:sp>
            <p:nvSpPr>
              <p:cNvPr id="49" name="任意多边形 48"/>
              <p:cNvSpPr/>
              <p:nvPr/>
            </p:nvSpPr>
            <p:spPr bwMode="auto">
              <a:xfrm>
                <a:off x="1759346" y="2223103"/>
                <a:ext cx="1524110" cy="470513"/>
              </a:xfrm>
              <a:custGeom>
                <a:avLst/>
                <a:gdLst>
                  <a:gd name="connsiteX0" fmla="*/ 6980 w 2973545"/>
                  <a:gd name="connsiteY0" fmla="*/ 0 h 467670"/>
                  <a:gd name="connsiteX1" fmla="*/ 0 w 2973545"/>
                  <a:gd name="connsiteY1" fmla="*/ 460690 h 467670"/>
                  <a:gd name="connsiteX2" fmla="*/ 2973545 w 2973545"/>
                  <a:gd name="connsiteY2" fmla="*/ 467670 h 467670"/>
                  <a:gd name="connsiteX3" fmla="*/ 2903743 w 2973545"/>
                  <a:gd name="connsiteY3" fmla="*/ 6980 h 467670"/>
                  <a:gd name="connsiteX4" fmla="*/ 6980 w 2973545"/>
                  <a:gd name="connsiteY4" fmla="*/ 0 h 4676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73545" h="467670">
                    <a:moveTo>
                      <a:pt x="6980" y="0"/>
                    </a:moveTo>
                    <a:lnTo>
                      <a:pt x="0" y="460690"/>
                    </a:lnTo>
                    <a:lnTo>
                      <a:pt x="2973545" y="467670"/>
                    </a:lnTo>
                    <a:lnTo>
                      <a:pt x="2903743" y="6980"/>
                    </a:lnTo>
                    <a:lnTo>
                      <a:pt x="6980" y="0"/>
                    </a:lnTo>
                    <a:close/>
                  </a:path>
                </a:pathLst>
              </a:cu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270000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50" name="TextBox 100"/>
              <p:cNvSpPr txBox="1">
                <a:spLocks noChangeArrowheads="1"/>
              </p:cNvSpPr>
              <p:nvPr/>
            </p:nvSpPr>
            <p:spPr bwMode="auto">
              <a:xfrm>
                <a:off x="1945273" y="2218989"/>
                <a:ext cx="1053627" cy="453967"/>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kern="0" dirty="0">
                    <a:solidFill>
                      <a:prstClr val="white"/>
                    </a:solidFill>
                    <a:latin typeface="微软雅黑" panose="020B0503020204020204" pitchFamily="34" charset="-122"/>
                    <a:ea typeface="微软雅黑" panose="020B0503020204020204" pitchFamily="34" charset="-122"/>
                  </a:rPr>
                  <a:t>添加标题</a:t>
                </a:r>
              </a:p>
            </p:txBody>
          </p:sp>
        </p:grpSp>
        <p:grpSp>
          <p:nvGrpSpPr>
            <p:cNvPr id="14" name="组合 91"/>
            <p:cNvGrpSpPr/>
            <p:nvPr/>
          </p:nvGrpSpPr>
          <p:grpSpPr bwMode="auto">
            <a:xfrm>
              <a:off x="2133257" y="2395686"/>
              <a:ext cx="4115610" cy="483588"/>
              <a:chOff x="1759318" y="2209477"/>
              <a:chExt cx="1524300" cy="483588"/>
            </a:xfrm>
          </p:grpSpPr>
          <p:sp>
            <p:nvSpPr>
              <p:cNvPr id="47" name="任意多边形 46"/>
              <p:cNvSpPr/>
              <p:nvPr/>
            </p:nvSpPr>
            <p:spPr bwMode="auto">
              <a:xfrm>
                <a:off x="1759318" y="2224792"/>
                <a:ext cx="1524300" cy="468273"/>
              </a:xfrm>
              <a:custGeom>
                <a:avLst/>
                <a:gdLst>
                  <a:gd name="connsiteX0" fmla="*/ 6980 w 2973545"/>
                  <a:gd name="connsiteY0" fmla="*/ 0 h 467670"/>
                  <a:gd name="connsiteX1" fmla="*/ 0 w 2973545"/>
                  <a:gd name="connsiteY1" fmla="*/ 460690 h 467670"/>
                  <a:gd name="connsiteX2" fmla="*/ 2973545 w 2973545"/>
                  <a:gd name="connsiteY2" fmla="*/ 467670 h 467670"/>
                  <a:gd name="connsiteX3" fmla="*/ 2903743 w 2973545"/>
                  <a:gd name="connsiteY3" fmla="*/ 6980 h 467670"/>
                  <a:gd name="connsiteX4" fmla="*/ 6980 w 2973545"/>
                  <a:gd name="connsiteY4" fmla="*/ 0 h 4676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73545" h="467670">
                    <a:moveTo>
                      <a:pt x="6980" y="0"/>
                    </a:moveTo>
                    <a:lnTo>
                      <a:pt x="0" y="460690"/>
                    </a:lnTo>
                    <a:lnTo>
                      <a:pt x="2973545" y="467670"/>
                    </a:lnTo>
                    <a:lnTo>
                      <a:pt x="2903743" y="6980"/>
                    </a:lnTo>
                    <a:lnTo>
                      <a:pt x="6980" y="0"/>
                    </a:lnTo>
                    <a:close/>
                  </a:path>
                </a:pathLst>
              </a:custGeom>
              <a:gradFill>
                <a:gsLst>
                  <a:gs pos="0">
                    <a:schemeClr val="bg1">
                      <a:lumMod val="65000"/>
                    </a:schemeClr>
                  </a:gs>
                  <a:gs pos="100000">
                    <a:schemeClr val="bg1">
                      <a:lumMod val="85000"/>
                    </a:schemeClr>
                  </a:gs>
                </a:gsLst>
                <a:lin ang="16200000" scaled="1"/>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8" name="TextBox 95"/>
              <p:cNvSpPr txBox="1">
                <a:spLocks noChangeArrowheads="1"/>
              </p:cNvSpPr>
              <p:nvPr/>
            </p:nvSpPr>
            <p:spPr bwMode="auto">
              <a:xfrm>
                <a:off x="1986915" y="2209477"/>
                <a:ext cx="925201" cy="453969"/>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kern="0" dirty="0">
                    <a:solidFill>
                      <a:prstClr val="white"/>
                    </a:solidFill>
                    <a:latin typeface="微软雅黑" panose="020B0503020204020204" pitchFamily="34" charset="-122"/>
                    <a:ea typeface="微软雅黑" panose="020B0503020204020204" pitchFamily="34" charset="-122"/>
                  </a:rPr>
                  <a:t>添加标题</a:t>
                </a:r>
              </a:p>
            </p:txBody>
          </p:sp>
        </p:grpSp>
        <p:grpSp>
          <p:nvGrpSpPr>
            <p:cNvPr id="15" name="组合 97"/>
            <p:cNvGrpSpPr/>
            <p:nvPr/>
          </p:nvGrpSpPr>
          <p:grpSpPr bwMode="auto">
            <a:xfrm>
              <a:off x="2133602" y="3334471"/>
              <a:ext cx="2981624" cy="503750"/>
              <a:chOff x="1759446" y="2191000"/>
              <a:chExt cx="1529038" cy="503751"/>
            </a:xfrm>
          </p:grpSpPr>
          <p:grpSp>
            <p:nvGrpSpPr>
              <p:cNvPr id="43" name="组合 21"/>
              <p:cNvGrpSpPr/>
              <p:nvPr/>
            </p:nvGrpSpPr>
            <p:grpSpPr bwMode="auto">
              <a:xfrm>
                <a:off x="1759446" y="2224085"/>
                <a:ext cx="1529038" cy="470666"/>
                <a:chOff x="4013588" y="2289490"/>
                <a:chExt cx="2983405" cy="470611"/>
              </a:xfrm>
            </p:grpSpPr>
            <p:sp>
              <p:nvSpPr>
                <p:cNvPr id="45" name="任意多边形 44"/>
                <p:cNvSpPr/>
                <p:nvPr/>
              </p:nvSpPr>
              <p:spPr bwMode="auto">
                <a:xfrm>
                  <a:off x="4013588" y="2289490"/>
                  <a:ext cx="2973576" cy="468258"/>
                </a:xfrm>
                <a:custGeom>
                  <a:avLst/>
                  <a:gdLst>
                    <a:gd name="connsiteX0" fmla="*/ 6980 w 2973545"/>
                    <a:gd name="connsiteY0" fmla="*/ 0 h 467670"/>
                    <a:gd name="connsiteX1" fmla="*/ 0 w 2973545"/>
                    <a:gd name="connsiteY1" fmla="*/ 460690 h 467670"/>
                    <a:gd name="connsiteX2" fmla="*/ 2973545 w 2973545"/>
                    <a:gd name="connsiteY2" fmla="*/ 467670 h 467670"/>
                    <a:gd name="connsiteX3" fmla="*/ 2903743 w 2973545"/>
                    <a:gd name="connsiteY3" fmla="*/ 6980 h 467670"/>
                    <a:gd name="connsiteX4" fmla="*/ 6980 w 2973545"/>
                    <a:gd name="connsiteY4" fmla="*/ 0 h 4676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73545" h="467670">
                      <a:moveTo>
                        <a:pt x="6980" y="0"/>
                      </a:moveTo>
                      <a:lnTo>
                        <a:pt x="0" y="460690"/>
                      </a:lnTo>
                      <a:lnTo>
                        <a:pt x="2973545" y="467670"/>
                      </a:lnTo>
                      <a:lnTo>
                        <a:pt x="2903743" y="6980"/>
                      </a:lnTo>
                      <a:lnTo>
                        <a:pt x="6980" y="0"/>
                      </a:lnTo>
                      <a:close/>
                    </a:path>
                  </a:pathLst>
                </a:cu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2700000" scaled="1"/>
                  <a:tileRect/>
                </a:gradFill>
                <a:ln w="3175">
                  <a:noFill/>
                </a:ln>
                <a:effectLst/>
                <a:scene3d>
                  <a:camera prst="orthographicFront"/>
                  <a:lightRig rig="balanced" dir="t"/>
                </a:scene3d>
                <a:sp3d extrusionH="247650">
                  <a:extrusionClr>
                    <a:srgbClr val="770B2C"/>
                  </a:extrusion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6" name="任意多边形 45"/>
                <p:cNvSpPr/>
                <p:nvPr/>
              </p:nvSpPr>
              <p:spPr bwMode="auto">
                <a:xfrm>
                  <a:off x="5468129" y="2294123"/>
                  <a:ext cx="1528864" cy="465978"/>
                </a:xfrm>
                <a:custGeom>
                  <a:avLst/>
                  <a:gdLst>
                    <a:gd name="connsiteX0" fmla="*/ 1463040 w 1529542"/>
                    <a:gd name="connsiteY0" fmla="*/ 0 h 465512"/>
                    <a:gd name="connsiteX1" fmla="*/ 0 w 1529542"/>
                    <a:gd name="connsiteY1" fmla="*/ 465512 h 465512"/>
                    <a:gd name="connsiteX2" fmla="*/ 1529542 w 1529542"/>
                    <a:gd name="connsiteY2" fmla="*/ 459971 h 465512"/>
                    <a:gd name="connsiteX3" fmla="*/ 1463040 w 1529542"/>
                    <a:gd name="connsiteY3" fmla="*/ 0 h 465512"/>
                  </a:gdLst>
                  <a:ahLst/>
                  <a:cxnLst>
                    <a:cxn ang="0">
                      <a:pos x="connsiteX0" y="connsiteY0"/>
                    </a:cxn>
                    <a:cxn ang="0">
                      <a:pos x="connsiteX1" y="connsiteY1"/>
                    </a:cxn>
                    <a:cxn ang="0">
                      <a:pos x="connsiteX2" y="connsiteY2"/>
                    </a:cxn>
                    <a:cxn ang="0">
                      <a:pos x="connsiteX3" y="connsiteY3"/>
                    </a:cxn>
                  </a:cxnLst>
                  <a:rect l="l" t="t" r="r" b="b"/>
                  <a:pathLst>
                    <a:path w="1529542" h="465512">
                      <a:moveTo>
                        <a:pt x="1463040" y="0"/>
                      </a:moveTo>
                      <a:lnTo>
                        <a:pt x="0" y="465512"/>
                      </a:lnTo>
                      <a:lnTo>
                        <a:pt x="1529542" y="459971"/>
                      </a:lnTo>
                      <a:lnTo>
                        <a:pt x="1463040" y="0"/>
                      </a:lnTo>
                      <a:close/>
                    </a:path>
                  </a:pathLst>
                </a:custGeom>
                <a:solidFill>
                  <a:srgbClr val="0070C0">
                    <a:alpha val="6000"/>
                  </a:srgbClr>
                </a:solidFill>
                <a:ln>
                  <a:noFill/>
                </a:ln>
              </p:spPr>
              <p:txBody>
                <a:bodyPr/>
                <a:lstStyle/>
                <a:p>
                  <a:pPr eaLnBrk="0" hangingPunct="0">
                    <a:defRPr/>
                  </a:pPr>
                  <a:endParaRPr lang="zh-CN" altLang="en-US" kern="0">
                    <a:solidFill>
                      <a:sysClr val="windowText" lastClr="000000"/>
                    </a:solidFill>
                  </a:endParaRPr>
                </a:p>
              </p:txBody>
            </p:sp>
          </p:grpSp>
          <p:sp>
            <p:nvSpPr>
              <p:cNvPr id="44" name="TextBox 90"/>
              <p:cNvSpPr txBox="1">
                <a:spLocks noChangeArrowheads="1"/>
              </p:cNvSpPr>
              <p:nvPr/>
            </p:nvSpPr>
            <p:spPr bwMode="auto">
              <a:xfrm>
                <a:off x="1887874" y="2191000"/>
                <a:ext cx="1263814" cy="453970"/>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kern="0" dirty="0">
                    <a:solidFill>
                      <a:prstClr val="white"/>
                    </a:solidFill>
                    <a:latin typeface="微软雅黑" panose="020B0503020204020204" pitchFamily="34" charset="-122"/>
                    <a:ea typeface="微软雅黑" panose="020B0503020204020204" pitchFamily="34" charset="-122"/>
                  </a:rPr>
                  <a:t>添加标题</a:t>
                </a:r>
              </a:p>
            </p:txBody>
          </p:sp>
        </p:grpSp>
        <p:grpSp>
          <p:nvGrpSpPr>
            <p:cNvPr id="16" name="组合 103"/>
            <p:cNvGrpSpPr/>
            <p:nvPr/>
          </p:nvGrpSpPr>
          <p:grpSpPr bwMode="auto">
            <a:xfrm>
              <a:off x="2110191" y="4317992"/>
              <a:ext cx="1508450" cy="476939"/>
              <a:chOff x="1735435" y="2215671"/>
              <a:chExt cx="1547128" cy="476940"/>
            </a:xfrm>
          </p:grpSpPr>
          <p:sp>
            <p:nvSpPr>
              <p:cNvPr id="41" name="任意多边形 40"/>
              <p:cNvSpPr/>
              <p:nvPr/>
            </p:nvSpPr>
            <p:spPr bwMode="auto">
              <a:xfrm>
                <a:off x="1759092" y="2224339"/>
                <a:ext cx="1523471" cy="468272"/>
              </a:xfrm>
              <a:custGeom>
                <a:avLst/>
                <a:gdLst>
                  <a:gd name="connsiteX0" fmla="*/ 6980 w 2973545"/>
                  <a:gd name="connsiteY0" fmla="*/ 0 h 467670"/>
                  <a:gd name="connsiteX1" fmla="*/ 0 w 2973545"/>
                  <a:gd name="connsiteY1" fmla="*/ 460690 h 467670"/>
                  <a:gd name="connsiteX2" fmla="*/ 2973545 w 2973545"/>
                  <a:gd name="connsiteY2" fmla="*/ 467670 h 467670"/>
                  <a:gd name="connsiteX3" fmla="*/ 2903743 w 2973545"/>
                  <a:gd name="connsiteY3" fmla="*/ 6980 h 467670"/>
                  <a:gd name="connsiteX4" fmla="*/ 6980 w 2973545"/>
                  <a:gd name="connsiteY4" fmla="*/ 0 h 4676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73545" h="467670">
                    <a:moveTo>
                      <a:pt x="6980" y="0"/>
                    </a:moveTo>
                    <a:lnTo>
                      <a:pt x="0" y="460690"/>
                    </a:lnTo>
                    <a:lnTo>
                      <a:pt x="2973545" y="467670"/>
                    </a:lnTo>
                    <a:lnTo>
                      <a:pt x="2903743" y="6980"/>
                    </a:lnTo>
                    <a:lnTo>
                      <a:pt x="6980" y="0"/>
                    </a:lnTo>
                    <a:close/>
                  </a:path>
                </a:pathLst>
              </a:custGeom>
              <a:gradFill>
                <a:gsLst>
                  <a:gs pos="0">
                    <a:schemeClr val="bg1">
                      <a:lumMod val="65000"/>
                    </a:schemeClr>
                  </a:gs>
                  <a:gs pos="100000">
                    <a:schemeClr val="bg1">
                      <a:lumMod val="85000"/>
                    </a:schemeClr>
                  </a:gs>
                </a:gsLst>
                <a:lin ang="16200000" scaled="1"/>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2" name="TextBox 85"/>
              <p:cNvSpPr txBox="1">
                <a:spLocks noChangeArrowheads="1"/>
              </p:cNvSpPr>
              <p:nvPr/>
            </p:nvSpPr>
            <p:spPr bwMode="auto">
              <a:xfrm>
                <a:off x="1735435" y="2215671"/>
                <a:ext cx="1489002" cy="453969"/>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kern="0" dirty="0">
                    <a:solidFill>
                      <a:prstClr val="white"/>
                    </a:solidFill>
                    <a:latin typeface="微软雅黑" panose="020B0503020204020204" pitchFamily="34" charset="-122"/>
                    <a:ea typeface="微软雅黑" panose="020B0503020204020204" pitchFamily="34" charset="-122"/>
                  </a:rPr>
                  <a:t>添加标题</a:t>
                </a:r>
              </a:p>
            </p:txBody>
          </p:sp>
        </p:grpSp>
        <p:sp>
          <p:nvSpPr>
            <p:cNvPr id="17" name="TextBox 60"/>
            <p:cNvSpPr txBox="1">
              <a:spLocks noChangeArrowheads="1"/>
            </p:cNvSpPr>
            <p:nvPr/>
          </p:nvSpPr>
          <p:spPr bwMode="auto">
            <a:xfrm>
              <a:off x="1116116" y="2048035"/>
              <a:ext cx="761737" cy="1563668"/>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1400" kern="0" dirty="0">
                  <a:solidFill>
                    <a:prstClr val="black">
                      <a:lumMod val="85000"/>
                      <a:lumOff val="15000"/>
                    </a:prstClr>
                  </a:solidFill>
                  <a:latin typeface="微软雅黑" panose="020B0503020204020204" pitchFamily="34" charset="-122"/>
                  <a:ea typeface="微软雅黑" panose="020B0503020204020204" pitchFamily="34" charset="-122"/>
                </a:rPr>
                <a:t>添加</a:t>
              </a:r>
              <a:endParaRPr lang="en-US" altLang="zh-CN" sz="1400" kern="0" dirty="0">
                <a:solidFill>
                  <a:prstClr val="black">
                    <a:lumMod val="85000"/>
                    <a:lumOff val="15000"/>
                  </a:prstClr>
                </a:solidFill>
                <a:latin typeface="微软雅黑" panose="020B0503020204020204" pitchFamily="34" charset="-122"/>
                <a:ea typeface="微软雅黑" panose="020B0503020204020204" pitchFamily="34" charset="-122"/>
              </a:endParaRPr>
            </a:p>
            <a:p>
              <a:pPr algn="ctr" eaLnBrk="1" hangingPunct="1">
                <a:defRPr/>
              </a:pPr>
              <a:r>
                <a:rPr lang="zh-CN" altLang="en-US" sz="1400" kern="0" dirty="0">
                  <a:solidFill>
                    <a:prstClr val="black">
                      <a:lumMod val="85000"/>
                      <a:lumOff val="15000"/>
                    </a:prstClr>
                  </a:solidFill>
                  <a:latin typeface="微软雅黑" panose="020B0503020204020204" pitchFamily="34" charset="-122"/>
                  <a:ea typeface="微软雅黑" panose="020B0503020204020204" pitchFamily="34" charset="-122"/>
                </a:rPr>
                <a:t>标题</a:t>
              </a:r>
            </a:p>
          </p:txBody>
        </p:sp>
        <p:grpSp>
          <p:nvGrpSpPr>
            <p:cNvPr id="18" name="组合 137"/>
            <p:cNvGrpSpPr/>
            <p:nvPr/>
          </p:nvGrpSpPr>
          <p:grpSpPr bwMode="auto">
            <a:xfrm>
              <a:off x="2097088" y="927571"/>
              <a:ext cx="5522912" cy="3678238"/>
              <a:chOff x="2097584" y="1600200"/>
              <a:chExt cx="5522416" cy="3679040"/>
            </a:xfrm>
          </p:grpSpPr>
          <p:cxnSp>
            <p:nvCxnSpPr>
              <p:cNvPr id="27" name="AutoShape 22"/>
              <p:cNvCxnSpPr>
                <a:cxnSpLocks noChangeShapeType="1"/>
              </p:cNvCxnSpPr>
              <p:nvPr/>
            </p:nvCxnSpPr>
            <p:spPr bwMode="auto">
              <a:xfrm rot="10800000" flipH="1" flipV="1">
                <a:off x="2097584" y="1658152"/>
                <a:ext cx="1588" cy="747713"/>
              </a:xfrm>
              <a:prstGeom prst="bentConnector3">
                <a:avLst>
                  <a:gd name="adj1" fmla="val -13200000"/>
                </a:avLst>
              </a:prstGeom>
              <a:noFill/>
              <a:ln w="38100">
                <a:solidFill>
                  <a:srgbClr val="969696"/>
                </a:solidFill>
                <a:miter lim="800000"/>
              </a:ln>
              <a:extLst>
                <a:ext uri="{909E8E84-426E-40DD-AFC4-6F175D3DCCD1}">
                  <a14:hiddenFill xmlns:a14="http://schemas.microsoft.com/office/drawing/2010/main">
                    <a:noFill/>
                  </a14:hiddenFill>
                </a:ext>
              </a:extLst>
            </p:spPr>
          </p:cxnSp>
          <p:cxnSp>
            <p:nvCxnSpPr>
              <p:cNvPr id="28" name="AutoShape 23"/>
              <p:cNvCxnSpPr>
                <a:cxnSpLocks noChangeShapeType="1"/>
              </p:cNvCxnSpPr>
              <p:nvPr/>
            </p:nvCxnSpPr>
            <p:spPr bwMode="auto">
              <a:xfrm rot="10800000" flipH="1" flipV="1">
                <a:off x="2097584" y="1658152"/>
                <a:ext cx="1588" cy="1704975"/>
              </a:xfrm>
              <a:prstGeom prst="bentConnector3">
                <a:avLst>
                  <a:gd name="adj1" fmla="val -13200000"/>
                </a:avLst>
              </a:prstGeom>
              <a:noFill/>
              <a:ln w="38100">
                <a:solidFill>
                  <a:srgbClr val="969696"/>
                </a:solidFill>
                <a:miter lim="800000"/>
              </a:ln>
              <a:extLst>
                <a:ext uri="{909E8E84-426E-40DD-AFC4-6F175D3DCCD1}">
                  <a14:hiddenFill xmlns:a14="http://schemas.microsoft.com/office/drawing/2010/main">
                    <a:noFill/>
                  </a14:hiddenFill>
                </a:ext>
              </a:extLst>
            </p:spPr>
          </p:cxnSp>
          <p:cxnSp>
            <p:nvCxnSpPr>
              <p:cNvPr id="29" name="AutoShape 24"/>
              <p:cNvCxnSpPr>
                <a:cxnSpLocks noChangeShapeType="1"/>
              </p:cNvCxnSpPr>
              <p:nvPr/>
            </p:nvCxnSpPr>
            <p:spPr bwMode="auto">
              <a:xfrm rot="10800000" flipH="1" flipV="1">
                <a:off x="2097584" y="1658152"/>
                <a:ext cx="1588" cy="2662238"/>
              </a:xfrm>
              <a:prstGeom prst="bentConnector3">
                <a:avLst>
                  <a:gd name="adj1" fmla="val -13200000"/>
                </a:avLst>
              </a:prstGeom>
              <a:noFill/>
              <a:ln w="38100">
                <a:solidFill>
                  <a:srgbClr val="969696"/>
                </a:solidFill>
                <a:miter lim="800000"/>
              </a:ln>
              <a:extLst>
                <a:ext uri="{909E8E84-426E-40DD-AFC4-6F175D3DCCD1}">
                  <a14:hiddenFill xmlns:a14="http://schemas.microsoft.com/office/drawing/2010/main">
                    <a:noFill/>
                  </a14:hiddenFill>
                </a:ext>
              </a:extLst>
            </p:spPr>
          </p:cxnSp>
          <p:cxnSp>
            <p:nvCxnSpPr>
              <p:cNvPr id="30" name="AutoShape 25"/>
              <p:cNvCxnSpPr>
                <a:cxnSpLocks noChangeShapeType="1"/>
              </p:cNvCxnSpPr>
              <p:nvPr/>
            </p:nvCxnSpPr>
            <p:spPr bwMode="auto">
              <a:xfrm rot="10800000" flipH="1" flipV="1">
                <a:off x="2097584" y="1658152"/>
                <a:ext cx="1588" cy="3621088"/>
              </a:xfrm>
              <a:prstGeom prst="bentConnector3">
                <a:avLst>
                  <a:gd name="adj1" fmla="val -13200000"/>
                </a:avLst>
              </a:prstGeom>
              <a:noFill/>
              <a:ln w="38100">
                <a:solidFill>
                  <a:srgbClr val="969696"/>
                </a:solidFill>
                <a:miter lim="800000"/>
              </a:ln>
              <a:extLst>
                <a:ext uri="{909E8E84-426E-40DD-AFC4-6F175D3DCCD1}">
                  <a14:hiddenFill xmlns:a14="http://schemas.microsoft.com/office/drawing/2010/main">
                    <a:noFill/>
                  </a14:hiddenFill>
                </a:ext>
              </a:extLst>
            </p:spPr>
          </p:cxnSp>
          <p:grpSp>
            <p:nvGrpSpPr>
              <p:cNvPr id="31" name="组合 136"/>
              <p:cNvGrpSpPr/>
              <p:nvPr/>
            </p:nvGrpSpPr>
            <p:grpSpPr bwMode="auto">
              <a:xfrm>
                <a:off x="2108200" y="1600200"/>
                <a:ext cx="5511800" cy="59989"/>
                <a:chOff x="2108200" y="1600200"/>
                <a:chExt cx="5511800" cy="59989"/>
              </a:xfrm>
            </p:grpSpPr>
            <p:sp>
              <p:nvSpPr>
                <p:cNvPr id="32" name="任意多边形 31"/>
                <p:cNvSpPr/>
                <p:nvPr/>
              </p:nvSpPr>
              <p:spPr>
                <a:xfrm>
                  <a:off x="2109106" y="1660903"/>
                  <a:ext cx="5504163" cy="0"/>
                </a:xfrm>
                <a:custGeom>
                  <a:avLst/>
                  <a:gdLst>
                    <a:gd name="connsiteX0" fmla="*/ 0 w 5198533"/>
                    <a:gd name="connsiteY0" fmla="*/ 0 h 0"/>
                    <a:gd name="connsiteX1" fmla="*/ 5198533 w 5198533"/>
                    <a:gd name="connsiteY1" fmla="*/ 0 h 0"/>
                    <a:gd name="connsiteX0-1" fmla="*/ 0 w 10478"/>
                    <a:gd name="connsiteY0-2" fmla="*/ 0 h 0"/>
                    <a:gd name="connsiteX1-3" fmla="*/ 10478 w 10478"/>
                    <a:gd name="connsiteY1-4" fmla="*/ 0 h 0"/>
                    <a:gd name="connsiteX0-5" fmla="*/ 0 w 10107"/>
                    <a:gd name="connsiteY0-6" fmla="*/ 0 h 0"/>
                    <a:gd name="connsiteX1-7" fmla="*/ 10107 w 10107"/>
                    <a:gd name="connsiteY1-8" fmla="*/ 0 h 0"/>
                  </a:gdLst>
                  <a:ahLst/>
                  <a:cxnLst>
                    <a:cxn ang="0">
                      <a:pos x="connsiteX0-1" y="connsiteY0-2"/>
                    </a:cxn>
                    <a:cxn ang="0">
                      <a:pos x="connsiteX1-3" y="connsiteY1-4"/>
                    </a:cxn>
                  </a:cxnLst>
                  <a:rect l="l" t="t" r="r" b="b"/>
                  <a:pathLst>
                    <a:path w="10107">
                      <a:moveTo>
                        <a:pt x="0" y="0"/>
                      </a:moveTo>
                      <a:lnTo>
                        <a:pt x="10107" y="0"/>
                      </a:lnTo>
                    </a:path>
                  </a:pathLst>
                </a:custGeom>
                <a:ln>
                  <a:solidFill>
                    <a:schemeClr val="tx1">
                      <a:lumMod val="75000"/>
                      <a:lumOff val="25000"/>
                    </a:schemeClr>
                  </a:solidFill>
                </a:ln>
              </p:spPr>
              <p:txBody>
                <a:bodyPr/>
                <a:lstStyle/>
                <a:p>
                  <a:pPr eaLnBrk="0" hangingPunct="0">
                    <a:defRPr/>
                  </a:pPr>
                  <a:endParaRPr lang="zh-CN" altLang="en-US">
                    <a:solidFill>
                      <a:prstClr val="black"/>
                    </a:solidFill>
                  </a:endParaRPr>
                </a:p>
              </p:txBody>
            </p:sp>
            <p:sp>
              <p:nvSpPr>
                <p:cNvPr id="33" name="任意多边形 32"/>
                <p:cNvSpPr/>
                <p:nvPr/>
              </p:nvSpPr>
              <p:spPr>
                <a:xfrm>
                  <a:off x="2109106" y="1600395"/>
                  <a:ext cx="0" cy="60508"/>
                </a:xfrm>
                <a:custGeom>
                  <a:avLst/>
                  <a:gdLst>
                    <a:gd name="connsiteX0" fmla="*/ 0 w 0"/>
                    <a:gd name="connsiteY0" fmla="*/ 59267 h 59267"/>
                    <a:gd name="connsiteX1" fmla="*/ 0 w 0"/>
                    <a:gd name="connsiteY1" fmla="*/ 0 h 59267"/>
                  </a:gdLst>
                  <a:ahLst/>
                  <a:cxnLst>
                    <a:cxn ang="0">
                      <a:pos x="connsiteX0" y="connsiteY0"/>
                    </a:cxn>
                    <a:cxn ang="0">
                      <a:pos x="connsiteX1" y="connsiteY1"/>
                    </a:cxn>
                  </a:cxnLst>
                  <a:rect l="l" t="t" r="r" b="b"/>
                  <a:pathLst>
                    <a:path h="59267">
                      <a:moveTo>
                        <a:pt x="0" y="59267"/>
                      </a:moveTo>
                      <a:lnTo>
                        <a:pt x="0" y="0"/>
                      </a:lnTo>
                    </a:path>
                  </a:pathLst>
                </a:custGeom>
                <a:ln>
                  <a:solidFill>
                    <a:schemeClr val="tx1">
                      <a:lumMod val="75000"/>
                      <a:lumOff val="25000"/>
                    </a:schemeClr>
                  </a:solidFill>
                </a:ln>
              </p:spPr>
              <p:txBody>
                <a:bodyPr/>
                <a:lstStyle/>
                <a:p>
                  <a:pPr eaLnBrk="0" hangingPunct="0">
                    <a:defRPr/>
                  </a:pPr>
                  <a:endParaRPr lang="zh-CN" altLang="en-US">
                    <a:solidFill>
                      <a:prstClr val="black"/>
                    </a:solidFill>
                  </a:endParaRPr>
                </a:p>
              </p:txBody>
            </p:sp>
            <p:sp>
              <p:nvSpPr>
                <p:cNvPr id="34" name="任意多边形 33"/>
                <p:cNvSpPr/>
                <p:nvPr/>
              </p:nvSpPr>
              <p:spPr>
                <a:xfrm>
                  <a:off x="2837170" y="1600395"/>
                  <a:ext cx="0" cy="60508"/>
                </a:xfrm>
                <a:custGeom>
                  <a:avLst/>
                  <a:gdLst>
                    <a:gd name="connsiteX0" fmla="*/ 0 w 0"/>
                    <a:gd name="connsiteY0" fmla="*/ 59267 h 59267"/>
                    <a:gd name="connsiteX1" fmla="*/ 0 w 0"/>
                    <a:gd name="connsiteY1" fmla="*/ 0 h 59267"/>
                  </a:gdLst>
                  <a:ahLst/>
                  <a:cxnLst>
                    <a:cxn ang="0">
                      <a:pos x="connsiteX0" y="connsiteY0"/>
                    </a:cxn>
                    <a:cxn ang="0">
                      <a:pos x="connsiteX1" y="connsiteY1"/>
                    </a:cxn>
                  </a:cxnLst>
                  <a:rect l="l" t="t" r="r" b="b"/>
                  <a:pathLst>
                    <a:path h="59267">
                      <a:moveTo>
                        <a:pt x="0" y="59267"/>
                      </a:moveTo>
                      <a:lnTo>
                        <a:pt x="0" y="0"/>
                      </a:lnTo>
                    </a:path>
                  </a:pathLst>
                </a:custGeom>
                <a:ln>
                  <a:solidFill>
                    <a:schemeClr val="tx1">
                      <a:lumMod val="75000"/>
                      <a:lumOff val="25000"/>
                    </a:schemeClr>
                  </a:solidFill>
                </a:ln>
              </p:spPr>
              <p:txBody>
                <a:bodyPr/>
                <a:lstStyle/>
                <a:p>
                  <a:pPr eaLnBrk="0" hangingPunct="0">
                    <a:defRPr/>
                  </a:pPr>
                  <a:endParaRPr lang="zh-CN" altLang="en-US">
                    <a:solidFill>
                      <a:prstClr val="black"/>
                    </a:solidFill>
                  </a:endParaRPr>
                </a:p>
              </p:txBody>
            </p:sp>
            <p:sp>
              <p:nvSpPr>
                <p:cNvPr id="35" name="任意多边形 34"/>
                <p:cNvSpPr/>
                <p:nvPr/>
              </p:nvSpPr>
              <p:spPr>
                <a:xfrm>
                  <a:off x="3654841" y="1600395"/>
                  <a:ext cx="0" cy="60508"/>
                </a:xfrm>
                <a:custGeom>
                  <a:avLst/>
                  <a:gdLst>
                    <a:gd name="connsiteX0" fmla="*/ 0 w 0"/>
                    <a:gd name="connsiteY0" fmla="*/ 59267 h 59267"/>
                    <a:gd name="connsiteX1" fmla="*/ 0 w 0"/>
                    <a:gd name="connsiteY1" fmla="*/ 0 h 59267"/>
                  </a:gdLst>
                  <a:ahLst/>
                  <a:cxnLst>
                    <a:cxn ang="0">
                      <a:pos x="connsiteX0" y="connsiteY0"/>
                    </a:cxn>
                    <a:cxn ang="0">
                      <a:pos x="connsiteX1" y="connsiteY1"/>
                    </a:cxn>
                  </a:cxnLst>
                  <a:rect l="l" t="t" r="r" b="b"/>
                  <a:pathLst>
                    <a:path h="59267">
                      <a:moveTo>
                        <a:pt x="0" y="59267"/>
                      </a:moveTo>
                      <a:lnTo>
                        <a:pt x="0" y="0"/>
                      </a:lnTo>
                    </a:path>
                  </a:pathLst>
                </a:custGeom>
                <a:ln>
                  <a:solidFill>
                    <a:schemeClr val="tx1">
                      <a:lumMod val="75000"/>
                      <a:lumOff val="25000"/>
                    </a:schemeClr>
                  </a:solidFill>
                </a:ln>
              </p:spPr>
              <p:txBody>
                <a:bodyPr/>
                <a:lstStyle/>
                <a:p>
                  <a:pPr eaLnBrk="0" hangingPunct="0">
                    <a:defRPr/>
                  </a:pPr>
                  <a:endParaRPr lang="zh-CN" altLang="en-US">
                    <a:solidFill>
                      <a:prstClr val="black"/>
                    </a:solidFill>
                  </a:endParaRPr>
                </a:p>
              </p:txBody>
            </p:sp>
            <p:sp>
              <p:nvSpPr>
                <p:cNvPr id="36" name="任意多边形 35"/>
                <p:cNvSpPr/>
                <p:nvPr/>
              </p:nvSpPr>
              <p:spPr>
                <a:xfrm>
                  <a:off x="4447871" y="1600395"/>
                  <a:ext cx="0" cy="60508"/>
                </a:xfrm>
                <a:custGeom>
                  <a:avLst/>
                  <a:gdLst>
                    <a:gd name="connsiteX0" fmla="*/ 0 w 0"/>
                    <a:gd name="connsiteY0" fmla="*/ 59267 h 59267"/>
                    <a:gd name="connsiteX1" fmla="*/ 0 w 0"/>
                    <a:gd name="connsiteY1" fmla="*/ 0 h 59267"/>
                  </a:gdLst>
                  <a:ahLst/>
                  <a:cxnLst>
                    <a:cxn ang="0">
                      <a:pos x="connsiteX0" y="connsiteY0"/>
                    </a:cxn>
                    <a:cxn ang="0">
                      <a:pos x="connsiteX1" y="connsiteY1"/>
                    </a:cxn>
                  </a:cxnLst>
                  <a:rect l="l" t="t" r="r" b="b"/>
                  <a:pathLst>
                    <a:path h="59267">
                      <a:moveTo>
                        <a:pt x="0" y="59267"/>
                      </a:moveTo>
                      <a:lnTo>
                        <a:pt x="0" y="0"/>
                      </a:lnTo>
                    </a:path>
                  </a:pathLst>
                </a:custGeom>
                <a:ln>
                  <a:solidFill>
                    <a:schemeClr val="tx1">
                      <a:lumMod val="75000"/>
                      <a:lumOff val="25000"/>
                    </a:schemeClr>
                  </a:solidFill>
                </a:ln>
              </p:spPr>
              <p:txBody>
                <a:bodyPr/>
                <a:lstStyle/>
                <a:p>
                  <a:pPr eaLnBrk="0" hangingPunct="0">
                    <a:defRPr/>
                  </a:pPr>
                  <a:endParaRPr lang="zh-CN" altLang="en-US">
                    <a:solidFill>
                      <a:prstClr val="black"/>
                    </a:solidFill>
                  </a:endParaRPr>
                </a:p>
              </p:txBody>
            </p:sp>
            <p:sp>
              <p:nvSpPr>
                <p:cNvPr id="37" name="任意多边形 36"/>
                <p:cNvSpPr/>
                <p:nvPr/>
              </p:nvSpPr>
              <p:spPr>
                <a:xfrm>
                  <a:off x="5249861" y="1600395"/>
                  <a:ext cx="0" cy="60508"/>
                </a:xfrm>
                <a:custGeom>
                  <a:avLst/>
                  <a:gdLst>
                    <a:gd name="connsiteX0" fmla="*/ 0 w 0"/>
                    <a:gd name="connsiteY0" fmla="*/ 59267 h 59267"/>
                    <a:gd name="connsiteX1" fmla="*/ 0 w 0"/>
                    <a:gd name="connsiteY1" fmla="*/ 0 h 59267"/>
                  </a:gdLst>
                  <a:ahLst/>
                  <a:cxnLst>
                    <a:cxn ang="0">
                      <a:pos x="connsiteX0" y="connsiteY0"/>
                    </a:cxn>
                    <a:cxn ang="0">
                      <a:pos x="connsiteX1" y="connsiteY1"/>
                    </a:cxn>
                  </a:cxnLst>
                  <a:rect l="l" t="t" r="r" b="b"/>
                  <a:pathLst>
                    <a:path h="59267">
                      <a:moveTo>
                        <a:pt x="0" y="59267"/>
                      </a:moveTo>
                      <a:lnTo>
                        <a:pt x="0" y="0"/>
                      </a:lnTo>
                    </a:path>
                  </a:pathLst>
                </a:custGeom>
                <a:ln>
                  <a:solidFill>
                    <a:schemeClr val="tx1">
                      <a:lumMod val="75000"/>
                      <a:lumOff val="25000"/>
                    </a:schemeClr>
                  </a:solidFill>
                </a:ln>
              </p:spPr>
              <p:txBody>
                <a:bodyPr/>
                <a:lstStyle/>
                <a:p>
                  <a:pPr eaLnBrk="0" hangingPunct="0">
                    <a:defRPr/>
                  </a:pPr>
                  <a:endParaRPr lang="zh-CN" altLang="en-US">
                    <a:solidFill>
                      <a:prstClr val="black"/>
                    </a:solidFill>
                  </a:endParaRPr>
                </a:p>
              </p:txBody>
            </p:sp>
            <p:sp>
              <p:nvSpPr>
                <p:cNvPr id="38" name="任意多边形 37"/>
                <p:cNvSpPr/>
                <p:nvPr/>
              </p:nvSpPr>
              <p:spPr>
                <a:xfrm>
                  <a:off x="6054092" y="1600395"/>
                  <a:ext cx="0" cy="60508"/>
                </a:xfrm>
                <a:custGeom>
                  <a:avLst/>
                  <a:gdLst>
                    <a:gd name="connsiteX0" fmla="*/ 0 w 0"/>
                    <a:gd name="connsiteY0" fmla="*/ 59267 h 59267"/>
                    <a:gd name="connsiteX1" fmla="*/ 0 w 0"/>
                    <a:gd name="connsiteY1" fmla="*/ 0 h 59267"/>
                  </a:gdLst>
                  <a:ahLst/>
                  <a:cxnLst>
                    <a:cxn ang="0">
                      <a:pos x="connsiteX0" y="connsiteY0"/>
                    </a:cxn>
                    <a:cxn ang="0">
                      <a:pos x="connsiteX1" y="connsiteY1"/>
                    </a:cxn>
                  </a:cxnLst>
                  <a:rect l="l" t="t" r="r" b="b"/>
                  <a:pathLst>
                    <a:path h="59267">
                      <a:moveTo>
                        <a:pt x="0" y="59267"/>
                      </a:moveTo>
                      <a:lnTo>
                        <a:pt x="0" y="0"/>
                      </a:lnTo>
                    </a:path>
                  </a:pathLst>
                </a:custGeom>
                <a:ln>
                  <a:solidFill>
                    <a:schemeClr val="tx1">
                      <a:lumMod val="75000"/>
                      <a:lumOff val="25000"/>
                    </a:schemeClr>
                  </a:solidFill>
                </a:ln>
              </p:spPr>
              <p:txBody>
                <a:bodyPr/>
                <a:lstStyle/>
                <a:p>
                  <a:pPr eaLnBrk="0" hangingPunct="0">
                    <a:defRPr/>
                  </a:pPr>
                  <a:endParaRPr lang="zh-CN" altLang="en-US">
                    <a:solidFill>
                      <a:prstClr val="black"/>
                    </a:solidFill>
                  </a:endParaRPr>
                </a:p>
              </p:txBody>
            </p:sp>
            <p:sp>
              <p:nvSpPr>
                <p:cNvPr id="39" name="任意多边形 38"/>
                <p:cNvSpPr/>
                <p:nvPr/>
              </p:nvSpPr>
              <p:spPr>
                <a:xfrm>
                  <a:off x="6847122" y="1600395"/>
                  <a:ext cx="0" cy="60508"/>
                </a:xfrm>
                <a:custGeom>
                  <a:avLst/>
                  <a:gdLst>
                    <a:gd name="connsiteX0" fmla="*/ 0 w 0"/>
                    <a:gd name="connsiteY0" fmla="*/ 59267 h 59267"/>
                    <a:gd name="connsiteX1" fmla="*/ 0 w 0"/>
                    <a:gd name="connsiteY1" fmla="*/ 0 h 59267"/>
                  </a:gdLst>
                  <a:ahLst/>
                  <a:cxnLst>
                    <a:cxn ang="0">
                      <a:pos x="connsiteX0" y="connsiteY0"/>
                    </a:cxn>
                    <a:cxn ang="0">
                      <a:pos x="connsiteX1" y="connsiteY1"/>
                    </a:cxn>
                  </a:cxnLst>
                  <a:rect l="l" t="t" r="r" b="b"/>
                  <a:pathLst>
                    <a:path h="59267">
                      <a:moveTo>
                        <a:pt x="0" y="59267"/>
                      </a:moveTo>
                      <a:lnTo>
                        <a:pt x="0" y="0"/>
                      </a:lnTo>
                    </a:path>
                  </a:pathLst>
                </a:custGeom>
                <a:ln>
                  <a:solidFill>
                    <a:schemeClr val="tx1">
                      <a:lumMod val="75000"/>
                      <a:lumOff val="25000"/>
                    </a:schemeClr>
                  </a:solidFill>
                </a:ln>
              </p:spPr>
              <p:txBody>
                <a:bodyPr/>
                <a:lstStyle/>
                <a:p>
                  <a:pPr eaLnBrk="0" hangingPunct="0">
                    <a:defRPr/>
                  </a:pPr>
                  <a:endParaRPr lang="zh-CN" altLang="en-US">
                    <a:solidFill>
                      <a:prstClr val="black"/>
                    </a:solidFill>
                  </a:endParaRPr>
                </a:p>
              </p:txBody>
            </p:sp>
            <p:sp>
              <p:nvSpPr>
                <p:cNvPr id="40" name="任意多边形 39"/>
                <p:cNvSpPr/>
                <p:nvPr/>
              </p:nvSpPr>
              <p:spPr>
                <a:xfrm>
                  <a:off x="7619989" y="1600395"/>
                  <a:ext cx="0" cy="60508"/>
                </a:xfrm>
                <a:custGeom>
                  <a:avLst/>
                  <a:gdLst>
                    <a:gd name="connsiteX0" fmla="*/ 0 w 0"/>
                    <a:gd name="connsiteY0" fmla="*/ 59267 h 59267"/>
                    <a:gd name="connsiteX1" fmla="*/ 0 w 0"/>
                    <a:gd name="connsiteY1" fmla="*/ 0 h 59267"/>
                  </a:gdLst>
                  <a:ahLst/>
                  <a:cxnLst>
                    <a:cxn ang="0">
                      <a:pos x="connsiteX0" y="connsiteY0"/>
                    </a:cxn>
                    <a:cxn ang="0">
                      <a:pos x="connsiteX1" y="connsiteY1"/>
                    </a:cxn>
                  </a:cxnLst>
                  <a:rect l="l" t="t" r="r" b="b"/>
                  <a:pathLst>
                    <a:path h="59267">
                      <a:moveTo>
                        <a:pt x="0" y="59267"/>
                      </a:moveTo>
                      <a:lnTo>
                        <a:pt x="0" y="0"/>
                      </a:lnTo>
                    </a:path>
                  </a:pathLst>
                </a:custGeom>
                <a:ln>
                  <a:solidFill>
                    <a:schemeClr val="tx1">
                      <a:lumMod val="75000"/>
                      <a:lumOff val="25000"/>
                    </a:schemeClr>
                  </a:solidFill>
                </a:ln>
              </p:spPr>
              <p:txBody>
                <a:bodyPr/>
                <a:lstStyle/>
                <a:p>
                  <a:pPr eaLnBrk="0" hangingPunct="0">
                    <a:defRPr/>
                  </a:pPr>
                  <a:endParaRPr lang="zh-CN" altLang="en-US">
                    <a:solidFill>
                      <a:prstClr val="black"/>
                    </a:solidFill>
                  </a:endParaRPr>
                </a:p>
              </p:txBody>
            </p:sp>
          </p:grpSp>
        </p:grpSp>
        <p:sp>
          <p:nvSpPr>
            <p:cNvPr id="19" name="TextBox 62"/>
            <p:cNvSpPr txBox="1">
              <a:spLocks noChangeArrowheads="1"/>
            </p:cNvSpPr>
            <p:nvPr/>
          </p:nvSpPr>
          <p:spPr bwMode="auto">
            <a:xfrm>
              <a:off x="1842005" y="627534"/>
              <a:ext cx="748293" cy="403527"/>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1000" kern="0" dirty="0">
                  <a:solidFill>
                    <a:prstClr val="black">
                      <a:lumMod val="75000"/>
                      <a:lumOff val="25000"/>
                    </a:prstClr>
                  </a:solidFill>
                  <a:latin typeface="微软雅黑" panose="020B0503020204020204" pitchFamily="34" charset="-122"/>
                  <a:ea typeface="微软雅黑" panose="020B0503020204020204" pitchFamily="34" charset="-122"/>
                </a:rPr>
                <a:t>文本</a:t>
              </a:r>
            </a:p>
          </p:txBody>
        </p:sp>
        <p:sp>
          <p:nvSpPr>
            <p:cNvPr id="20" name="TextBox 63"/>
            <p:cNvSpPr txBox="1">
              <a:spLocks noChangeArrowheads="1"/>
            </p:cNvSpPr>
            <p:nvPr/>
          </p:nvSpPr>
          <p:spPr bwMode="auto">
            <a:xfrm>
              <a:off x="2570133" y="627534"/>
              <a:ext cx="746054" cy="403527"/>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1000" kern="0" dirty="0">
                  <a:solidFill>
                    <a:prstClr val="black">
                      <a:lumMod val="75000"/>
                      <a:lumOff val="25000"/>
                    </a:prstClr>
                  </a:solidFill>
                  <a:latin typeface="微软雅黑" panose="020B0503020204020204" pitchFamily="34" charset="-122"/>
                  <a:ea typeface="微软雅黑" panose="020B0503020204020204" pitchFamily="34" charset="-122"/>
                </a:rPr>
                <a:t>文本</a:t>
              </a:r>
            </a:p>
          </p:txBody>
        </p:sp>
        <p:sp>
          <p:nvSpPr>
            <p:cNvPr id="21" name="TextBox 64"/>
            <p:cNvSpPr txBox="1">
              <a:spLocks noChangeArrowheads="1"/>
            </p:cNvSpPr>
            <p:nvPr/>
          </p:nvSpPr>
          <p:spPr bwMode="auto">
            <a:xfrm>
              <a:off x="3387879" y="627534"/>
              <a:ext cx="746052" cy="403527"/>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1000" kern="0" dirty="0">
                  <a:solidFill>
                    <a:prstClr val="black">
                      <a:lumMod val="75000"/>
                      <a:lumOff val="25000"/>
                    </a:prstClr>
                  </a:solidFill>
                  <a:latin typeface="微软雅黑" panose="020B0503020204020204" pitchFamily="34" charset="-122"/>
                  <a:ea typeface="微软雅黑" panose="020B0503020204020204" pitchFamily="34" charset="-122"/>
                </a:rPr>
                <a:t>文本</a:t>
              </a:r>
            </a:p>
          </p:txBody>
        </p:sp>
        <p:sp>
          <p:nvSpPr>
            <p:cNvPr id="22" name="TextBox 65"/>
            <p:cNvSpPr txBox="1">
              <a:spLocks noChangeArrowheads="1"/>
            </p:cNvSpPr>
            <p:nvPr/>
          </p:nvSpPr>
          <p:spPr bwMode="auto">
            <a:xfrm>
              <a:off x="4183220" y="627534"/>
              <a:ext cx="746054" cy="403527"/>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1000" kern="0" dirty="0">
                  <a:solidFill>
                    <a:prstClr val="black">
                      <a:lumMod val="75000"/>
                      <a:lumOff val="25000"/>
                    </a:prstClr>
                  </a:solidFill>
                  <a:latin typeface="微软雅黑" panose="020B0503020204020204" pitchFamily="34" charset="-122"/>
                  <a:ea typeface="微软雅黑" panose="020B0503020204020204" pitchFamily="34" charset="-122"/>
                </a:rPr>
                <a:t>文本</a:t>
              </a:r>
            </a:p>
          </p:txBody>
        </p:sp>
        <p:sp>
          <p:nvSpPr>
            <p:cNvPr id="23" name="TextBox 66"/>
            <p:cNvSpPr txBox="1">
              <a:spLocks noChangeArrowheads="1"/>
            </p:cNvSpPr>
            <p:nvPr/>
          </p:nvSpPr>
          <p:spPr bwMode="auto">
            <a:xfrm>
              <a:off x="4985283" y="627534"/>
              <a:ext cx="746054" cy="403527"/>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1000" kern="0" dirty="0">
                  <a:solidFill>
                    <a:prstClr val="black">
                      <a:lumMod val="75000"/>
                      <a:lumOff val="25000"/>
                    </a:prstClr>
                  </a:solidFill>
                  <a:latin typeface="微软雅黑" panose="020B0503020204020204" pitchFamily="34" charset="-122"/>
                  <a:ea typeface="微软雅黑" panose="020B0503020204020204" pitchFamily="34" charset="-122"/>
                </a:rPr>
                <a:t>文本</a:t>
              </a:r>
            </a:p>
          </p:txBody>
        </p:sp>
        <p:sp>
          <p:nvSpPr>
            <p:cNvPr id="24" name="TextBox 67"/>
            <p:cNvSpPr txBox="1">
              <a:spLocks noChangeArrowheads="1"/>
            </p:cNvSpPr>
            <p:nvPr/>
          </p:nvSpPr>
          <p:spPr bwMode="auto">
            <a:xfrm>
              <a:off x="5787344" y="627534"/>
              <a:ext cx="748293" cy="403527"/>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1000" kern="0" dirty="0">
                  <a:solidFill>
                    <a:prstClr val="black">
                      <a:lumMod val="75000"/>
                      <a:lumOff val="25000"/>
                    </a:prstClr>
                  </a:solidFill>
                  <a:latin typeface="微软雅黑" panose="020B0503020204020204" pitchFamily="34" charset="-122"/>
                  <a:ea typeface="微软雅黑" panose="020B0503020204020204" pitchFamily="34" charset="-122"/>
                </a:rPr>
                <a:t>文本</a:t>
              </a:r>
            </a:p>
          </p:txBody>
        </p:sp>
        <p:sp>
          <p:nvSpPr>
            <p:cNvPr id="25" name="TextBox 68"/>
            <p:cNvSpPr txBox="1">
              <a:spLocks noChangeArrowheads="1"/>
            </p:cNvSpPr>
            <p:nvPr/>
          </p:nvSpPr>
          <p:spPr bwMode="auto">
            <a:xfrm>
              <a:off x="6582686" y="627534"/>
              <a:ext cx="746052" cy="403527"/>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1000" kern="0" dirty="0">
                  <a:solidFill>
                    <a:prstClr val="black">
                      <a:lumMod val="75000"/>
                      <a:lumOff val="25000"/>
                    </a:prstClr>
                  </a:solidFill>
                  <a:latin typeface="微软雅黑" panose="020B0503020204020204" pitchFamily="34" charset="-122"/>
                  <a:ea typeface="微软雅黑" panose="020B0503020204020204" pitchFamily="34" charset="-122"/>
                </a:rPr>
                <a:t>文本</a:t>
              </a:r>
            </a:p>
          </p:txBody>
        </p:sp>
        <p:sp>
          <p:nvSpPr>
            <p:cNvPr id="26" name="TextBox 69"/>
            <p:cNvSpPr txBox="1">
              <a:spLocks noChangeArrowheads="1"/>
            </p:cNvSpPr>
            <p:nvPr/>
          </p:nvSpPr>
          <p:spPr bwMode="auto">
            <a:xfrm>
              <a:off x="7355622" y="627534"/>
              <a:ext cx="746054" cy="403527"/>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1000" kern="0" dirty="0">
                  <a:solidFill>
                    <a:prstClr val="black">
                      <a:lumMod val="75000"/>
                      <a:lumOff val="25000"/>
                    </a:prstClr>
                  </a:solidFill>
                  <a:latin typeface="微软雅黑" panose="020B0503020204020204" pitchFamily="34" charset="-122"/>
                  <a:ea typeface="微软雅黑" panose="020B0503020204020204" pitchFamily="34" charset="-122"/>
                </a:rPr>
                <a:t>文本</a:t>
              </a:r>
            </a:p>
          </p:txBody>
        </p:sp>
      </p:grpSp>
      <p:pic>
        <p:nvPicPr>
          <p:cNvPr id="51"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flipH="1">
            <a:off x="1582990" y="2191437"/>
            <a:ext cx="2436471" cy="1632992"/>
          </a:xfrm>
          <a:prstGeom prst="round2DiagRect">
            <a:avLst>
              <a:gd name="adj1" fmla="val 16667"/>
              <a:gd name="adj2" fmla="val 0"/>
            </a:avLst>
          </a:prstGeom>
          <a:ln w="88900" cap="sq">
            <a:solidFill>
              <a:srgbClr val="FFFFFF"/>
            </a:solidFill>
            <a:miter lim="800000"/>
            <a:headEnd/>
            <a:tailEnd/>
          </a:ln>
          <a:effectLst>
            <a:outerShdw blurRad="254000" algn="tl" rotWithShape="0">
              <a:srgbClr val="000000">
                <a:alpha val="43000"/>
              </a:srgbClr>
            </a:outerShdw>
          </a:effectLst>
        </p:spPr>
      </p:pic>
      <p:sp>
        <p:nvSpPr>
          <p:cNvPr id="52" name="Text Box 11"/>
          <p:cNvSpPr txBox="1">
            <a:spLocks noChangeArrowheads="1"/>
          </p:cNvSpPr>
          <p:nvPr/>
        </p:nvSpPr>
        <p:spPr bwMode="auto">
          <a:xfrm>
            <a:off x="1477278" y="3978036"/>
            <a:ext cx="2774775" cy="53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9294" tIns="29648" rIns="59294" bIns="29648">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000" dirty="0">
                <a:latin typeface="微软雅黑" panose="020B0503020204020204" pitchFamily="34" charset="-122"/>
                <a:ea typeface="微软雅黑" panose="020B0503020204020204" pitchFamily="34" charset="-122"/>
              </a:rPr>
              <a:t>单击此处添加文本，单击此处添加文本</a:t>
            </a:r>
            <a:endParaRPr lang="en-US" altLang="zh-CN" sz="1000" dirty="0">
              <a:latin typeface="微软雅黑" panose="020B0503020204020204" pitchFamily="34" charset="-122"/>
              <a:ea typeface="微软雅黑" panose="020B0503020204020204" pitchFamily="34" charset="-122"/>
            </a:endParaRPr>
          </a:p>
          <a:p>
            <a:r>
              <a:rPr lang="zh-CN" altLang="en-US" sz="1000" dirty="0">
                <a:latin typeface="微软雅黑" panose="020B0503020204020204" pitchFamily="34" charset="-122"/>
                <a:ea typeface="微软雅黑" panose="020B0503020204020204" pitchFamily="34" charset="-122"/>
              </a:rPr>
              <a:t>单击此处添加文本，单击此处添加文本</a:t>
            </a:r>
          </a:p>
          <a:p>
            <a:endParaRPr lang="zh-CN" altLang="en-US" sz="1000" dirty="0">
              <a:latin typeface="微软雅黑" panose="020B0503020204020204" pitchFamily="34" charset="-122"/>
              <a:ea typeface="微软雅黑" panose="020B0503020204020204" pitchFamily="34" charset="-122"/>
            </a:endParaRPr>
          </a:p>
        </p:txBody>
      </p:sp>
      <p:sp>
        <p:nvSpPr>
          <p:cNvPr id="53" name="Text Box 11"/>
          <p:cNvSpPr txBox="1">
            <a:spLocks noChangeArrowheads="1"/>
          </p:cNvSpPr>
          <p:nvPr/>
        </p:nvSpPr>
        <p:spPr bwMode="auto">
          <a:xfrm>
            <a:off x="1430505" y="1400792"/>
            <a:ext cx="7156363" cy="53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9294" tIns="29648" rIns="59294" bIns="29648">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000" dirty="0">
                <a:latin typeface="微软雅黑" panose="020B0503020204020204" pitchFamily="34" charset="-122"/>
                <a:ea typeface="微软雅黑" panose="020B0503020204020204" pitchFamily="34" charset="-122"/>
              </a:rPr>
              <a:t>单击此处添加文本，单击此处添加文本</a:t>
            </a:r>
            <a:r>
              <a:rPr lang="en-US" altLang="zh-CN" sz="1000" dirty="0">
                <a:latin typeface="微软雅黑" panose="020B0503020204020204" pitchFamily="34" charset="-122"/>
                <a:ea typeface="微软雅黑" panose="020B0503020204020204" pitchFamily="34" charset="-122"/>
              </a:rPr>
              <a:t>,</a:t>
            </a:r>
            <a:r>
              <a:rPr lang="zh-CN" altLang="en-US" sz="1000" dirty="0">
                <a:latin typeface="微软雅黑" panose="020B0503020204020204" pitchFamily="34" charset="-122"/>
                <a:ea typeface="微软雅黑" panose="020B0503020204020204" pitchFamily="34" charset="-122"/>
              </a:rPr>
              <a:t>单击此处添加文本，单击此处添加文本</a:t>
            </a:r>
            <a:r>
              <a:rPr lang="en-US" altLang="zh-CN" sz="1000" dirty="0">
                <a:latin typeface="微软雅黑" panose="020B0503020204020204" pitchFamily="34" charset="-122"/>
                <a:ea typeface="微软雅黑" panose="020B0503020204020204" pitchFamily="34" charset="-122"/>
              </a:rPr>
              <a:t>,</a:t>
            </a:r>
            <a:r>
              <a:rPr lang="zh-CN" altLang="en-US" sz="1000" dirty="0">
                <a:latin typeface="微软雅黑" panose="020B0503020204020204" pitchFamily="34" charset="-122"/>
                <a:ea typeface="微软雅黑" panose="020B0503020204020204" pitchFamily="34" charset="-122"/>
              </a:rPr>
              <a:t>单击此处添加文本，单击此处添加文本</a:t>
            </a:r>
            <a:r>
              <a:rPr lang="en-US" altLang="zh-CN" sz="1000" dirty="0">
                <a:latin typeface="微软雅黑" panose="020B0503020204020204" pitchFamily="34" charset="-122"/>
                <a:ea typeface="微软雅黑" panose="020B0503020204020204" pitchFamily="34" charset="-122"/>
              </a:rPr>
              <a:t>,</a:t>
            </a:r>
            <a:endParaRPr lang="zh-CN" altLang="en-US" sz="1000" dirty="0">
              <a:latin typeface="微软雅黑" panose="020B0503020204020204" pitchFamily="34" charset="-122"/>
              <a:ea typeface="微软雅黑" panose="020B0503020204020204" pitchFamily="34" charset="-122"/>
            </a:endParaRPr>
          </a:p>
          <a:p>
            <a:r>
              <a:rPr lang="zh-CN" altLang="en-US" sz="1000" dirty="0">
                <a:latin typeface="微软雅黑" panose="020B0503020204020204" pitchFamily="34" charset="-122"/>
                <a:ea typeface="微软雅黑" panose="020B0503020204020204" pitchFamily="34" charset="-122"/>
              </a:rPr>
              <a:t>单击此处添加文本，单击此处添加文本</a:t>
            </a:r>
            <a:r>
              <a:rPr lang="en-US" altLang="zh-CN" sz="1000" dirty="0">
                <a:latin typeface="微软雅黑" panose="020B0503020204020204" pitchFamily="34" charset="-122"/>
                <a:ea typeface="微软雅黑" panose="020B0503020204020204" pitchFamily="34" charset="-122"/>
              </a:rPr>
              <a:t>,</a:t>
            </a:r>
            <a:r>
              <a:rPr lang="zh-CN" altLang="en-US" sz="1000" dirty="0">
                <a:latin typeface="微软雅黑" panose="020B0503020204020204" pitchFamily="34" charset="-122"/>
                <a:ea typeface="微软雅黑" panose="020B0503020204020204" pitchFamily="34" charset="-122"/>
              </a:rPr>
              <a:t>单击此处添加文本，单击此处添加文本</a:t>
            </a:r>
            <a:r>
              <a:rPr lang="en-US" altLang="zh-CN" sz="1000" dirty="0">
                <a:latin typeface="微软雅黑" panose="020B0503020204020204" pitchFamily="34" charset="-122"/>
                <a:ea typeface="微软雅黑" panose="020B0503020204020204" pitchFamily="34" charset="-122"/>
              </a:rPr>
              <a:t>,</a:t>
            </a:r>
            <a:r>
              <a:rPr lang="zh-CN" altLang="en-US" sz="1000" dirty="0">
                <a:latin typeface="微软雅黑" panose="020B0503020204020204" pitchFamily="34" charset="-122"/>
                <a:ea typeface="微软雅黑" panose="020B0503020204020204" pitchFamily="34" charset="-122"/>
              </a:rPr>
              <a:t>单击此处添加文本，单击此处添加文本</a:t>
            </a:r>
            <a:r>
              <a:rPr lang="en-US" altLang="zh-CN" sz="1000" dirty="0">
                <a:latin typeface="微软雅黑" panose="020B0503020204020204" pitchFamily="34" charset="-122"/>
                <a:ea typeface="微软雅黑" panose="020B0503020204020204" pitchFamily="34" charset="-122"/>
              </a:rPr>
              <a:t>,</a:t>
            </a:r>
            <a:endParaRPr lang="zh-CN" altLang="en-US" sz="1000" dirty="0">
              <a:latin typeface="微软雅黑" panose="020B0503020204020204" pitchFamily="34" charset="-122"/>
              <a:ea typeface="微软雅黑" panose="020B0503020204020204" pitchFamily="34" charset="-122"/>
            </a:endParaRPr>
          </a:p>
          <a:p>
            <a:endParaRPr lang="zh-CN" altLang="en-US" sz="10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62972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1+#ppt_w/2"/>
                                          </p:val>
                                        </p:tav>
                                        <p:tav tm="100000">
                                          <p:val>
                                            <p:strVal val="#ppt_x"/>
                                          </p:val>
                                        </p:tav>
                                      </p:tavLst>
                                    </p:anim>
                                    <p:anim calcmode="lin" valueType="num">
                                      <p:cBhvr additive="base">
                                        <p:cTn id="12"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par>
                                <p:cTn id="20" presetID="42" presetClass="entr" presetSubtype="0" fill="hold" nodeType="withEffect">
                                  <p:stCondLst>
                                    <p:cond delay="1000"/>
                                  </p:stCondLst>
                                  <p:childTnLst>
                                    <p:set>
                                      <p:cBhvr>
                                        <p:cTn id="21" dur="1" fill="hold">
                                          <p:stCondLst>
                                            <p:cond delay="0"/>
                                          </p:stCondLst>
                                        </p:cTn>
                                        <p:tgtEl>
                                          <p:spTgt spid="51"/>
                                        </p:tgtEl>
                                        <p:attrNameLst>
                                          <p:attrName>style.visibility</p:attrName>
                                        </p:attrNameLst>
                                      </p:cBhvr>
                                      <p:to>
                                        <p:strVal val="visible"/>
                                      </p:to>
                                    </p:set>
                                    <p:animEffect transition="in" filter="fade">
                                      <p:cBhvr>
                                        <p:cTn id="22" dur="750"/>
                                        <p:tgtEl>
                                          <p:spTgt spid="51"/>
                                        </p:tgtEl>
                                      </p:cBhvr>
                                    </p:animEffect>
                                    <p:anim calcmode="lin" valueType="num">
                                      <p:cBhvr>
                                        <p:cTn id="23" dur="750" fill="hold"/>
                                        <p:tgtEl>
                                          <p:spTgt spid="51"/>
                                        </p:tgtEl>
                                        <p:attrNameLst>
                                          <p:attrName>ppt_x</p:attrName>
                                        </p:attrNameLst>
                                      </p:cBhvr>
                                      <p:tavLst>
                                        <p:tav tm="0">
                                          <p:val>
                                            <p:strVal val="#ppt_x"/>
                                          </p:val>
                                        </p:tav>
                                        <p:tav tm="100000">
                                          <p:val>
                                            <p:strVal val="#ppt_x"/>
                                          </p:val>
                                        </p:tav>
                                      </p:tavLst>
                                    </p:anim>
                                    <p:anim calcmode="lin" valueType="num">
                                      <p:cBhvr>
                                        <p:cTn id="24" dur="750" fill="hold"/>
                                        <p:tgtEl>
                                          <p:spTgt spid="51"/>
                                        </p:tgtEl>
                                        <p:attrNameLst>
                                          <p:attrName>ppt_y</p:attrName>
                                        </p:attrNameLst>
                                      </p:cBhvr>
                                      <p:tavLst>
                                        <p:tav tm="0">
                                          <p:val>
                                            <p:strVal val="#ppt_y+.1"/>
                                          </p:val>
                                        </p:tav>
                                        <p:tav tm="100000">
                                          <p:val>
                                            <p:strVal val="#ppt_y"/>
                                          </p:val>
                                        </p:tav>
                                      </p:tavLst>
                                    </p:anim>
                                  </p:childTnLst>
                                </p:cTn>
                              </p:par>
                              <p:par>
                                <p:cTn id="25" presetID="22" presetClass="entr" presetSubtype="8" fill="hold" grpId="0" nodeType="withEffect">
                                  <p:stCondLst>
                                    <p:cond delay="1800"/>
                                  </p:stCondLst>
                                  <p:childTnLst>
                                    <p:set>
                                      <p:cBhvr>
                                        <p:cTn id="26" dur="1" fill="hold">
                                          <p:stCondLst>
                                            <p:cond delay="0"/>
                                          </p:stCondLst>
                                        </p:cTn>
                                        <p:tgtEl>
                                          <p:spTgt spid="52"/>
                                        </p:tgtEl>
                                        <p:attrNameLst>
                                          <p:attrName>style.visibility</p:attrName>
                                        </p:attrNameLst>
                                      </p:cBhvr>
                                      <p:to>
                                        <p:strVal val="visible"/>
                                      </p:to>
                                    </p:set>
                                    <p:animEffect transition="in" filter="wipe(left)">
                                      <p:cBhvr>
                                        <p:cTn id="27" dur="500"/>
                                        <p:tgtEl>
                                          <p:spTgt spid="52"/>
                                        </p:tgtEl>
                                      </p:cBhvr>
                                    </p:animEffect>
                                  </p:childTnLst>
                                </p:cTn>
                              </p:par>
                              <p:par>
                                <p:cTn id="28" presetID="22" presetClass="entr" presetSubtype="8" fill="hold" nodeType="withEffect">
                                  <p:stCondLst>
                                    <p:cond delay="1500"/>
                                  </p:stCondLst>
                                  <p:childTnLst>
                                    <p:set>
                                      <p:cBhvr>
                                        <p:cTn id="29" dur="1" fill="hold">
                                          <p:stCondLst>
                                            <p:cond delay="0"/>
                                          </p:stCondLst>
                                        </p:cTn>
                                        <p:tgtEl>
                                          <p:spTgt spid="7"/>
                                        </p:tgtEl>
                                        <p:attrNameLst>
                                          <p:attrName>style.visibility</p:attrName>
                                        </p:attrNameLst>
                                      </p:cBhvr>
                                      <p:to>
                                        <p:strVal val="visible"/>
                                      </p:to>
                                    </p:set>
                                    <p:animEffect transition="in" filter="wipe(left)">
                                      <p:cBhvr>
                                        <p:cTn id="30" dur="500"/>
                                        <p:tgtEl>
                                          <p:spTgt spid="7"/>
                                        </p:tgtEl>
                                      </p:cBhvr>
                                    </p:animEffect>
                                  </p:childTnLst>
                                </p:cTn>
                              </p:par>
                              <p:par>
                                <p:cTn id="31" presetID="22" presetClass="entr" presetSubtype="8" fill="hold" grpId="0" nodeType="withEffect">
                                  <p:stCondLst>
                                    <p:cond delay="250"/>
                                  </p:stCondLst>
                                  <p:childTnLst>
                                    <p:set>
                                      <p:cBhvr>
                                        <p:cTn id="32" dur="1" fill="hold">
                                          <p:stCondLst>
                                            <p:cond delay="0"/>
                                          </p:stCondLst>
                                        </p:cTn>
                                        <p:tgtEl>
                                          <p:spTgt spid="53"/>
                                        </p:tgtEl>
                                        <p:attrNameLst>
                                          <p:attrName>style.visibility</p:attrName>
                                        </p:attrNameLst>
                                      </p:cBhvr>
                                      <p:to>
                                        <p:strVal val="visible"/>
                                      </p:to>
                                    </p:set>
                                    <p:animEffect transition="in" filter="wipe(left)">
                                      <p:cBhvr>
                                        <p:cTn id="33"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52" grpId="0"/>
      <p:bldP spid="5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816346" y="164349"/>
            <a:ext cx="1466161" cy="341820"/>
            <a:chOff x="3816346" y="164349"/>
            <a:chExt cx="1466161" cy="341820"/>
          </a:xfrm>
        </p:grpSpPr>
        <p:sp>
          <p:nvSpPr>
            <p:cNvPr id="10" name="圆角矩形 9"/>
            <p:cNvSpPr/>
            <p:nvPr/>
          </p:nvSpPr>
          <p:spPr>
            <a:xfrm>
              <a:off x="3816346" y="164349"/>
              <a:ext cx="1466161" cy="341820"/>
            </a:xfrm>
            <a:prstGeom prst="roundRect">
              <a:avLst>
                <a:gd name="adj" fmla="val 50000"/>
              </a:avLst>
            </a:prstGeom>
            <a:solidFill>
              <a:schemeClr val="bg1"/>
            </a:solidFill>
            <a:ln w="31750">
              <a:noFill/>
            </a:ln>
            <a:effectLst>
              <a:outerShdw blurRad="4445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sp>
          <p:nvSpPr>
            <p:cNvPr id="11" name="矩形 10"/>
            <p:cNvSpPr/>
            <p:nvPr/>
          </p:nvSpPr>
          <p:spPr>
            <a:xfrm>
              <a:off x="4067561" y="196839"/>
              <a:ext cx="963726" cy="247760"/>
            </a:xfrm>
            <a:prstGeom prst="rect">
              <a:avLst/>
            </a:prstGeom>
          </p:spPr>
          <p:txBody>
            <a:bodyPr wrap="none">
              <a:spAutoFit/>
            </a:bodyPr>
            <a:lstStyle/>
            <a:p>
              <a:pPr algn="ctr"/>
              <a:r>
                <a:rPr lang="zh-CN" altLang="en-US" sz="1010" b="1" dirty="0" smtClean="0">
                  <a:solidFill>
                    <a:srgbClr val="0064C6"/>
                  </a:solidFill>
                  <a:latin typeface="微软雅黑" panose="020B0503020204020204" pitchFamily="34" charset="-122"/>
                  <a:ea typeface="微软雅黑" panose="020B0503020204020204" pitchFamily="34" charset="-122"/>
                </a:rPr>
                <a:t>单击添加标题</a:t>
              </a:r>
              <a:endParaRPr lang="zh-CN" altLang="en-US" sz="1010" b="1" dirty="0">
                <a:solidFill>
                  <a:srgbClr val="0064C6"/>
                </a:solidFill>
                <a:latin typeface="微软雅黑" panose="020B0503020204020204" pitchFamily="34" charset="-122"/>
                <a:ea typeface="微软雅黑" panose="020B0503020204020204" pitchFamily="34" charset="-122"/>
              </a:endParaRPr>
            </a:p>
          </p:txBody>
        </p:sp>
      </p:grpSp>
      <p:sp>
        <p:nvSpPr>
          <p:cNvPr id="12" name="矩形 11"/>
          <p:cNvSpPr/>
          <p:nvPr/>
        </p:nvSpPr>
        <p:spPr>
          <a:xfrm>
            <a:off x="3011691" y="196839"/>
            <a:ext cx="681387" cy="248004"/>
          </a:xfrm>
          <a:prstGeom prst="rect">
            <a:avLst/>
          </a:prstGeom>
        </p:spPr>
        <p:txBody>
          <a:bodyPr wrap="none">
            <a:spAutoFit/>
          </a:bodyPr>
          <a:lstStyle/>
          <a:p>
            <a:pPr algn="ctr"/>
            <a:r>
              <a:rPr lang="en-US" altLang="zh-CN" sz="1010" b="1" dirty="0">
                <a:solidFill>
                  <a:schemeClr val="bg1">
                    <a:lumMod val="65000"/>
                  </a:schemeClr>
                </a:solidFill>
                <a:latin typeface="微软雅黑" panose="020B0503020204020204" pitchFamily="34" charset="-122"/>
                <a:ea typeface="微软雅黑" panose="020B0503020204020204" pitchFamily="34" charset="-122"/>
              </a:rPr>
              <a:t>&gt;&gt;&gt;&gt;&gt;</a:t>
            </a:r>
            <a:endParaRPr lang="zh-CN" altLang="en-US" sz="1010" b="1"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3" name="矩形 12"/>
          <p:cNvSpPr/>
          <p:nvPr/>
        </p:nvSpPr>
        <p:spPr>
          <a:xfrm>
            <a:off x="5386604" y="196839"/>
            <a:ext cx="681387" cy="248004"/>
          </a:xfrm>
          <a:prstGeom prst="rect">
            <a:avLst/>
          </a:prstGeom>
        </p:spPr>
        <p:txBody>
          <a:bodyPr wrap="none">
            <a:spAutoFit/>
          </a:bodyPr>
          <a:lstStyle/>
          <a:p>
            <a:pPr algn="ctr"/>
            <a:r>
              <a:rPr lang="en-US" altLang="zh-CN" sz="1010" b="1" dirty="0">
                <a:solidFill>
                  <a:schemeClr val="bg1">
                    <a:lumMod val="65000"/>
                  </a:schemeClr>
                </a:solidFill>
                <a:latin typeface="微软雅黑" panose="020B0503020204020204" pitchFamily="34" charset="-122"/>
                <a:ea typeface="微软雅黑" panose="020B0503020204020204" pitchFamily="34" charset="-122"/>
              </a:rPr>
              <a:t>&lt;&lt;&lt;&lt;&lt;</a:t>
            </a:r>
            <a:endParaRPr lang="zh-CN" altLang="en-US" sz="1010" b="1"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7" name="TextBox 40"/>
          <p:cNvSpPr txBox="1"/>
          <p:nvPr/>
        </p:nvSpPr>
        <p:spPr>
          <a:xfrm>
            <a:off x="1278492" y="3621544"/>
            <a:ext cx="161976" cy="103875"/>
          </a:xfrm>
          <a:prstGeom prst="rect">
            <a:avLst/>
          </a:prstGeom>
          <a:noFill/>
        </p:spPr>
        <p:txBody>
          <a:bodyPr wrap="square" lIns="0" tIns="0" rIns="0" bIns="0" rtlCol="0">
            <a:spAutoFit/>
          </a:bodyPr>
          <a:lstStyle/>
          <a:p>
            <a:pPr algn="just"/>
            <a:r>
              <a:rPr lang="en-US" altLang="zh-CN" sz="675" dirty="0">
                <a:solidFill>
                  <a:schemeClr val="tx1">
                    <a:lumMod val="50000"/>
                    <a:lumOff val="50000"/>
                  </a:schemeClr>
                </a:solidFill>
                <a:latin typeface="微软雅黑" panose="020B0503020204020204" pitchFamily="34" charset="-122"/>
                <a:ea typeface="微软雅黑" panose="020B0503020204020204" pitchFamily="34" charset="-122"/>
              </a:rPr>
              <a:t>100</a:t>
            </a:r>
            <a:endParaRPr lang="zh-CN" altLang="en-US" sz="675"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TextBox 41"/>
          <p:cNvSpPr txBox="1"/>
          <p:nvPr/>
        </p:nvSpPr>
        <p:spPr>
          <a:xfrm>
            <a:off x="1278492" y="3297593"/>
            <a:ext cx="161976" cy="103875"/>
          </a:xfrm>
          <a:prstGeom prst="rect">
            <a:avLst/>
          </a:prstGeom>
          <a:noFill/>
        </p:spPr>
        <p:txBody>
          <a:bodyPr wrap="square" lIns="0" tIns="0" rIns="0" bIns="0" rtlCol="0">
            <a:spAutoFit/>
          </a:bodyPr>
          <a:lstStyle/>
          <a:p>
            <a:pPr algn="just"/>
            <a:r>
              <a:rPr lang="en-US" altLang="zh-CN" sz="675" dirty="0">
                <a:solidFill>
                  <a:schemeClr val="tx1">
                    <a:lumMod val="50000"/>
                    <a:lumOff val="50000"/>
                  </a:schemeClr>
                </a:solidFill>
                <a:latin typeface="微软雅黑" panose="020B0503020204020204" pitchFamily="34" charset="-122"/>
                <a:ea typeface="微软雅黑" panose="020B0503020204020204" pitchFamily="34" charset="-122"/>
              </a:rPr>
              <a:t>200</a:t>
            </a:r>
            <a:endParaRPr lang="zh-CN" altLang="en-US" sz="675"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4" name="TextBox 42"/>
          <p:cNvSpPr txBox="1"/>
          <p:nvPr/>
        </p:nvSpPr>
        <p:spPr>
          <a:xfrm>
            <a:off x="1278492" y="2973641"/>
            <a:ext cx="161976" cy="103875"/>
          </a:xfrm>
          <a:prstGeom prst="rect">
            <a:avLst/>
          </a:prstGeom>
          <a:noFill/>
        </p:spPr>
        <p:txBody>
          <a:bodyPr wrap="square" lIns="0" tIns="0" rIns="0" bIns="0" rtlCol="0">
            <a:spAutoFit/>
          </a:bodyPr>
          <a:lstStyle/>
          <a:p>
            <a:pPr algn="just"/>
            <a:r>
              <a:rPr lang="en-US" altLang="zh-CN" sz="675" dirty="0">
                <a:solidFill>
                  <a:schemeClr val="tx1">
                    <a:lumMod val="50000"/>
                    <a:lumOff val="50000"/>
                  </a:schemeClr>
                </a:solidFill>
                <a:latin typeface="微软雅黑" panose="020B0503020204020204" pitchFamily="34" charset="-122"/>
                <a:ea typeface="微软雅黑" panose="020B0503020204020204" pitchFamily="34" charset="-122"/>
              </a:rPr>
              <a:t>300</a:t>
            </a:r>
            <a:endParaRPr lang="zh-CN" altLang="en-US" sz="675"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5" name="TextBox 43"/>
          <p:cNvSpPr txBox="1"/>
          <p:nvPr/>
        </p:nvSpPr>
        <p:spPr>
          <a:xfrm>
            <a:off x="1278492" y="2595698"/>
            <a:ext cx="161976" cy="103875"/>
          </a:xfrm>
          <a:prstGeom prst="rect">
            <a:avLst/>
          </a:prstGeom>
          <a:noFill/>
        </p:spPr>
        <p:txBody>
          <a:bodyPr wrap="square" lIns="0" tIns="0" rIns="0" bIns="0" rtlCol="0">
            <a:spAutoFit/>
          </a:bodyPr>
          <a:lstStyle/>
          <a:p>
            <a:pPr algn="just"/>
            <a:r>
              <a:rPr lang="en-US" altLang="zh-CN" sz="675" dirty="0">
                <a:solidFill>
                  <a:schemeClr val="tx1">
                    <a:lumMod val="50000"/>
                    <a:lumOff val="50000"/>
                  </a:schemeClr>
                </a:solidFill>
                <a:latin typeface="微软雅黑" panose="020B0503020204020204" pitchFamily="34" charset="-122"/>
                <a:ea typeface="微软雅黑" panose="020B0503020204020204" pitchFamily="34" charset="-122"/>
              </a:rPr>
              <a:t>400</a:t>
            </a:r>
            <a:endParaRPr lang="zh-CN" altLang="en-US" sz="675"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6" name="TextBox 44"/>
          <p:cNvSpPr txBox="1"/>
          <p:nvPr/>
        </p:nvSpPr>
        <p:spPr>
          <a:xfrm>
            <a:off x="1278492" y="2271746"/>
            <a:ext cx="161976" cy="103875"/>
          </a:xfrm>
          <a:prstGeom prst="rect">
            <a:avLst/>
          </a:prstGeom>
          <a:noFill/>
        </p:spPr>
        <p:txBody>
          <a:bodyPr wrap="square" lIns="0" tIns="0" rIns="0" bIns="0" rtlCol="0">
            <a:spAutoFit/>
          </a:bodyPr>
          <a:lstStyle/>
          <a:p>
            <a:pPr algn="just"/>
            <a:r>
              <a:rPr lang="en-US" altLang="zh-CN" sz="675" dirty="0">
                <a:solidFill>
                  <a:schemeClr val="tx1">
                    <a:lumMod val="50000"/>
                    <a:lumOff val="50000"/>
                  </a:schemeClr>
                </a:solidFill>
                <a:latin typeface="微软雅黑" panose="020B0503020204020204" pitchFamily="34" charset="-122"/>
                <a:ea typeface="微软雅黑" panose="020B0503020204020204" pitchFamily="34" charset="-122"/>
              </a:rPr>
              <a:t>500</a:t>
            </a:r>
            <a:endParaRPr lang="zh-CN" altLang="en-US" sz="675"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7" name="TextBox 45"/>
          <p:cNvSpPr txBox="1"/>
          <p:nvPr/>
        </p:nvSpPr>
        <p:spPr>
          <a:xfrm>
            <a:off x="1278492" y="1947794"/>
            <a:ext cx="161976" cy="103875"/>
          </a:xfrm>
          <a:prstGeom prst="rect">
            <a:avLst/>
          </a:prstGeom>
          <a:noFill/>
        </p:spPr>
        <p:txBody>
          <a:bodyPr wrap="square" lIns="0" tIns="0" rIns="0" bIns="0" rtlCol="0">
            <a:spAutoFit/>
          </a:bodyPr>
          <a:lstStyle/>
          <a:p>
            <a:pPr algn="just"/>
            <a:r>
              <a:rPr lang="en-US" altLang="zh-CN" sz="675" dirty="0">
                <a:solidFill>
                  <a:schemeClr val="tx1">
                    <a:lumMod val="50000"/>
                    <a:lumOff val="50000"/>
                  </a:schemeClr>
                </a:solidFill>
                <a:latin typeface="微软雅黑" panose="020B0503020204020204" pitchFamily="34" charset="-122"/>
                <a:ea typeface="微软雅黑" panose="020B0503020204020204" pitchFamily="34" charset="-122"/>
              </a:rPr>
              <a:t>600</a:t>
            </a:r>
            <a:endParaRPr lang="zh-CN" altLang="en-US" sz="675"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8" name="TextBox 46"/>
          <p:cNvSpPr txBox="1"/>
          <p:nvPr/>
        </p:nvSpPr>
        <p:spPr>
          <a:xfrm>
            <a:off x="1278492" y="1623843"/>
            <a:ext cx="161976" cy="103875"/>
          </a:xfrm>
          <a:prstGeom prst="rect">
            <a:avLst/>
          </a:prstGeom>
          <a:noFill/>
        </p:spPr>
        <p:txBody>
          <a:bodyPr wrap="square" lIns="0" tIns="0" rIns="0" bIns="0" rtlCol="0">
            <a:spAutoFit/>
          </a:bodyPr>
          <a:lstStyle/>
          <a:p>
            <a:pPr algn="just"/>
            <a:r>
              <a:rPr lang="en-US" altLang="zh-CN" sz="675" dirty="0">
                <a:solidFill>
                  <a:schemeClr val="tx1">
                    <a:lumMod val="50000"/>
                    <a:lumOff val="50000"/>
                  </a:schemeClr>
                </a:solidFill>
                <a:latin typeface="微软雅黑" panose="020B0503020204020204" pitchFamily="34" charset="-122"/>
                <a:ea typeface="微软雅黑" panose="020B0503020204020204" pitchFamily="34" charset="-122"/>
              </a:rPr>
              <a:t>700</a:t>
            </a:r>
            <a:endParaRPr lang="zh-CN" altLang="en-US" sz="675"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19" name="组合 18"/>
          <p:cNvGrpSpPr/>
          <p:nvPr/>
        </p:nvGrpSpPr>
        <p:grpSpPr>
          <a:xfrm>
            <a:off x="1494460" y="1353883"/>
            <a:ext cx="3347500" cy="2671186"/>
            <a:chOff x="1126939" y="1350372"/>
            <a:chExt cx="4464496" cy="2952328"/>
          </a:xfrm>
        </p:grpSpPr>
        <p:cxnSp>
          <p:nvCxnSpPr>
            <p:cNvPr id="20" name="直接连接符 19"/>
            <p:cNvCxnSpPr/>
            <p:nvPr/>
          </p:nvCxnSpPr>
          <p:spPr>
            <a:xfrm>
              <a:off x="1126939" y="4302700"/>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1126939" y="3933659"/>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1126939" y="3564618"/>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126939" y="3195577"/>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126939" y="2826536"/>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1126939" y="2457495"/>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1126939" y="2088454"/>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1126939" y="1719413"/>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1126939" y="1350372"/>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29" name="TextBox 57"/>
          <p:cNvSpPr txBox="1"/>
          <p:nvPr/>
        </p:nvSpPr>
        <p:spPr>
          <a:xfrm>
            <a:off x="1278492" y="1299891"/>
            <a:ext cx="161976" cy="103875"/>
          </a:xfrm>
          <a:prstGeom prst="rect">
            <a:avLst/>
          </a:prstGeom>
          <a:noFill/>
        </p:spPr>
        <p:txBody>
          <a:bodyPr wrap="square" lIns="0" tIns="0" rIns="0" bIns="0" rtlCol="0">
            <a:spAutoFit/>
          </a:bodyPr>
          <a:lstStyle/>
          <a:p>
            <a:pPr algn="just"/>
            <a:r>
              <a:rPr lang="en-US" altLang="zh-CN" sz="675" dirty="0">
                <a:solidFill>
                  <a:schemeClr val="tx1">
                    <a:lumMod val="50000"/>
                    <a:lumOff val="50000"/>
                  </a:schemeClr>
                </a:solidFill>
                <a:latin typeface="微软雅黑" panose="020B0503020204020204" pitchFamily="34" charset="-122"/>
                <a:ea typeface="微软雅黑" panose="020B0503020204020204" pitchFamily="34" charset="-122"/>
              </a:rPr>
              <a:t>800</a:t>
            </a:r>
            <a:endParaRPr lang="zh-CN" altLang="en-US" sz="675"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0" name="TextBox 58"/>
          <p:cNvSpPr txBox="1"/>
          <p:nvPr/>
        </p:nvSpPr>
        <p:spPr>
          <a:xfrm>
            <a:off x="1278492" y="3973145"/>
            <a:ext cx="161976" cy="103875"/>
          </a:xfrm>
          <a:prstGeom prst="rect">
            <a:avLst/>
          </a:prstGeom>
          <a:noFill/>
        </p:spPr>
        <p:txBody>
          <a:bodyPr wrap="square" lIns="0" tIns="0" rIns="0" bIns="0" rtlCol="0">
            <a:spAutoFit/>
          </a:bodyPr>
          <a:lstStyle/>
          <a:p>
            <a:pPr algn="just"/>
            <a:r>
              <a:rPr lang="en-US" altLang="zh-CN" sz="675" dirty="0">
                <a:solidFill>
                  <a:schemeClr val="tx1">
                    <a:lumMod val="50000"/>
                    <a:lumOff val="50000"/>
                  </a:schemeClr>
                </a:solidFill>
                <a:latin typeface="微软雅黑" panose="020B0503020204020204" pitchFamily="34" charset="-122"/>
                <a:ea typeface="微软雅黑" panose="020B0503020204020204" pitchFamily="34" charset="-122"/>
              </a:rPr>
              <a:t>0</a:t>
            </a:r>
            <a:endParaRPr lang="zh-CN" altLang="en-US" sz="675"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1" name="TextBox 59"/>
          <p:cNvSpPr txBox="1"/>
          <p:nvPr/>
        </p:nvSpPr>
        <p:spPr>
          <a:xfrm>
            <a:off x="1148081" y="4096368"/>
            <a:ext cx="396289" cy="300082"/>
          </a:xfrm>
          <a:prstGeom prst="rect">
            <a:avLst/>
          </a:prstGeom>
          <a:noFill/>
        </p:spPr>
        <p:txBody>
          <a:bodyPr wrap="square" rtlCol="0">
            <a:spAutoFit/>
          </a:bodyPr>
          <a:lstStyle/>
          <a:p>
            <a:pPr algn="ctr"/>
            <a:r>
              <a:rPr lang="zh-CN" altLang="en-US" sz="675" dirty="0">
                <a:solidFill>
                  <a:schemeClr val="tx1">
                    <a:lumMod val="50000"/>
                    <a:lumOff val="50000"/>
                  </a:schemeClr>
                </a:solidFill>
                <a:latin typeface="微软雅黑" panose="020B0503020204020204" pitchFamily="34" charset="-122"/>
                <a:ea typeface="微软雅黑" panose="020B0503020204020204" pitchFamily="34" charset="-122"/>
              </a:rPr>
              <a:t>（万元）</a:t>
            </a:r>
          </a:p>
        </p:txBody>
      </p:sp>
      <p:grpSp>
        <p:nvGrpSpPr>
          <p:cNvPr id="32" name="组合 31"/>
          <p:cNvGrpSpPr/>
          <p:nvPr/>
        </p:nvGrpSpPr>
        <p:grpSpPr>
          <a:xfrm>
            <a:off x="1764419" y="2646315"/>
            <a:ext cx="620489" cy="1407165"/>
            <a:chOff x="2317725" y="2564904"/>
            <a:chExt cx="827534" cy="2592288"/>
          </a:xfrm>
        </p:grpSpPr>
        <p:sp>
          <p:nvSpPr>
            <p:cNvPr id="33" name="圆角矩形 32"/>
            <p:cNvSpPr/>
            <p:nvPr/>
          </p:nvSpPr>
          <p:spPr>
            <a:xfrm>
              <a:off x="2317725" y="2564904"/>
              <a:ext cx="827534" cy="2592288"/>
            </a:xfrm>
            <a:prstGeom prst="roundRect">
              <a:avLst/>
            </a:prstGeom>
            <a:solidFill>
              <a:srgbClr val="0070C0"/>
            </a:solidFill>
            <a:ln>
              <a:noFill/>
            </a:ln>
            <a:effectLst>
              <a:outerShdw blurRad="4318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34" name="圆角矩形 33"/>
            <p:cNvSpPr/>
            <p:nvPr/>
          </p:nvSpPr>
          <p:spPr>
            <a:xfrm>
              <a:off x="2443460" y="2660916"/>
              <a:ext cx="557783" cy="2352928"/>
            </a:xfrm>
            <a:prstGeom prst="roundRect">
              <a:avLst/>
            </a:prstGeom>
            <a:blipFill>
              <a:blip r:embed="rId2"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grpSp>
        <p:nvGrpSpPr>
          <p:cNvPr id="35" name="组合 34"/>
          <p:cNvGrpSpPr/>
          <p:nvPr/>
        </p:nvGrpSpPr>
        <p:grpSpPr>
          <a:xfrm>
            <a:off x="2492892" y="2177260"/>
            <a:ext cx="620489" cy="1876220"/>
            <a:chOff x="2317725" y="2564904"/>
            <a:chExt cx="827534" cy="2592288"/>
          </a:xfrm>
        </p:grpSpPr>
        <p:sp>
          <p:nvSpPr>
            <p:cNvPr id="36" name="圆角矩形 35"/>
            <p:cNvSpPr/>
            <p:nvPr/>
          </p:nvSpPr>
          <p:spPr>
            <a:xfrm>
              <a:off x="2317725" y="2564904"/>
              <a:ext cx="827534" cy="2592288"/>
            </a:xfrm>
            <a:prstGeom prst="roundRect">
              <a:avLst/>
            </a:prstGeom>
            <a:solidFill>
              <a:srgbClr val="0070C0"/>
            </a:solidFill>
            <a:ln>
              <a:noFill/>
            </a:ln>
            <a:effectLst>
              <a:outerShdw blurRad="4318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37" name="圆角矩形 36"/>
            <p:cNvSpPr/>
            <p:nvPr/>
          </p:nvSpPr>
          <p:spPr>
            <a:xfrm>
              <a:off x="2443460" y="2654914"/>
              <a:ext cx="557783" cy="2377264"/>
            </a:xfrm>
            <a:prstGeom prst="roundRect">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grpSp>
        <p:nvGrpSpPr>
          <p:cNvPr id="38" name="组合 37"/>
          <p:cNvGrpSpPr/>
          <p:nvPr/>
        </p:nvGrpSpPr>
        <p:grpSpPr>
          <a:xfrm>
            <a:off x="3221365" y="1812439"/>
            <a:ext cx="620489" cy="2241040"/>
            <a:chOff x="2317725" y="2564904"/>
            <a:chExt cx="827534" cy="2592288"/>
          </a:xfrm>
        </p:grpSpPr>
        <p:sp>
          <p:nvSpPr>
            <p:cNvPr id="39" name="圆角矩形 38"/>
            <p:cNvSpPr/>
            <p:nvPr/>
          </p:nvSpPr>
          <p:spPr>
            <a:xfrm>
              <a:off x="2317725" y="2564904"/>
              <a:ext cx="827534" cy="2592288"/>
            </a:xfrm>
            <a:prstGeom prst="roundRect">
              <a:avLst/>
            </a:prstGeom>
            <a:solidFill>
              <a:srgbClr val="0070C0"/>
            </a:solidFill>
            <a:ln>
              <a:noFill/>
            </a:ln>
            <a:effectLst>
              <a:outerShdw blurRad="4318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40" name="圆角矩形 39"/>
            <p:cNvSpPr/>
            <p:nvPr/>
          </p:nvSpPr>
          <p:spPr>
            <a:xfrm>
              <a:off x="2443460" y="2654914"/>
              <a:ext cx="557783" cy="2412268"/>
            </a:xfrm>
            <a:prstGeom prst="roundRect">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grpSp>
        <p:nvGrpSpPr>
          <p:cNvPr id="41" name="组合 40"/>
          <p:cNvGrpSpPr/>
          <p:nvPr/>
        </p:nvGrpSpPr>
        <p:grpSpPr>
          <a:xfrm>
            <a:off x="3951509" y="1447619"/>
            <a:ext cx="620489" cy="2605861"/>
            <a:chOff x="2317725" y="2564904"/>
            <a:chExt cx="827534" cy="2592288"/>
          </a:xfrm>
        </p:grpSpPr>
        <p:sp>
          <p:nvSpPr>
            <p:cNvPr id="42" name="圆角矩形 41"/>
            <p:cNvSpPr/>
            <p:nvPr/>
          </p:nvSpPr>
          <p:spPr>
            <a:xfrm>
              <a:off x="2317725" y="2564904"/>
              <a:ext cx="827534" cy="2592288"/>
            </a:xfrm>
            <a:prstGeom prst="roundRect">
              <a:avLst/>
            </a:prstGeom>
            <a:solidFill>
              <a:srgbClr val="0070C0"/>
            </a:solidFill>
            <a:ln>
              <a:noFill/>
            </a:ln>
            <a:effectLst>
              <a:outerShdw blurRad="4318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43" name="圆角矩形 42"/>
            <p:cNvSpPr/>
            <p:nvPr/>
          </p:nvSpPr>
          <p:spPr>
            <a:xfrm>
              <a:off x="2443460" y="2654914"/>
              <a:ext cx="557783" cy="2412268"/>
            </a:xfrm>
            <a:prstGeom prst="roundRect">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sp>
        <p:nvSpPr>
          <p:cNvPr id="44" name="文本框 26"/>
          <p:cNvSpPr txBox="1"/>
          <p:nvPr/>
        </p:nvSpPr>
        <p:spPr>
          <a:xfrm>
            <a:off x="1710427" y="2257377"/>
            <a:ext cx="728473" cy="738407"/>
          </a:xfrm>
          <a:prstGeom prst="rect">
            <a:avLst/>
          </a:prstGeom>
          <a:noFill/>
        </p:spPr>
        <p:txBody>
          <a:bodyPr wrap="square" rtlCol="0">
            <a:spAutoFit/>
          </a:bodyPr>
          <a:lstStyle/>
          <a:p>
            <a:pPr algn="ctr"/>
            <a:r>
              <a:rPr lang="en-US" altLang="zh-CN" sz="2099" b="1" spc="75" dirty="0">
                <a:solidFill>
                  <a:srgbClr val="0070C0"/>
                </a:solidFill>
                <a:latin typeface="Impact MT Std" pitchFamily="34" charset="0"/>
                <a:ea typeface="微软雅黑" panose="020B0503020204020204" pitchFamily="34" charset="-122"/>
              </a:rPr>
              <a:t>50%</a:t>
            </a:r>
          </a:p>
        </p:txBody>
      </p:sp>
      <p:sp>
        <p:nvSpPr>
          <p:cNvPr id="45" name="文本框 26"/>
          <p:cNvSpPr txBox="1"/>
          <p:nvPr/>
        </p:nvSpPr>
        <p:spPr>
          <a:xfrm>
            <a:off x="1710427" y="4107472"/>
            <a:ext cx="728473" cy="323165"/>
          </a:xfrm>
          <a:prstGeom prst="rect">
            <a:avLst/>
          </a:prstGeom>
          <a:noFill/>
        </p:spPr>
        <p:txBody>
          <a:bodyPr wrap="square" rtlCol="0">
            <a:spAutoFit/>
          </a:bodyPr>
          <a:lstStyle/>
          <a:p>
            <a:pPr algn="ctr"/>
            <a:r>
              <a:rPr lang="zh-CN" altLang="en-US" sz="1500" b="1" spc="75" dirty="0">
                <a:solidFill>
                  <a:srgbClr val="0070C0"/>
                </a:solidFill>
                <a:latin typeface="微软雅黑" panose="020B0503020204020204" pitchFamily="34" charset="-122"/>
                <a:ea typeface="微软雅黑" panose="020B0503020204020204" pitchFamily="34" charset="-122"/>
              </a:rPr>
              <a:t>标题</a:t>
            </a:r>
            <a:endParaRPr lang="en-US" altLang="zh-CN" sz="1500" b="1" spc="75" dirty="0">
              <a:solidFill>
                <a:srgbClr val="0070C0"/>
              </a:solidFill>
              <a:latin typeface="微软雅黑" panose="020B0503020204020204" pitchFamily="34" charset="-122"/>
              <a:ea typeface="微软雅黑" panose="020B0503020204020204" pitchFamily="34" charset="-122"/>
            </a:endParaRPr>
          </a:p>
        </p:txBody>
      </p:sp>
      <p:sp>
        <p:nvSpPr>
          <p:cNvPr id="46" name="文本框 26"/>
          <p:cNvSpPr txBox="1"/>
          <p:nvPr/>
        </p:nvSpPr>
        <p:spPr>
          <a:xfrm>
            <a:off x="2412322" y="4107472"/>
            <a:ext cx="728473" cy="323165"/>
          </a:xfrm>
          <a:prstGeom prst="rect">
            <a:avLst/>
          </a:prstGeom>
          <a:noFill/>
        </p:spPr>
        <p:txBody>
          <a:bodyPr wrap="square" rtlCol="0">
            <a:spAutoFit/>
          </a:bodyPr>
          <a:lstStyle/>
          <a:p>
            <a:pPr algn="ctr"/>
            <a:r>
              <a:rPr lang="zh-CN" altLang="en-US" sz="1500" b="1" spc="75" dirty="0">
                <a:solidFill>
                  <a:srgbClr val="0070C0"/>
                </a:solidFill>
                <a:latin typeface="微软雅黑" panose="020B0503020204020204" pitchFamily="34" charset="-122"/>
                <a:ea typeface="微软雅黑" panose="020B0503020204020204" pitchFamily="34" charset="-122"/>
              </a:rPr>
              <a:t>标题</a:t>
            </a:r>
            <a:endParaRPr lang="en-US" altLang="zh-CN" sz="1500" b="1" spc="75" dirty="0">
              <a:solidFill>
                <a:srgbClr val="0070C0"/>
              </a:solidFill>
              <a:latin typeface="微软雅黑" panose="020B0503020204020204" pitchFamily="34" charset="-122"/>
              <a:ea typeface="微软雅黑" panose="020B0503020204020204" pitchFamily="34" charset="-122"/>
            </a:endParaRPr>
          </a:p>
        </p:txBody>
      </p:sp>
      <p:sp>
        <p:nvSpPr>
          <p:cNvPr id="47" name="文本框 26"/>
          <p:cNvSpPr txBox="1"/>
          <p:nvPr/>
        </p:nvSpPr>
        <p:spPr>
          <a:xfrm>
            <a:off x="3168209" y="4107472"/>
            <a:ext cx="728473" cy="323165"/>
          </a:xfrm>
          <a:prstGeom prst="rect">
            <a:avLst/>
          </a:prstGeom>
          <a:noFill/>
        </p:spPr>
        <p:txBody>
          <a:bodyPr wrap="square" rtlCol="0">
            <a:spAutoFit/>
          </a:bodyPr>
          <a:lstStyle/>
          <a:p>
            <a:pPr algn="ctr"/>
            <a:r>
              <a:rPr lang="zh-CN" altLang="en-US" sz="1500" b="1" spc="75" dirty="0">
                <a:solidFill>
                  <a:srgbClr val="0070C0"/>
                </a:solidFill>
                <a:latin typeface="微软雅黑" panose="020B0503020204020204" pitchFamily="34" charset="-122"/>
                <a:ea typeface="微软雅黑" panose="020B0503020204020204" pitchFamily="34" charset="-122"/>
              </a:rPr>
              <a:t>标题</a:t>
            </a:r>
            <a:endParaRPr lang="en-US" altLang="zh-CN" sz="1500" b="1" spc="75" dirty="0">
              <a:solidFill>
                <a:srgbClr val="0070C0"/>
              </a:solidFill>
              <a:latin typeface="微软雅黑" panose="020B0503020204020204" pitchFamily="34" charset="-122"/>
              <a:ea typeface="微软雅黑" panose="020B0503020204020204" pitchFamily="34" charset="-122"/>
            </a:endParaRPr>
          </a:p>
        </p:txBody>
      </p:sp>
      <p:sp>
        <p:nvSpPr>
          <p:cNvPr id="48" name="文本框 26"/>
          <p:cNvSpPr txBox="1"/>
          <p:nvPr/>
        </p:nvSpPr>
        <p:spPr>
          <a:xfrm>
            <a:off x="3870105" y="4107472"/>
            <a:ext cx="728473" cy="323165"/>
          </a:xfrm>
          <a:prstGeom prst="rect">
            <a:avLst/>
          </a:prstGeom>
          <a:noFill/>
        </p:spPr>
        <p:txBody>
          <a:bodyPr wrap="square" rtlCol="0">
            <a:spAutoFit/>
          </a:bodyPr>
          <a:lstStyle/>
          <a:p>
            <a:pPr algn="ctr"/>
            <a:r>
              <a:rPr lang="zh-CN" altLang="en-US" sz="1500" b="1" spc="75" dirty="0">
                <a:solidFill>
                  <a:srgbClr val="0070C0"/>
                </a:solidFill>
                <a:latin typeface="微软雅黑" panose="020B0503020204020204" pitchFamily="34" charset="-122"/>
                <a:ea typeface="微软雅黑" panose="020B0503020204020204" pitchFamily="34" charset="-122"/>
              </a:rPr>
              <a:t>标题</a:t>
            </a:r>
            <a:endParaRPr lang="en-US" altLang="zh-CN" sz="1500" b="1" spc="75" dirty="0">
              <a:solidFill>
                <a:srgbClr val="0070C0"/>
              </a:solidFill>
              <a:latin typeface="微软雅黑" panose="020B0503020204020204" pitchFamily="34" charset="-122"/>
              <a:ea typeface="微软雅黑" panose="020B0503020204020204" pitchFamily="34" charset="-122"/>
            </a:endParaRPr>
          </a:p>
        </p:txBody>
      </p:sp>
      <p:sp>
        <p:nvSpPr>
          <p:cNvPr id="49" name="文本框 26"/>
          <p:cNvSpPr txBox="1"/>
          <p:nvPr/>
        </p:nvSpPr>
        <p:spPr>
          <a:xfrm>
            <a:off x="2412322" y="1771449"/>
            <a:ext cx="728473" cy="738407"/>
          </a:xfrm>
          <a:prstGeom prst="rect">
            <a:avLst/>
          </a:prstGeom>
          <a:noFill/>
        </p:spPr>
        <p:txBody>
          <a:bodyPr wrap="square" rtlCol="0">
            <a:spAutoFit/>
          </a:bodyPr>
          <a:lstStyle/>
          <a:p>
            <a:pPr algn="ctr"/>
            <a:r>
              <a:rPr lang="en-US" altLang="zh-CN" sz="2099" b="1" spc="75" dirty="0">
                <a:solidFill>
                  <a:srgbClr val="0070C0"/>
                </a:solidFill>
                <a:latin typeface="Impact MT Std" pitchFamily="34" charset="0"/>
                <a:ea typeface="微软雅黑" panose="020B0503020204020204" pitchFamily="34" charset="-122"/>
              </a:rPr>
              <a:t>70%</a:t>
            </a:r>
          </a:p>
        </p:txBody>
      </p:sp>
      <p:sp>
        <p:nvSpPr>
          <p:cNvPr id="50" name="文本框 26"/>
          <p:cNvSpPr txBox="1"/>
          <p:nvPr/>
        </p:nvSpPr>
        <p:spPr>
          <a:xfrm>
            <a:off x="3168209" y="1393506"/>
            <a:ext cx="728473" cy="738407"/>
          </a:xfrm>
          <a:prstGeom prst="rect">
            <a:avLst/>
          </a:prstGeom>
          <a:noFill/>
        </p:spPr>
        <p:txBody>
          <a:bodyPr wrap="square" rtlCol="0">
            <a:spAutoFit/>
          </a:bodyPr>
          <a:lstStyle/>
          <a:p>
            <a:pPr algn="ctr"/>
            <a:r>
              <a:rPr lang="en-US" altLang="zh-CN" sz="2099" b="1" spc="75" dirty="0">
                <a:solidFill>
                  <a:srgbClr val="0070C0"/>
                </a:solidFill>
                <a:latin typeface="Impact MT Std" pitchFamily="34" charset="0"/>
                <a:ea typeface="微软雅黑" panose="020B0503020204020204" pitchFamily="34" charset="-122"/>
              </a:rPr>
              <a:t>85%</a:t>
            </a:r>
          </a:p>
        </p:txBody>
      </p:sp>
      <p:sp>
        <p:nvSpPr>
          <p:cNvPr id="51" name="文本框 26"/>
          <p:cNvSpPr txBox="1"/>
          <p:nvPr/>
        </p:nvSpPr>
        <p:spPr>
          <a:xfrm>
            <a:off x="3897519" y="1029931"/>
            <a:ext cx="728473" cy="738407"/>
          </a:xfrm>
          <a:prstGeom prst="rect">
            <a:avLst/>
          </a:prstGeom>
          <a:noFill/>
        </p:spPr>
        <p:txBody>
          <a:bodyPr wrap="square" rtlCol="0">
            <a:spAutoFit/>
          </a:bodyPr>
          <a:lstStyle/>
          <a:p>
            <a:pPr algn="ctr"/>
            <a:r>
              <a:rPr lang="en-US" altLang="zh-CN" sz="2099" b="1" spc="75" dirty="0">
                <a:solidFill>
                  <a:srgbClr val="0070C0"/>
                </a:solidFill>
                <a:latin typeface="Impact MT Std" pitchFamily="34" charset="0"/>
                <a:ea typeface="微软雅黑" panose="020B0503020204020204" pitchFamily="34" charset="-122"/>
              </a:rPr>
              <a:t>95%</a:t>
            </a:r>
          </a:p>
        </p:txBody>
      </p:sp>
      <p:sp>
        <p:nvSpPr>
          <p:cNvPr id="52" name="TextBox 80"/>
          <p:cNvSpPr txBox="1"/>
          <p:nvPr/>
        </p:nvSpPr>
        <p:spPr>
          <a:xfrm>
            <a:off x="5273895" y="1545904"/>
            <a:ext cx="3023549" cy="807913"/>
          </a:xfrm>
          <a:prstGeom prst="rect">
            <a:avLst/>
          </a:prstGeom>
          <a:noFill/>
        </p:spPr>
        <p:txBody>
          <a:bodyPr wrap="square" lIns="0" tIns="0" rIns="0" bIns="0" rtlCol="0">
            <a:spAutoFit/>
          </a:bodyPr>
          <a:lstStyle/>
          <a:p>
            <a:pPr algn="just"/>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53" name="TextBox 81"/>
          <p:cNvSpPr txBox="1"/>
          <p:nvPr/>
        </p:nvSpPr>
        <p:spPr>
          <a:xfrm>
            <a:off x="5273896" y="1295924"/>
            <a:ext cx="1544105" cy="155748"/>
          </a:xfrm>
          <a:prstGeom prst="rect">
            <a:avLst/>
          </a:prstGeom>
          <a:noFill/>
        </p:spPr>
        <p:txBody>
          <a:bodyPr wrap="square" lIns="0" tIns="0" rIns="0" bIns="0" rtlCol="0">
            <a:spAutoFit/>
          </a:bodyPr>
          <a:lstStyle/>
          <a:p>
            <a:r>
              <a:rPr lang="zh-CN" altLang="en-US" sz="1012" b="1" dirty="0">
                <a:solidFill>
                  <a:srgbClr val="0070C0"/>
                </a:solidFill>
                <a:latin typeface="微软雅黑" panose="020B0503020204020204" pitchFamily="34" charset="-122"/>
                <a:ea typeface="微软雅黑" panose="020B0503020204020204" pitchFamily="34" charset="-122"/>
              </a:rPr>
              <a:t>点击输入标题文本</a:t>
            </a:r>
          </a:p>
        </p:txBody>
      </p:sp>
      <p:grpSp>
        <p:nvGrpSpPr>
          <p:cNvPr id="54" name="组合 53"/>
          <p:cNvGrpSpPr/>
          <p:nvPr/>
        </p:nvGrpSpPr>
        <p:grpSpPr>
          <a:xfrm>
            <a:off x="5273895" y="2561560"/>
            <a:ext cx="1187823" cy="363490"/>
            <a:chOff x="2713211" y="2267658"/>
            <a:chExt cx="1584176" cy="484779"/>
          </a:xfrm>
        </p:grpSpPr>
        <p:sp>
          <p:nvSpPr>
            <p:cNvPr id="55" name="圆角矩形 54"/>
            <p:cNvSpPr/>
            <p:nvPr/>
          </p:nvSpPr>
          <p:spPr>
            <a:xfrm>
              <a:off x="2713211" y="2267658"/>
              <a:ext cx="1584176" cy="484779"/>
            </a:xfrm>
            <a:prstGeom prst="roundRect">
              <a:avLst>
                <a:gd name="adj" fmla="val 50000"/>
              </a:avLst>
            </a:prstGeom>
            <a:solidFill>
              <a:srgbClr val="0070C0"/>
            </a:solidFill>
            <a:ln>
              <a:noFill/>
            </a:ln>
            <a:effectLst>
              <a:outerShdw blurRad="4318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56" name="圆角矩形 55"/>
            <p:cNvSpPr/>
            <p:nvPr/>
          </p:nvSpPr>
          <p:spPr>
            <a:xfrm>
              <a:off x="2781317" y="2306109"/>
              <a:ext cx="1447964" cy="407876"/>
            </a:xfrm>
            <a:prstGeom prst="roundRect">
              <a:avLst>
                <a:gd name="adj" fmla="val 50000"/>
              </a:avLst>
            </a:prstGeom>
            <a:blipFill>
              <a:blip r:embed="rId4"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sp>
        <p:nvSpPr>
          <p:cNvPr id="57" name="文本框 26"/>
          <p:cNvSpPr txBox="1"/>
          <p:nvPr/>
        </p:nvSpPr>
        <p:spPr>
          <a:xfrm>
            <a:off x="5355302" y="2604841"/>
            <a:ext cx="1025010" cy="248081"/>
          </a:xfrm>
          <a:prstGeom prst="rect">
            <a:avLst/>
          </a:prstGeom>
          <a:noFill/>
        </p:spPr>
        <p:txBody>
          <a:bodyPr wrap="square" rtlCol="0">
            <a:spAutoFit/>
          </a:bodyPr>
          <a:lstStyle/>
          <a:p>
            <a:pPr algn="ctr"/>
            <a:r>
              <a:rPr lang="zh-CN" altLang="en-US" sz="1012" b="1" spc="75" dirty="0">
                <a:solidFill>
                  <a:srgbClr val="0070C0"/>
                </a:solidFill>
                <a:latin typeface="微软雅黑" panose="020B0503020204020204" pitchFamily="34" charset="-122"/>
                <a:ea typeface="微软雅黑" panose="020B0503020204020204" pitchFamily="34" charset="-122"/>
              </a:rPr>
              <a:t>全年总额</a:t>
            </a:r>
          </a:p>
        </p:txBody>
      </p:sp>
      <p:sp>
        <p:nvSpPr>
          <p:cNvPr id="58" name="TextBox 86"/>
          <p:cNvSpPr txBox="1"/>
          <p:nvPr/>
        </p:nvSpPr>
        <p:spPr>
          <a:xfrm>
            <a:off x="5410094" y="2981915"/>
            <a:ext cx="2267661" cy="507703"/>
          </a:xfrm>
          <a:prstGeom prst="rect">
            <a:avLst/>
          </a:prstGeom>
          <a:noFill/>
        </p:spPr>
        <p:txBody>
          <a:bodyPr wrap="square" lIns="0" tIns="0" rIns="0" bIns="0" rtlCol="0">
            <a:spAutoFit/>
          </a:bodyPr>
          <a:lstStyle/>
          <a:p>
            <a:r>
              <a:rPr lang="en-US" altLang="zh-CN" sz="3299" dirty="0">
                <a:solidFill>
                  <a:srgbClr val="0070C0"/>
                </a:solidFill>
                <a:latin typeface="Impact MT Std" pitchFamily="34" charset="0"/>
                <a:ea typeface="微软雅黑" panose="020B0503020204020204" pitchFamily="34" charset="-122"/>
              </a:rPr>
              <a:t>13,648,258</a:t>
            </a:r>
            <a:endParaRPr lang="zh-CN" altLang="en-US" sz="3299" dirty="0">
              <a:solidFill>
                <a:srgbClr val="0070C0"/>
              </a:solidFill>
              <a:latin typeface="Impact MT Std" pitchFamily="34" charset="0"/>
              <a:ea typeface="微软雅黑" panose="020B0503020204020204" pitchFamily="34" charset="-122"/>
            </a:endParaRPr>
          </a:p>
        </p:txBody>
      </p:sp>
      <p:sp>
        <p:nvSpPr>
          <p:cNvPr id="59" name="椭圆 58"/>
          <p:cNvSpPr>
            <a:spLocks noChangeAspect="1"/>
          </p:cNvSpPr>
          <p:nvPr/>
        </p:nvSpPr>
        <p:spPr>
          <a:xfrm>
            <a:off x="5958098" y="3702893"/>
            <a:ext cx="80979" cy="80979"/>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60" name="椭圆 59"/>
          <p:cNvSpPr>
            <a:spLocks noChangeAspect="1"/>
          </p:cNvSpPr>
          <p:nvPr/>
        </p:nvSpPr>
        <p:spPr>
          <a:xfrm>
            <a:off x="5958098" y="3962264"/>
            <a:ext cx="80979" cy="80979"/>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61" name="TextBox 89"/>
          <p:cNvSpPr txBox="1"/>
          <p:nvPr/>
        </p:nvSpPr>
        <p:spPr>
          <a:xfrm>
            <a:off x="5435871" y="3663827"/>
            <a:ext cx="476072" cy="161583"/>
          </a:xfrm>
          <a:prstGeom prst="rect">
            <a:avLst/>
          </a:prstGeom>
          <a:noFill/>
        </p:spPr>
        <p:txBody>
          <a:bodyPr wrap="square" lIns="0" tIns="0" rIns="0" bIns="0" rtlCol="0">
            <a:spAutoFit/>
          </a:bodyPr>
          <a:lstStyle/>
          <a:p>
            <a:r>
              <a:rPr lang="zh-CN" altLang="en-US" sz="1050" b="1" dirty="0">
                <a:solidFill>
                  <a:schemeClr val="bg1">
                    <a:lumMod val="65000"/>
                  </a:schemeClr>
                </a:solidFill>
                <a:latin typeface="微软雅黑" panose="020B0503020204020204" pitchFamily="34" charset="-122"/>
                <a:ea typeface="微软雅黑" panose="020B0503020204020204" pitchFamily="34" charset="-122"/>
              </a:rPr>
              <a:t>毛利润</a:t>
            </a:r>
          </a:p>
        </p:txBody>
      </p:sp>
      <p:sp>
        <p:nvSpPr>
          <p:cNvPr id="62" name="TextBox 90"/>
          <p:cNvSpPr txBox="1"/>
          <p:nvPr/>
        </p:nvSpPr>
        <p:spPr>
          <a:xfrm>
            <a:off x="5435871" y="3921984"/>
            <a:ext cx="476072" cy="161583"/>
          </a:xfrm>
          <a:prstGeom prst="rect">
            <a:avLst/>
          </a:prstGeom>
          <a:noFill/>
        </p:spPr>
        <p:txBody>
          <a:bodyPr wrap="square" lIns="0" tIns="0" rIns="0" bIns="0" rtlCol="0">
            <a:spAutoFit/>
          </a:bodyPr>
          <a:lstStyle/>
          <a:p>
            <a:r>
              <a:rPr lang="zh-CN" altLang="en-US" sz="1050" b="1" dirty="0">
                <a:solidFill>
                  <a:srgbClr val="0070C0"/>
                </a:solidFill>
                <a:latin typeface="微软雅黑" panose="020B0503020204020204" pitchFamily="34" charset="-122"/>
                <a:ea typeface="微软雅黑" panose="020B0503020204020204" pitchFamily="34" charset="-122"/>
              </a:rPr>
              <a:t>纯利润</a:t>
            </a:r>
          </a:p>
        </p:txBody>
      </p:sp>
      <p:sp>
        <p:nvSpPr>
          <p:cNvPr id="63" name="椭圆 62"/>
          <p:cNvSpPr>
            <a:spLocks noChangeAspect="1"/>
          </p:cNvSpPr>
          <p:nvPr/>
        </p:nvSpPr>
        <p:spPr>
          <a:xfrm>
            <a:off x="6118771" y="3962264"/>
            <a:ext cx="80979" cy="80979"/>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64" name="椭圆 63"/>
          <p:cNvSpPr>
            <a:spLocks noChangeAspect="1"/>
          </p:cNvSpPr>
          <p:nvPr/>
        </p:nvSpPr>
        <p:spPr>
          <a:xfrm>
            <a:off x="6273083" y="3962264"/>
            <a:ext cx="80979" cy="80979"/>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65" name="椭圆 64"/>
          <p:cNvSpPr>
            <a:spLocks noChangeAspect="1"/>
          </p:cNvSpPr>
          <p:nvPr/>
        </p:nvSpPr>
        <p:spPr>
          <a:xfrm>
            <a:off x="6426557" y="3962264"/>
            <a:ext cx="80979" cy="80979"/>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Tree>
    <p:extLst>
      <p:ext uri="{BB962C8B-B14F-4D97-AF65-F5344CB8AC3E}">
        <p14:creationId xmlns:p14="http://schemas.microsoft.com/office/powerpoint/2010/main" val="90609666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1+#ppt_w/2"/>
                                          </p:val>
                                        </p:tav>
                                        <p:tav tm="100000">
                                          <p:val>
                                            <p:strVal val="#ppt_x"/>
                                          </p:val>
                                        </p:tav>
                                      </p:tavLst>
                                    </p:anim>
                                    <p:anim calcmode="lin" valueType="num">
                                      <p:cBhvr additive="base">
                                        <p:cTn id="12"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par>
                                <p:cTn id="20" presetID="42" presetClass="entr" presetSubtype="0" fill="hold" nodeType="withEffect">
                                  <p:stCondLst>
                                    <p:cond delay="750"/>
                                  </p:stCondLst>
                                  <p:childTnLst>
                                    <p:set>
                                      <p:cBhvr>
                                        <p:cTn id="21" dur="1" fill="hold">
                                          <p:stCondLst>
                                            <p:cond delay="0"/>
                                          </p:stCondLst>
                                        </p:cTn>
                                        <p:tgtEl>
                                          <p:spTgt spid="32"/>
                                        </p:tgtEl>
                                        <p:attrNameLst>
                                          <p:attrName>style.visibility</p:attrName>
                                        </p:attrNameLst>
                                      </p:cBhvr>
                                      <p:to>
                                        <p:strVal val="visible"/>
                                      </p:to>
                                    </p:set>
                                    <p:animEffect transition="in" filter="fade">
                                      <p:cBhvr>
                                        <p:cTn id="22" dur="500"/>
                                        <p:tgtEl>
                                          <p:spTgt spid="32"/>
                                        </p:tgtEl>
                                      </p:cBhvr>
                                    </p:animEffect>
                                    <p:anim calcmode="lin" valueType="num">
                                      <p:cBhvr>
                                        <p:cTn id="23" dur="500" fill="hold"/>
                                        <p:tgtEl>
                                          <p:spTgt spid="32"/>
                                        </p:tgtEl>
                                        <p:attrNameLst>
                                          <p:attrName>ppt_x</p:attrName>
                                        </p:attrNameLst>
                                      </p:cBhvr>
                                      <p:tavLst>
                                        <p:tav tm="0">
                                          <p:val>
                                            <p:strVal val="#ppt_x"/>
                                          </p:val>
                                        </p:tav>
                                        <p:tav tm="100000">
                                          <p:val>
                                            <p:strVal val="#ppt_x"/>
                                          </p:val>
                                        </p:tav>
                                      </p:tavLst>
                                    </p:anim>
                                    <p:anim calcmode="lin" valueType="num">
                                      <p:cBhvr>
                                        <p:cTn id="24" dur="500" fill="hold"/>
                                        <p:tgtEl>
                                          <p:spTgt spid="32"/>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750"/>
                                  </p:stCondLst>
                                  <p:childTnLst>
                                    <p:set>
                                      <p:cBhvr>
                                        <p:cTn id="26" dur="1" fill="hold">
                                          <p:stCondLst>
                                            <p:cond delay="0"/>
                                          </p:stCondLst>
                                        </p:cTn>
                                        <p:tgtEl>
                                          <p:spTgt spid="35"/>
                                        </p:tgtEl>
                                        <p:attrNameLst>
                                          <p:attrName>style.visibility</p:attrName>
                                        </p:attrNameLst>
                                      </p:cBhvr>
                                      <p:to>
                                        <p:strVal val="visible"/>
                                      </p:to>
                                    </p:set>
                                    <p:animEffect transition="in" filter="fade">
                                      <p:cBhvr>
                                        <p:cTn id="27" dur="500"/>
                                        <p:tgtEl>
                                          <p:spTgt spid="35"/>
                                        </p:tgtEl>
                                      </p:cBhvr>
                                    </p:animEffect>
                                    <p:anim calcmode="lin" valueType="num">
                                      <p:cBhvr>
                                        <p:cTn id="28" dur="500" fill="hold"/>
                                        <p:tgtEl>
                                          <p:spTgt spid="35"/>
                                        </p:tgtEl>
                                        <p:attrNameLst>
                                          <p:attrName>ppt_x</p:attrName>
                                        </p:attrNameLst>
                                      </p:cBhvr>
                                      <p:tavLst>
                                        <p:tav tm="0">
                                          <p:val>
                                            <p:strVal val="#ppt_x"/>
                                          </p:val>
                                        </p:tav>
                                        <p:tav tm="100000">
                                          <p:val>
                                            <p:strVal val="#ppt_x"/>
                                          </p:val>
                                        </p:tav>
                                      </p:tavLst>
                                    </p:anim>
                                    <p:anim calcmode="lin" valueType="num">
                                      <p:cBhvr>
                                        <p:cTn id="29" dur="500" fill="hold"/>
                                        <p:tgtEl>
                                          <p:spTgt spid="35"/>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750"/>
                                  </p:stCondLst>
                                  <p:childTnLst>
                                    <p:set>
                                      <p:cBhvr>
                                        <p:cTn id="31" dur="1" fill="hold">
                                          <p:stCondLst>
                                            <p:cond delay="0"/>
                                          </p:stCondLst>
                                        </p:cTn>
                                        <p:tgtEl>
                                          <p:spTgt spid="38"/>
                                        </p:tgtEl>
                                        <p:attrNameLst>
                                          <p:attrName>style.visibility</p:attrName>
                                        </p:attrNameLst>
                                      </p:cBhvr>
                                      <p:to>
                                        <p:strVal val="visible"/>
                                      </p:to>
                                    </p:set>
                                    <p:animEffect transition="in" filter="fade">
                                      <p:cBhvr>
                                        <p:cTn id="32" dur="500"/>
                                        <p:tgtEl>
                                          <p:spTgt spid="38"/>
                                        </p:tgtEl>
                                      </p:cBhvr>
                                    </p:animEffect>
                                    <p:anim calcmode="lin" valueType="num">
                                      <p:cBhvr>
                                        <p:cTn id="33" dur="500" fill="hold"/>
                                        <p:tgtEl>
                                          <p:spTgt spid="38"/>
                                        </p:tgtEl>
                                        <p:attrNameLst>
                                          <p:attrName>ppt_x</p:attrName>
                                        </p:attrNameLst>
                                      </p:cBhvr>
                                      <p:tavLst>
                                        <p:tav tm="0">
                                          <p:val>
                                            <p:strVal val="#ppt_x"/>
                                          </p:val>
                                        </p:tav>
                                        <p:tav tm="100000">
                                          <p:val>
                                            <p:strVal val="#ppt_x"/>
                                          </p:val>
                                        </p:tav>
                                      </p:tavLst>
                                    </p:anim>
                                    <p:anim calcmode="lin" valueType="num">
                                      <p:cBhvr>
                                        <p:cTn id="34" dur="500" fill="hold"/>
                                        <p:tgtEl>
                                          <p:spTgt spid="38"/>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750"/>
                                  </p:stCondLst>
                                  <p:childTnLst>
                                    <p:set>
                                      <p:cBhvr>
                                        <p:cTn id="36" dur="1" fill="hold">
                                          <p:stCondLst>
                                            <p:cond delay="0"/>
                                          </p:stCondLst>
                                        </p:cTn>
                                        <p:tgtEl>
                                          <p:spTgt spid="41"/>
                                        </p:tgtEl>
                                        <p:attrNameLst>
                                          <p:attrName>style.visibility</p:attrName>
                                        </p:attrNameLst>
                                      </p:cBhvr>
                                      <p:to>
                                        <p:strVal val="visible"/>
                                      </p:to>
                                    </p:set>
                                    <p:animEffect transition="in" filter="fade">
                                      <p:cBhvr>
                                        <p:cTn id="37" dur="500"/>
                                        <p:tgtEl>
                                          <p:spTgt spid="41"/>
                                        </p:tgtEl>
                                      </p:cBhvr>
                                    </p:animEffect>
                                    <p:anim calcmode="lin" valueType="num">
                                      <p:cBhvr>
                                        <p:cTn id="38" dur="500" fill="hold"/>
                                        <p:tgtEl>
                                          <p:spTgt spid="41"/>
                                        </p:tgtEl>
                                        <p:attrNameLst>
                                          <p:attrName>ppt_x</p:attrName>
                                        </p:attrNameLst>
                                      </p:cBhvr>
                                      <p:tavLst>
                                        <p:tav tm="0">
                                          <p:val>
                                            <p:strVal val="#ppt_x"/>
                                          </p:val>
                                        </p:tav>
                                        <p:tav tm="100000">
                                          <p:val>
                                            <p:strVal val="#ppt_x"/>
                                          </p:val>
                                        </p:tav>
                                      </p:tavLst>
                                    </p:anim>
                                    <p:anim calcmode="lin" valueType="num">
                                      <p:cBhvr>
                                        <p:cTn id="39" dur="500" fill="hold"/>
                                        <p:tgtEl>
                                          <p:spTgt spid="41"/>
                                        </p:tgtEl>
                                        <p:attrNameLst>
                                          <p:attrName>ppt_y</p:attrName>
                                        </p:attrNameLst>
                                      </p:cBhvr>
                                      <p:tavLst>
                                        <p:tav tm="0">
                                          <p:val>
                                            <p:strVal val="#ppt_y+.1"/>
                                          </p:val>
                                        </p:tav>
                                        <p:tav tm="100000">
                                          <p:val>
                                            <p:strVal val="#ppt_y"/>
                                          </p:val>
                                        </p:tav>
                                      </p:tavLst>
                                    </p:anim>
                                  </p:childTnLst>
                                </p:cTn>
                              </p:par>
                              <p:par>
                                <p:cTn id="40" presetID="53" presetClass="entr" presetSubtype="16" fill="hold" grpId="0" nodeType="withEffect">
                                  <p:stCondLst>
                                    <p:cond delay="0"/>
                                  </p:stCondLst>
                                  <p:iterate type="lt">
                                    <p:tmPct val="20000"/>
                                  </p:iterate>
                                  <p:childTnLst>
                                    <p:set>
                                      <p:cBhvr>
                                        <p:cTn id="41" dur="1" fill="hold">
                                          <p:stCondLst>
                                            <p:cond delay="0"/>
                                          </p:stCondLst>
                                        </p:cTn>
                                        <p:tgtEl>
                                          <p:spTgt spid="45"/>
                                        </p:tgtEl>
                                        <p:attrNameLst>
                                          <p:attrName>style.visibility</p:attrName>
                                        </p:attrNameLst>
                                      </p:cBhvr>
                                      <p:to>
                                        <p:strVal val="visible"/>
                                      </p:to>
                                    </p:set>
                                    <p:anim calcmode="lin" valueType="num">
                                      <p:cBhvr>
                                        <p:cTn id="42" dur="500" fill="hold"/>
                                        <p:tgtEl>
                                          <p:spTgt spid="45"/>
                                        </p:tgtEl>
                                        <p:attrNameLst>
                                          <p:attrName>ppt_w</p:attrName>
                                        </p:attrNameLst>
                                      </p:cBhvr>
                                      <p:tavLst>
                                        <p:tav tm="0">
                                          <p:val>
                                            <p:fltVal val="0"/>
                                          </p:val>
                                        </p:tav>
                                        <p:tav tm="100000">
                                          <p:val>
                                            <p:strVal val="#ppt_w"/>
                                          </p:val>
                                        </p:tav>
                                      </p:tavLst>
                                    </p:anim>
                                    <p:anim calcmode="lin" valueType="num">
                                      <p:cBhvr>
                                        <p:cTn id="43" dur="500" fill="hold"/>
                                        <p:tgtEl>
                                          <p:spTgt spid="45"/>
                                        </p:tgtEl>
                                        <p:attrNameLst>
                                          <p:attrName>ppt_h</p:attrName>
                                        </p:attrNameLst>
                                      </p:cBhvr>
                                      <p:tavLst>
                                        <p:tav tm="0">
                                          <p:val>
                                            <p:fltVal val="0"/>
                                          </p:val>
                                        </p:tav>
                                        <p:tav tm="100000">
                                          <p:val>
                                            <p:strVal val="#ppt_h"/>
                                          </p:val>
                                        </p:tav>
                                      </p:tavLst>
                                    </p:anim>
                                    <p:animEffect transition="in" filter="fade">
                                      <p:cBhvr>
                                        <p:cTn id="44" dur="500"/>
                                        <p:tgtEl>
                                          <p:spTgt spid="45"/>
                                        </p:tgtEl>
                                      </p:cBhvr>
                                    </p:animEffect>
                                  </p:childTnLst>
                                </p:cTn>
                              </p:par>
                              <p:par>
                                <p:cTn id="45" presetID="53" presetClass="entr" presetSubtype="16" fill="hold" grpId="0" nodeType="withEffect">
                                  <p:stCondLst>
                                    <p:cond delay="0"/>
                                  </p:stCondLst>
                                  <p:iterate type="lt">
                                    <p:tmPct val="20000"/>
                                  </p:iterate>
                                  <p:childTnLst>
                                    <p:set>
                                      <p:cBhvr>
                                        <p:cTn id="46" dur="1" fill="hold">
                                          <p:stCondLst>
                                            <p:cond delay="0"/>
                                          </p:stCondLst>
                                        </p:cTn>
                                        <p:tgtEl>
                                          <p:spTgt spid="46"/>
                                        </p:tgtEl>
                                        <p:attrNameLst>
                                          <p:attrName>style.visibility</p:attrName>
                                        </p:attrNameLst>
                                      </p:cBhvr>
                                      <p:to>
                                        <p:strVal val="visible"/>
                                      </p:to>
                                    </p:set>
                                    <p:anim calcmode="lin" valueType="num">
                                      <p:cBhvr>
                                        <p:cTn id="47" dur="500" fill="hold"/>
                                        <p:tgtEl>
                                          <p:spTgt spid="46"/>
                                        </p:tgtEl>
                                        <p:attrNameLst>
                                          <p:attrName>ppt_w</p:attrName>
                                        </p:attrNameLst>
                                      </p:cBhvr>
                                      <p:tavLst>
                                        <p:tav tm="0">
                                          <p:val>
                                            <p:fltVal val="0"/>
                                          </p:val>
                                        </p:tav>
                                        <p:tav tm="100000">
                                          <p:val>
                                            <p:strVal val="#ppt_w"/>
                                          </p:val>
                                        </p:tav>
                                      </p:tavLst>
                                    </p:anim>
                                    <p:anim calcmode="lin" valueType="num">
                                      <p:cBhvr>
                                        <p:cTn id="48" dur="500" fill="hold"/>
                                        <p:tgtEl>
                                          <p:spTgt spid="46"/>
                                        </p:tgtEl>
                                        <p:attrNameLst>
                                          <p:attrName>ppt_h</p:attrName>
                                        </p:attrNameLst>
                                      </p:cBhvr>
                                      <p:tavLst>
                                        <p:tav tm="0">
                                          <p:val>
                                            <p:fltVal val="0"/>
                                          </p:val>
                                        </p:tav>
                                        <p:tav tm="100000">
                                          <p:val>
                                            <p:strVal val="#ppt_h"/>
                                          </p:val>
                                        </p:tav>
                                      </p:tavLst>
                                    </p:anim>
                                    <p:animEffect transition="in" filter="fade">
                                      <p:cBhvr>
                                        <p:cTn id="49" dur="500"/>
                                        <p:tgtEl>
                                          <p:spTgt spid="46"/>
                                        </p:tgtEl>
                                      </p:cBhvr>
                                    </p:animEffect>
                                  </p:childTnLst>
                                </p:cTn>
                              </p:par>
                              <p:par>
                                <p:cTn id="50" presetID="53" presetClass="entr" presetSubtype="16" fill="hold" grpId="0" nodeType="withEffect">
                                  <p:stCondLst>
                                    <p:cond delay="0"/>
                                  </p:stCondLst>
                                  <p:iterate type="lt">
                                    <p:tmPct val="20000"/>
                                  </p:iterate>
                                  <p:childTnLst>
                                    <p:set>
                                      <p:cBhvr>
                                        <p:cTn id="51" dur="1" fill="hold">
                                          <p:stCondLst>
                                            <p:cond delay="0"/>
                                          </p:stCondLst>
                                        </p:cTn>
                                        <p:tgtEl>
                                          <p:spTgt spid="47"/>
                                        </p:tgtEl>
                                        <p:attrNameLst>
                                          <p:attrName>style.visibility</p:attrName>
                                        </p:attrNameLst>
                                      </p:cBhvr>
                                      <p:to>
                                        <p:strVal val="visible"/>
                                      </p:to>
                                    </p:set>
                                    <p:anim calcmode="lin" valueType="num">
                                      <p:cBhvr>
                                        <p:cTn id="52" dur="500" fill="hold"/>
                                        <p:tgtEl>
                                          <p:spTgt spid="47"/>
                                        </p:tgtEl>
                                        <p:attrNameLst>
                                          <p:attrName>ppt_w</p:attrName>
                                        </p:attrNameLst>
                                      </p:cBhvr>
                                      <p:tavLst>
                                        <p:tav tm="0">
                                          <p:val>
                                            <p:fltVal val="0"/>
                                          </p:val>
                                        </p:tav>
                                        <p:tav tm="100000">
                                          <p:val>
                                            <p:strVal val="#ppt_w"/>
                                          </p:val>
                                        </p:tav>
                                      </p:tavLst>
                                    </p:anim>
                                    <p:anim calcmode="lin" valueType="num">
                                      <p:cBhvr>
                                        <p:cTn id="53" dur="500" fill="hold"/>
                                        <p:tgtEl>
                                          <p:spTgt spid="47"/>
                                        </p:tgtEl>
                                        <p:attrNameLst>
                                          <p:attrName>ppt_h</p:attrName>
                                        </p:attrNameLst>
                                      </p:cBhvr>
                                      <p:tavLst>
                                        <p:tav tm="0">
                                          <p:val>
                                            <p:fltVal val="0"/>
                                          </p:val>
                                        </p:tav>
                                        <p:tav tm="100000">
                                          <p:val>
                                            <p:strVal val="#ppt_h"/>
                                          </p:val>
                                        </p:tav>
                                      </p:tavLst>
                                    </p:anim>
                                    <p:animEffect transition="in" filter="fade">
                                      <p:cBhvr>
                                        <p:cTn id="54" dur="500"/>
                                        <p:tgtEl>
                                          <p:spTgt spid="47"/>
                                        </p:tgtEl>
                                      </p:cBhvr>
                                    </p:animEffect>
                                  </p:childTnLst>
                                </p:cTn>
                              </p:par>
                              <p:par>
                                <p:cTn id="55" presetID="53" presetClass="entr" presetSubtype="16" fill="hold" grpId="0" nodeType="withEffect">
                                  <p:stCondLst>
                                    <p:cond delay="0"/>
                                  </p:stCondLst>
                                  <p:iterate type="lt">
                                    <p:tmPct val="20000"/>
                                  </p:iterate>
                                  <p:childTnLst>
                                    <p:set>
                                      <p:cBhvr>
                                        <p:cTn id="56" dur="1" fill="hold">
                                          <p:stCondLst>
                                            <p:cond delay="0"/>
                                          </p:stCondLst>
                                        </p:cTn>
                                        <p:tgtEl>
                                          <p:spTgt spid="48"/>
                                        </p:tgtEl>
                                        <p:attrNameLst>
                                          <p:attrName>style.visibility</p:attrName>
                                        </p:attrNameLst>
                                      </p:cBhvr>
                                      <p:to>
                                        <p:strVal val="visible"/>
                                      </p:to>
                                    </p:set>
                                    <p:anim calcmode="lin" valueType="num">
                                      <p:cBhvr>
                                        <p:cTn id="57" dur="500" fill="hold"/>
                                        <p:tgtEl>
                                          <p:spTgt spid="48"/>
                                        </p:tgtEl>
                                        <p:attrNameLst>
                                          <p:attrName>ppt_w</p:attrName>
                                        </p:attrNameLst>
                                      </p:cBhvr>
                                      <p:tavLst>
                                        <p:tav tm="0">
                                          <p:val>
                                            <p:fltVal val="0"/>
                                          </p:val>
                                        </p:tav>
                                        <p:tav tm="100000">
                                          <p:val>
                                            <p:strVal val="#ppt_w"/>
                                          </p:val>
                                        </p:tav>
                                      </p:tavLst>
                                    </p:anim>
                                    <p:anim calcmode="lin" valueType="num">
                                      <p:cBhvr>
                                        <p:cTn id="58" dur="500" fill="hold"/>
                                        <p:tgtEl>
                                          <p:spTgt spid="48"/>
                                        </p:tgtEl>
                                        <p:attrNameLst>
                                          <p:attrName>ppt_h</p:attrName>
                                        </p:attrNameLst>
                                      </p:cBhvr>
                                      <p:tavLst>
                                        <p:tav tm="0">
                                          <p:val>
                                            <p:fltVal val="0"/>
                                          </p:val>
                                        </p:tav>
                                        <p:tav tm="100000">
                                          <p:val>
                                            <p:strVal val="#ppt_h"/>
                                          </p:val>
                                        </p:tav>
                                      </p:tavLst>
                                    </p:anim>
                                    <p:animEffect transition="in" filter="fade">
                                      <p:cBhvr>
                                        <p:cTn id="59" dur="500"/>
                                        <p:tgtEl>
                                          <p:spTgt spid="48"/>
                                        </p:tgtEl>
                                      </p:cBhvr>
                                    </p:animEffect>
                                  </p:childTnLst>
                                </p:cTn>
                              </p:par>
                              <p:par>
                                <p:cTn id="60" presetID="2" presetClass="entr" presetSubtype="8" fill="hold" nodeType="withEffect">
                                  <p:stCondLst>
                                    <p:cond delay="0"/>
                                  </p:stCondLst>
                                  <p:childTnLst>
                                    <p:set>
                                      <p:cBhvr>
                                        <p:cTn id="61" dur="1" fill="hold">
                                          <p:stCondLst>
                                            <p:cond delay="0"/>
                                          </p:stCondLst>
                                        </p:cTn>
                                        <p:tgtEl>
                                          <p:spTgt spid="19"/>
                                        </p:tgtEl>
                                        <p:attrNameLst>
                                          <p:attrName>style.visibility</p:attrName>
                                        </p:attrNameLst>
                                      </p:cBhvr>
                                      <p:to>
                                        <p:strVal val="visible"/>
                                      </p:to>
                                    </p:set>
                                    <p:anim calcmode="lin" valueType="num">
                                      <p:cBhvr additive="base">
                                        <p:cTn id="62" dur="500" fill="hold"/>
                                        <p:tgtEl>
                                          <p:spTgt spid="19"/>
                                        </p:tgtEl>
                                        <p:attrNameLst>
                                          <p:attrName>ppt_x</p:attrName>
                                        </p:attrNameLst>
                                      </p:cBhvr>
                                      <p:tavLst>
                                        <p:tav tm="0">
                                          <p:val>
                                            <p:strVal val="0-#ppt_w/2"/>
                                          </p:val>
                                        </p:tav>
                                        <p:tav tm="100000">
                                          <p:val>
                                            <p:strVal val="#ppt_x"/>
                                          </p:val>
                                        </p:tav>
                                      </p:tavLst>
                                    </p:anim>
                                    <p:anim calcmode="lin" valueType="num">
                                      <p:cBhvr additive="base">
                                        <p:cTn id="63" dur="500" fill="hold"/>
                                        <p:tgtEl>
                                          <p:spTgt spid="19"/>
                                        </p:tgtEl>
                                        <p:attrNameLst>
                                          <p:attrName>ppt_y</p:attrName>
                                        </p:attrNameLst>
                                      </p:cBhvr>
                                      <p:tavLst>
                                        <p:tav tm="0">
                                          <p:val>
                                            <p:strVal val="#ppt_y"/>
                                          </p:val>
                                        </p:tav>
                                        <p:tav tm="100000">
                                          <p:val>
                                            <p:strVal val="#ppt_y"/>
                                          </p:val>
                                        </p:tav>
                                      </p:tavLst>
                                    </p:anim>
                                  </p:childTnLst>
                                </p:cTn>
                              </p:par>
                            </p:childTnLst>
                          </p:cTn>
                        </p:par>
                        <p:par>
                          <p:cTn id="64" fill="hold">
                            <p:stCondLst>
                              <p:cond delay="1250"/>
                            </p:stCondLst>
                            <p:childTnLst>
                              <p:par>
                                <p:cTn id="65" presetID="2" presetClass="entr" presetSubtype="8" fill="hold" grpId="0" nodeType="afterEffect">
                                  <p:stCondLst>
                                    <p:cond delay="0"/>
                                  </p:stCondLst>
                                  <p:childTnLst>
                                    <p:set>
                                      <p:cBhvr>
                                        <p:cTn id="66" dur="1" fill="hold">
                                          <p:stCondLst>
                                            <p:cond delay="0"/>
                                          </p:stCondLst>
                                        </p:cTn>
                                        <p:tgtEl>
                                          <p:spTgt spid="30"/>
                                        </p:tgtEl>
                                        <p:attrNameLst>
                                          <p:attrName>style.visibility</p:attrName>
                                        </p:attrNameLst>
                                      </p:cBhvr>
                                      <p:to>
                                        <p:strVal val="visible"/>
                                      </p:to>
                                    </p:set>
                                    <p:anim calcmode="lin" valueType="num">
                                      <p:cBhvr additive="base">
                                        <p:cTn id="67" dur="100" fill="hold"/>
                                        <p:tgtEl>
                                          <p:spTgt spid="30"/>
                                        </p:tgtEl>
                                        <p:attrNameLst>
                                          <p:attrName>ppt_x</p:attrName>
                                        </p:attrNameLst>
                                      </p:cBhvr>
                                      <p:tavLst>
                                        <p:tav tm="0">
                                          <p:val>
                                            <p:strVal val="0-#ppt_w/2"/>
                                          </p:val>
                                        </p:tav>
                                        <p:tav tm="100000">
                                          <p:val>
                                            <p:strVal val="#ppt_x"/>
                                          </p:val>
                                        </p:tav>
                                      </p:tavLst>
                                    </p:anim>
                                    <p:anim calcmode="lin" valueType="num">
                                      <p:cBhvr additive="base">
                                        <p:cTn id="68" dur="100" fill="hold"/>
                                        <p:tgtEl>
                                          <p:spTgt spid="30"/>
                                        </p:tgtEl>
                                        <p:attrNameLst>
                                          <p:attrName>ppt_y</p:attrName>
                                        </p:attrNameLst>
                                      </p:cBhvr>
                                      <p:tavLst>
                                        <p:tav tm="0">
                                          <p:val>
                                            <p:strVal val="#ppt_y"/>
                                          </p:val>
                                        </p:tav>
                                        <p:tav tm="100000">
                                          <p:val>
                                            <p:strVal val="#ppt_y"/>
                                          </p:val>
                                        </p:tav>
                                      </p:tavLst>
                                    </p:anim>
                                  </p:childTnLst>
                                </p:cTn>
                              </p:par>
                            </p:childTnLst>
                          </p:cTn>
                        </p:par>
                        <p:par>
                          <p:cTn id="69" fill="hold">
                            <p:stCondLst>
                              <p:cond delay="1350"/>
                            </p:stCondLst>
                            <p:childTnLst>
                              <p:par>
                                <p:cTn id="70" presetID="2" presetClass="entr" presetSubtype="8" fill="hold" grpId="0" nodeType="afterEffect">
                                  <p:stCondLst>
                                    <p:cond delay="0"/>
                                  </p:stCondLst>
                                  <p:childTnLst>
                                    <p:set>
                                      <p:cBhvr>
                                        <p:cTn id="71" dur="1" fill="hold">
                                          <p:stCondLst>
                                            <p:cond delay="0"/>
                                          </p:stCondLst>
                                        </p:cTn>
                                        <p:tgtEl>
                                          <p:spTgt spid="7"/>
                                        </p:tgtEl>
                                        <p:attrNameLst>
                                          <p:attrName>style.visibility</p:attrName>
                                        </p:attrNameLst>
                                      </p:cBhvr>
                                      <p:to>
                                        <p:strVal val="visible"/>
                                      </p:to>
                                    </p:set>
                                    <p:anim calcmode="lin" valueType="num">
                                      <p:cBhvr additive="base">
                                        <p:cTn id="72" dur="100" fill="hold"/>
                                        <p:tgtEl>
                                          <p:spTgt spid="7"/>
                                        </p:tgtEl>
                                        <p:attrNameLst>
                                          <p:attrName>ppt_x</p:attrName>
                                        </p:attrNameLst>
                                      </p:cBhvr>
                                      <p:tavLst>
                                        <p:tav tm="0">
                                          <p:val>
                                            <p:strVal val="0-#ppt_w/2"/>
                                          </p:val>
                                        </p:tav>
                                        <p:tav tm="100000">
                                          <p:val>
                                            <p:strVal val="#ppt_x"/>
                                          </p:val>
                                        </p:tav>
                                      </p:tavLst>
                                    </p:anim>
                                    <p:anim calcmode="lin" valueType="num">
                                      <p:cBhvr additive="base">
                                        <p:cTn id="73" dur="100" fill="hold"/>
                                        <p:tgtEl>
                                          <p:spTgt spid="7"/>
                                        </p:tgtEl>
                                        <p:attrNameLst>
                                          <p:attrName>ppt_y</p:attrName>
                                        </p:attrNameLst>
                                      </p:cBhvr>
                                      <p:tavLst>
                                        <p:tav tm="0">
                                          <p:val>
                                            <p:strVal val="#ppt_y"/>
                                          </p:val>
                                        </p:tav>
                                        <p:tav tm="100000">
                                          <p:val>
                                            <p:strVal val="#ppt_y"/>
                                          </p:val>
                                        </p:tav>
                                      </p:tavLst>
                                    </p:anim>
                                  </p:childTnLst>
                                </p:cTn>
                              </p:par>
                            </p:childTnLst>
                          </p:cTn>
                        </p:par>
                        <p:par>
                          <p:cTn id="74" fill="hold">
                            <p:stCondLst>
                              <p:cond delay="1450"/>
                            </p:stCondLst>
                            <p:childTnLst>
                              <p:par>
                                <p:cTn id="75" presetID="2" presetClass="entr" presetSubtype="8" fill="hold" grpId="0" nodeType="afterEffect">
                                  <p:stCondLst>
                                    <p:cond delay="0"/>
                                  </p:stCondLst>
                                  <p:childTnLst>
                                    <p:set>
                                      <p:cBhvr>
                                        <p:cTn id="76" dur="1" fill="hold">
                                          <p:stCondLst>
                                            <p:cond delay="0"/>
                                          </p:stCondLst>
                                        </p:cTn>
                                        <p:tgtEl>
                                          <p:spTgt spid="8"/>
                                        </p:tgtEl>
                                        <p:attrNameLst>
                                          <p:attrName>style.visibility</p:attrName>
                                        </p:attrNameLst>
                                      </p:cBhvr>
                                      <p:to>
                                        <p:strVal val="visible"/>
                                      </p:to>
                                    </p:set>
                                    <p:anim calcmode="lin" valueType="num">
                                      <p:cBhvr additive="base">
                                        <p:cTn id="77" dur="100" fill="hold"/>
                                        <p:tgtEl>
                                          <p:spTgt spid="8"/>
                                        </p:tgtEl>
                                        <p:attrNameLst>
                                          <p:attrName>ppt_x</p:attrName>
                                        </p:attrNameLst>
                                      </p:cBhvr>
                                      <p:tavLst>
                                        <p:tav tm="0">
                                          <p:val>
                                            <p:strVal val="0-#ppt_w/2"/>
                                          </p:val>
                                        </p:tav>
                                        <p:tav tm="100000">
                                          <p:val>
                                            <p:strVal val="#ppt_x"/>
                                          </p:val>
                                        </p:tav>
                                      </p:tavLst>
                                    </p:anim>
                                    <p:anim calcmode="lin" valueType="num">
                                      <p:cBhvr additive="base">
                                        <p:cTn id="78" dur="100" fill="hold"/>
                                        <p:tgtEl>
                                          <p:spTgt spid="8"/>
                                        </p:tgtEl>
                                        <p:attrNameLst>
                                          <p:attrName>ppt_y</p:attrName>
                                        </p:attrNameLst>
                                      </p:cBhvr>
                                      <p:tavLst>
                                        <p:tav tm="0">
                                          <p:val>
                                            <p:strVal val="#ppt_y"/>
                                          </p:val>
                                        </p:tav>
                                        <p:tav tm="100000">
                                          <p:val>
                                            <p:strVal val="#ppt_y"/>
                                          </p:val>
                                        </p:tav>
                                      </p:tavLst>
                                    </p:anim>
                                  </p:childTnLst>
                                </p:cTn>
                              </p:par>
                            </p:childTnLst>
                          </p:cTn>
                        </p:par>
                        <p:par>
                          <p:cTn id="79" fill="hold">
                            <p:stCondLst>
                              <p:cond delay="1550"/>
                            </p:stCondLst>
                            <p:childTnLst>
                              <p:par>
                                <p:cTn id="80" presetID="2" presetClass="entr" presetSubtype="8" fill="hold" grpId="0" nodeType="afterEffect">
                                  <p:stCondLst>
                                    <p:cond delay="0"/>
                                  </p:stCondLst>
                                  <p:childTnLst>
                                    <p:set>
                                      <p:cBhvr>
                                        <p:cTn id="81" dur="1" fill="hold">
                                          <p:stCondLst>
                                            <p:cond delay="0"/>
                                          </p:stCondLst>
                                        </p:cTn>
                                        <p:tgtEl>
                                          <p:spTgt spid="14"/>
                                        </p:tgtEl>
                                        <p:attrNameLst>
                                          <p:attrName>style.visibility</p:attrName>
                                        </p:attrNameLst>
                                      </p:cBhvr>
                                      <p:to>
                                        <p:strVal val="visible"/>
                                      </p:to>
                                    </p:set>
                                    <p:anim calcmode="lin" valueType="num">
                                      <p:cBhvr additive="base">
                                        <p:cTn id="82" dur="100" fill="hold"/>
                                        <p:tgtEl>
                                          <p:spTgt spid="14"/>
                                        </p:tgtEl>
                                        <p:attrNameLst>
                                          <p:attrName>ppt_x</p:attrName>
                                        </p:attrNameLst>
                                      </p:cBhvr>
                                      <p:tavLst>
                                        <p:tav tm="0">
                                          <p:val>
                                            <p:strVal val="0-#ppt_w/2"/>
                                          </p:val>
                                        </p:tav>
                                        <p:tav tm="100000">
                                          <p:val>
                                            <p:strVal val="#ppt_x"/>
                                          </p:val>
                                        </p:tav>
                                      </p:tavLst>
                                    </p:anim>
                                    <p:anim calcmode="lin" valueType="num">
                                      <p:cBhvr additive="base">
                                        <p:cTn id="83" dur="100" fill="hold"/>
                                        <p:tgtEl>
                                          <p:spTgt spid="14"/>
                                        </p:tgtEl>
                                        <p:attrNameLst>
                                          <p:attrName>ppt_y</p:attrName>
                                        </p:attrNameLst>
                                      </p:cBhvr>
                                      <p:tavLst>
                                        <p:tav tm="0">
                                          <p:val>
                                            <p:strVal val="#ppt_y"/>
                                          </p:val>
                                        </p:tav>
                                        <p:tav tm="100000">
                                          <p:val>
                                            <p:strVal val="#ppt_y"/>
                                          </p:val>
                                        </p:tav>
                                      </p:tavLst>
                                    </p:anim>
                                  </p:childTnLst>
                                </p:cTn>
                              </p:par>
                            </p:childTnLst>
                          </p:cTn>
                        </p:par>
                        <p:par>
                          <p:cTn id="84" fill="hold">
                            <p:stCondLst>
                              <p:cond delay="1650"/>
                            </p:stCondLst>
                            <p:childTnLst>
                              <p:par>
                                <p:cTn id="85" presetID="2" presetClass="entr" presetSubtype="8" fill="hold" grpId="0" nodeType="afterEffect">
                                  <p:stCondLst>
                                    <p:cond delay="0"/>
                                  </p:stCondLst>
                                  <p:childTnLst>
                                    <p:set>
                                      <p:cBhvr>
                                        <p:cTn id="86" dur="1" fill="hold">
                                          <p:stCondLst>
                                            <p:cond delay="0"/>
                                          </p:stCondLst>
                                        </p:cTn>
                                        <p:tgtEl>
                                          <p:spTgt spid="15"/>
                                        </p:tgtEl>
                                        <p:attrNameLst>
                                          <p:attrName>style.visibility</p:attrName>
                                        </p:attrNameLst>
                                      </p:cBhvr>
                                      <p:to>
                                        <p:strVal val="visible"/>
                                      </p:to>
                                    </p:set>
                                    <p:anim calcmode="lin" valueType="num">
                                      <p:cBhvr additive="base">
                                        <p:cTn id="87" dur="100" fill="hold"/>
                                        <p:tgtEl>
                                          <p:spTgt spid="15"/>
                                        </p:tgtEl>
                                        <p:attrNameLst>
                                          <p:attrName>ppt_x</p:attrName>
                                        </p:attrNameLst>
                                      </p:cBhvr>
                                      <p:tavLst>
                                        <p:tav tm="0">
                                          <p:val>
                                            <p:strVal val="0-#ppt_w/2"/>
                                          </p:val>
                                        </p:tav>
                                        <p:tav tm="100000">
                                          <p:val>
                                            <p:strVal val="#ppt_x"/>
                                          </p:val>
                                        </p:tav>
                                      </p:tavLst>
                                    </p:anim>
                                    <p:anim calcmode="lin" valueType="num">
                                      <p:cBhvr additive="base">
                                        <p:cTn id="88" dur="100" fill="hold"/>
                                        <p:tgtEl>
                                          <p:spTgt spid="15"/>
                                        </p:tgtEl>
                                        <p:attrNameLst>
                                          <p:attrName>ppt_y</p:attrName>
                                        </p:attrNameLst>
                                      </p:cBhvr>
                                      <p:tavLst>
                                        <p:tav tm="0">
                                          <p:val>
                                            <p:strVal val="#ppt_y"/>
                                          </p:val>
                                        </p:tav>
                                        <p:tav tm="100000">
                                          <p:val>
                                            <p:strVal val="#ppt_y"/>
                                          </p:val>
                                        </p:tav>
                                      </p:tavLst>
                                    </p:anim>
                                  </p:childTnLst>
                                </p:cTn>
                              </p:par>
                            </p:childTnLst>
                          </p:cTn>
                        </p:par>
                        <p:par>
                          <p:cTn id="89" fill="hold">
                            <p:stCondLst>
                              <p:cond delay="1750"/>
                            </p:stCondLst>
                            <p:childTnLst>
                              <p:par>
                                <p:cTn id="90" presetID="2" presetClass="entr" presetSubtype="8" fill="hold" grpId="0" nodeType="afterEffect">
                                  <p:stCondLst>
                                    <p:cond delay="0"/>
                                  </p:stCondLst>
                                  <p:childTnLst>
                                    <p:set>
                                      <p:cBhvr>
                                        <p:cTn id="91" dur="1" fill="hold">
                                          <p:stCondLst>
                                            <p:cond delay="0"/>
                                          </p:stCondLst>
                                        </p:cTn>
                                        <p:tgtEl>
                                          <p:spTgt spid="16"/>
                                        </p:tgtEl>
                                        <p:attrNameLst>
                                          <p:attrName>style.visibility</p:attrName>
                                        </p:attrNameLst>
                                      </p:cBhvr>
                                      <p:to>
                                        <p:strVal val="visible"/>
                                      </p:to>
                                    </p:set>
                                    <p:anim calcmode="lin" valueType="num">
                                      <p:cBhvr additive="base">
                                        <p:cTn id="92" dur="100" fill="hold"/>
                                        <p:tgtEl>
                                          <p:spTgt spid="16"/>
                                        </p:tgtEl>
                                        <p:attrNameLst>
                                          <p:attrName>ppt_x</p:attrName>
                                        </p:attrNameLst>
                                      </p:cBhvr>
                                      <p:tavLst>
                                        <p:tav tm="0">
                                          <p:val>
                                            <p:strVal val="0-#ppt_w/2"/>
                                          </p:val>
                                        </p:tav>
                                        <p:tav tm="100000">
                                          <p:val>
                                            <p:strVal val="#ppt_x"/>
                                          </p:val>
                                        </p:tav>
                                      </p:tavLst>
                                    </p:anim>
                                    <p:anim calcmode="lin" valueType="num">
                                      <p:cBhvr additive="base">
                                        <p:cTn id="93" dur="100" fill="hold"/>
                                        <p:tgtEl>
                                          <p:spTgt spid="16"/>
                                        </p:tgtEl>
                                        <p:attrNameLst>
                                          <p:attrName>ppt_y</p:attrName>
                                        </p:attrNameLst>
                                      </p:cBhvr>
                                      <p:tavLst>
                                        <p:tav tm="0">
                                          <p:val>
                                            <p:strVal val="#ppt_y"/>
                                          </p:val>
                                        </p:tav>
                                        <p:tav tm="100000">
                                          <p:val>
                                            <p:strVal val="#ppt_y"/>
                                          </p:val>
                                        </p:tav>
                                      </p:tavLst>
                                    </p:anim>
                                  </p:childTnLst>
                                </p:cTn>
                              </p:par>
                            </p:childTnLst>
                          </p:cTn>
                        </p:par>
                        <p:par>
                          <p:cTn id="94" fill="hold">
                            <p:stCondLst>
                              <p:cond delay="1850"/>
                            </p:stCondLst>
                            <p:childTnLst>
                              <p:par>
                                <p:cTn id="95" presetID="2" presetClass="entr" presetSubtype="8" fill="hold" grpId="0" nodeType="afterEffect">
                                  <p:stCondLst>
                                    <p:cond delay="0"/>
                                  </p:stCondLst>
                                  <p:childTnLst>
                                    <p:set>
                                      <p:cBhvr>
                                        <p:cTn id="96" dur="1" fill="hold">
                                          <p:stCondLst>
                                            <p:cond delay="0"/>
                                          </p:stCondLst>
                                        </p:cTn>
                                        <p:tgtEl>
                                          <p:spTgt spid="17"/>
                                        </p:tgtEl>
                                        <p:attrNameLst>
                                          <p:attrName>style.visibility</p:attrName>
                                        </p:attrNameLst>
                                      </p:cBhvr>
                                      <p:to>
                                        <p:strVal val="visible"/>
                                      </p:to>
                                    </p:set>
                                    <p:anim calcmode="lin" valueType="num">
                                      <p:cBhvr additive="base">
                                        <p:cTn id="97" dur="100" fill="hold"/>
                                        <p:tgtEl>
                                          <p:spTgt spid="17"/>
                                        </p:tgtEl>
                                        <p:attrNameLst>
                                          <p:attrName>ppt_x</p:attrName>
                                        </p:attrNameLst>
                                      </p:cBhvr>
                                      <p:tavLst>
                                        <p:tav tm="0">
                                          <p:val>
                                            <p:strVal val="0-#ppt_w/2"/>
                                          </p:val>
                                        </p:tav>
                                        <p:tav tm="100000">
                                          <p:val>
                                            <p:strVal val="#ppt_x"/>
                                          </p:val>
                                        </p:tav>
                                      </p:tavLst>
                                    </p:anim>
                                    <p:anim calcmode="lin" valueType="num">
                                      <p:cBhvr additive="base">
                                        <p:cTn id="98" dur="100" fill="hold"/>
                                        <p:tgtEl>
                                          <p:spTgt spid="17"/>
                                        </p:tgtEl>
                                        <p:attrNameLst>
                                          <p:attrName>ppt_y</p:attrName>
                                        </p:attrNameLst>
                                      </p:cBhvr>
                                      <p:tavLst>
                                        <p:tav tm="0">
                                          <p:val>
                                            <p:strVal val="#ppt_y"/>
                                          </p:val>
                                        </p:tav>
                                        <p:tav tm="100000">
                                          <p:val>
                                            <p:strVal val="#ppt_y"/>
                                          </p:val>
                                        </p:tav>
                                      </p:tavLst>
                                    </p:anim>
                                  </p:childTnLst>
                                </p:cTn>
                              </p:par>
                            </p:childTnLst>
                          </p:cTn>
                        </p:par>
                        <p:par>
                          <p:cTn id="99" fill="hold">
                            <p:stCondLst>
                              <p:cond delay="1950"/>
                            </p:stCondLst>
                            <p:childTnLst>
                              <p:par>
                                <p:cTn id="100" presetID="2" presetClass="entr" presetSubtype="8" fill="hold" grpId="0" nodeType="afterEffect">
                                  <p:stCondLst>
                                    <p:cond delay="0"/>
                                  </p:stCondLst>
                                  <p:childTnLst>
                                    <p:set>
                                      <p:cBhvr>
                                        <p:cTn id="101" dur="1" fill="hold">
                                          <p:stCondLst>
                                            <p:cond delay="0"/>
                                          </p:stCondLst>
                                        </p:cTn>
                                        <p:tgtEl>
                                          <p:spTgt spid="18"/>
                                        </p:tgtEl>
                                        <p:attrNameLst>
                                          <p:attrName>style.visibility</p:attrName>
                                        </p:attrNameLst>
                                      </p:cBhvr>
                                      <p:to>
                                        <p:strVal val="visible"/>
                                      </p:to>
                                    </p:set>
                                    <p:anim calcmode="lin" valueType="num">
                                      <p:cBhvr additive="base">
                                        <p:cTn id="102" dur="100" fill="hold"/>
                                        <p:tgtEl>
                                          <p:spTgt spid="18"/>
                                        </p:tgtEl>
                                        <p:attrNameLst>
                                          <p:attrName>ppt_x</p:attrName>
                                        </p:attrNameLst>
                                      </p:cBhvr>
                                      <p:tavLst>
                                        <p:tav tm="0">
                                          <p:val>
                                            <p:strVal val="0-#ppt_w/2"/>
                                          </p:val>
                                        </p:tav>
                                        <p:tav tm="100000">
                                          <p:val>
                                            <p:strVal val="#ppt_x"/>
                                          </p:val>
                                        </p:tav>
                                      </p:tavLst>
                                    </p:anim>
                                    <p:anim calcmode="lin" valueType="num">
                                      <p:cBhvr additive="base">
                                        <p:cTn id="103" dur="100" fill="hold"/>
                                        <p:tgtEl>
                                          <p:spTgt spid="18"/>
                                        </p:tgtEl>
                                        <p:attrNameLst>
                                          <p:attrName>ppt_y</p:attrName>
                                        </p:attrNameLst>
                                      </p:cBhvr>
                                      <p:tavLst>
                                        <p:tav tm="0">
                                          <p:val>
                                            <p:strVal val="#ppt_y"/>
                                          </p:val>
                                        </p:tav>
                                        <p:tav tm="100000">
                                          <p:val>
                                            <p:strVal val="#ppt_y"/>
                                          </p:val>
                                        </p:tav>
                                      </p:tavLst>
                                    </p:anim>
                                  </p:childTnLst>
                                </p:cTn>
                              </p:par>
                            </p:childTnLst>
                          </p:cTn>
                        </p:par>
                        <p:par>
                          <p:cTn id="104" fill="hold">
                            <p:stCondLst>
                              <p:cond delay="2050"/>
                            </p:stCondLst>
                            <p:childTnLst>
                              <p:par>
                                <p:cTn id="105" presetID="2" presetClass="entr" presetSubtype="8" fill="hold" grpId="0" nodeType="afterEffect">
                                  <p:stCondLst>
                                    <p:cond delay="0"/>
                                  </p:stCondLst>
                                  <p:childTnLst>
                                    <p:set>
                                      <p:cBhvr>
                                        <p:cTn id="106" dur="1" fill="hold">
                                          <p:stCondLst>
                                            <p:cond delay="0"/>
                                          </p:stCondLst>
                                        </p:cTn>
                                        <p:tgtEl>
                                          <p:spTgt spid="29"/>
                                        </p:tgtEl>
                                        <p:attrNameLst>
                                          <p:attrName>style.visibility</p:attrName>
                                        </p:attrNameLst>
                                      </p:cBhvr>
                                      <p:to>
                                        <p:strVal val="visible"/>
                                      </p:to>
                                    </p:set>
                                    <p:anim calcmode="lin" valueType="num">
                                      <p:cBhvr additive="base">
                                        <p:cTn id="107" dur="100" fill="hold"/>
                                        <p:tgtEl>
                                          <p:spTgt spid="29"/>
                                        </p:tgtEl>
                                        <p:attrNameLst>
                                          <p:attrName>ppt_x</p:attrName>
                                        </p:attrNameLst>
                                      </p:cBhvr>
                                      <p:tavLst>
                                        <p:tav tm="0">
                                          <p:val>
                                            <p:strVal val="0-#ppt_w/2"/>
                                          </p:val>
                                        </p:tav>
                                        <p:tav tm="100000">
                                          <p:val>
                                            <p:strVal val="#ppt_x"/>
                                          </p:val>
                                        </p:tav>
                                      </p:tavLst>
                                    </p:anim>
                                    <p:anim calcmode="lin" valueType="num">
                                      <p:cBhvr additive="base">
                                        <p:cTn id="108" dur="100" fill="hold"/>
                                        <p:tgtEl>
                                          <p:spTgt spid="29"/>
                                        </p:tgtEl>
                                        <p:attrNameLst>
                                          <p:attrName>ppt_y</p:attrName>
                                        </p:attrNameLst>
                                      </p:cBhvr>
                                      <p:tavLst>
                                        <p:tav tm="0">
                                          <p:val>
                                            <p:strVal val="#ppt_y"/>
                                          </p:val>
                                        </p:tav>
                                        <p:tav tm="100000">
                                          <p:val>
                                            <p:strVal val="#ppt_y"/>
                                          </p:val>
                                        </p:tav>
                                      </p:tavLst>
                                    </p:anim>
                                  </p:childTnLst>
                                </p:cTn>
                              </p:par>
                            </p:childTnLst>
                          </p:cTn>
                        </p:par>
                        <p:par>
                          <p:cTn id="109" fill="hold">
                            <p:stCondLst>
                              <p:cond delay="2150"/>
                            </p:stCondLst>
                            <p:childTnLst>
                              <p:par>
                                <p:cTn id="110" presetID="2" presetClass="entr" presetSubtype="8" fill="hold" grpId="0" nodeType="afterEffect">
                                  <p:stCondLst>
                                    <p:cond delay="0"/>
                                  </p:stCondLst>
                                  <p:childTnLst>
                                    <p:set>
                                      <p:cBhvr>
                                        <p:cTn id="111" dur="1" fill="hold">
                                          <p:stCondLst>
                                            <p:cond delay="0"/>
                                          </p:stCondLst>
                                        </p:cTn>
                                        <p:tgtEl>
                                          <p:spTgt spid="31"/>
                                        </p:tgtEl>
                                        <p:attrNameLst>
                                          <p:attrName>style.visibility</p:attrName>
                                        </p:attrNameLst>
                                      </p:cBhvr>
                                      <p:to>
                                        <p:strVal val="visible"/>
                                      </p:to>
                                    </p:set>
                                    <p:anim calcmode="lin" valueType="num">
                                      <p:cBhvr additive="base">
                                        <p:cTn id="112" dur="200" fill="hold"/>
                                        <p:tgtEl>
                                          <p:spTgt spid="31"/>
                                        </p:tgtEl>
                                        <p:attrNameLst>
                                          <p:attrName>ppt_x</p:attrName>
                                        </p:attrNameLst>
                                      </p:cBhvr>
                                      <p:tavLst>
                                        <p:tav tm="0">
                                          <p:val>
                                            <p:strVal val="0-#ppt_w/2"/>
                                          </p:val>
                                        </p:tav>
                                        <p:tav tm="100000">
                                          <p:val>
                                            <p:strVal val="#ppt_x"/>
                                          </p:val>
                                        </p:tav>
                                      </p:tavLst>
                                    </p:anim>
                                    <p:anim calcmode="lin" valueType="num">
                                      <p:cBhvr additive="base">
                                        <p:cTn id="113" dur="200" fill="hold"/>
                                        <p:tgtEl>
                                          <p:spTgt spid="31"/>
                                        </p:tgtEl>
                                        <p:attrNameLst>
                                          <p:attrName>ppt_y</p:attrName>
                                        </p:attrNameLst>
                                      </p:cBhvr>
                                      <p:tavLst>
                                        <p:tav tm="0">
                                          <p:val>
                                            <p:strVal val="#ppt_y"/>
                                          </p:val>
                                        </p:tav>
                                        <p:tav tm="100000">
                                          <p:val>
                                            <p:strVal val="#ppt_y"/>
                                          </p:val>
                                        </p:tav>
                                      </p:tavLst>
                                    </p:anim>
                                  </p:childTnLst>
                                </p:cTn>
                              </p:par>
                            </p:childTnLst>
                          </p:cTn>
                        </p:par>
                        <p:par>
                          <p:cTn id="114" fill="hold">
                            <p:stCondLst>
                              <p:cond delay="2350"/>
                            </p:stCondLst>
                            <p:childTnLst>
                              <p:par>
                                <p:cTn id="115" presetID="53" presetClass="entr" presetSubtype="16" fill="hold" grpId="0" nodeType="afterEffect">
                                  <p:stCondLst>
                                    <p:cond delay="0"/>
                                  </p:stCondLst>
                                  <p:iterate type="lt">
                                    <p:tmPct val="20000"/>
                                  </p:iterate>
                                  <p:childTnLst>
                                    <p:set>
                                      <p:cBhvr>
                                        <p:cTn id="116" dur="1" fill="hold">
                                          <p:stCondLst>
                                            <p:cond delay="0"/>
                                          </p:stCondLst>
                                        </p:cTn>
                                        <p:tgtEl>
                                          <p:spTgt spid="44"/>
                                        </p:tgtEl>
                                        <p:attrNameLst>
                                          <p:attrName>style.visibility</p:attrName>
                                        </p:attrNameLst>
                                      </p:cBhvr>
                                      <p:to>
                                        <p:strVal val="visible"/>
                                      </p:to>
                                    </p:set>
                                    <p:anim calcmode="lin" valueType="num">
                                      <p:cBhvr>
                                        <p:cTn id="117" dur="500" fill="hold"/>
                                        <p:tgtEl>
                                          <p:spTgt spid="44"/>
                                        </p:tgtEl>
                                        <p:attrNameLst>
                                          <p:attrName>ppt_w</p:attrName>
                                        </p:attrNameLst>
                                      </p:cBhvr>
                                      <p:tavLst>
                                        <p:tav tm="0">
                                          <p:val>
                                            <p:fltVal val="0"/>
                                          </p:val>
                                        </p:tav>
                                        <p:tav tm="100000">
                                          <p:val>
                                            <p:strVal val="#ppt_w"/>
                                          </p:val>
                                        </p:tav>
                                      </p:tavLst>
                                    </p:anim>
                                    <p:anim calcmode="lin" valueType="num">
                                      <p:cBhvr>
                                        <p:cTn id="118" dur="500" fill="hold"/>
                                        <p:tgtEl>
                                          <p:spTgt spid="44"/>
                                        </p:tgtEl>
                                        <p:attrNameLst>
                                          <p:attrName>ppt_h</p:attrName>
                                        </p:attrNameLst>
                                      </p:cBhvr>
                                      <p:tavLst>
                                        <p:tav tm="0">
                                          <p:val>
                                            <p:fltVal val="0"/>
                                          </p:val>
                                        </p:tav>
                                        <p:tav tm="100000">
                                          <p:val>
                                            <p:strVal val="#ppt_h"/>
                                          </p:val>
                                        </p:tav>
                                      </p:tavLst>
                                    </p:anim>
                                    <p:animEffect transition="in" filter="fade">
                                      <p:cBhvr>
                                        <p:cTn id="119" dur="500"/>
                                        <p:tgtEl>
                                          <p:spTgt spid="44"/>
                                        </p:tgtEl>
                                      </p:cBhvr>
                                    </p:animEffect>
                                  </p:childTnLst>
                                </p:cTn>
                              </p:par>
                            </p:childTnLst>
                          </p:cTn>
                        </p:par>
                        <p:par>
                          <p:cTn id="120" fill="hold">
                            <p:stCondLst>
                              <p:cond delay="3050"/>
                            </p:stCondLst>
                            <p:childTnLst>
                              <p:par>
                                <p:cTn id="121" presetID="53" presetClass="entr" presetSubtype="16" fill="hold" grpId="0" nodeType="afterEffect">
                                  <p:stCondLst>
                                    <p:cond delay="0"/>
                                  </p:stCondLst>
                                  <p:iterate type="lt">
                                    <p:tmPct val="20000"/>
                                  </p:iterate>
                                  <p:childTnLst>
                                    <p:set>
                                      <p:cBhvr>
                                        <p:cTn id="122" dur="1" fill="hold">
                                          <p:stCondLst>
                                            <p:cond delay="0"/>
                                          </p:stCondLst>
                                        </p:cTn>
                                        <p:tgtEl>
                                          <p:spTgt spid="49"/>
                                        </p:tgtEl>
                                        <p:attrNameLst>
                                          <p:attrName>style.visibility</p:attrName>
                                        </p:attrNameLst>
                                      </p:cBhvr>
                                      <p:to>
                                        <p:strVal val="visible"/>
                                      </p:to>
                                    </p:set>
                                    <p:anim calcmode="lin" valueType="num">
                                      <p:cBhvr>
                                        <p:cTn id="123" dur="500" fill="hold"/>
                                        <p:tgtEl>
                                          <p:spTgt spid="49"/>
                                        </p:tgtEl>
                                        <p:attrNameLst>
                                          <p:attrName>ppt_w</p:attrName>
                                        </p:attrNameLst>
                                      </p:cBhvr>
                                      <p:tavLst>
                                        <p:tav tm="0">
                                          <p:val>
                                            <p:fltVal val="0"/>
                                          </p:val>
                                        </p:tav>
                                        <p:tav tm="100000">
                                          <p:val>
                                            <p:strVal val="#ppt_w"/>
                                          </p:val>
                                        </p:tav>
                                      </p:tavLst>
                                    </p:anim>
                                    <p:anim calcmode="lin" valueType="num">
                                      <p:cBhvr>
                                        <p:cTn id="124" dur="500" fill="hold"/>
                                        <p:tgtEl>
                                          <p:spTgt spid="49"/>
                                        </p:tgtEl>
                                        <p:attrNameLst>
                                          <p:attrName>ppt_h</p:attrName>
                                        </p:attrNameLst>
                                      </p:cBhvr>
                                      <p:tavLst>
                                        <p:tav tm="0">
                                          <p:val>
                                            <p:fltVal val="0"/>
                                          </p:val>
                                        </p:tav>
                                        <p:tav tm="100000">
                                          <p:val>
                                            <p:strVal val="#ppt_h"/>
                                          </p:val>
                                        </p:tav>
                                      </p:tavLst>
                                    </p:anim>
                                    <p:animEffect transition="in" filter="fade">
                                      <p:cBhvr>
                                        <p:cTn id="125" dur="500"/>
                                        <p:tgtEl>
                                          <p:spTgt spid="49"/>
                                        </p:tgtEl>
                                      </p:cBhvr>
                                    </p:animEffect>
                                  </p:childTnLst>
                                </p:cTn>
                              </p:par>
                            </p:childTnLst>
                          </p:cTn>
                        </p:par>
                        <p:par>
                          <p:cTn id="126" fill="hold">
                            <p:stCondLst>
                              <p:cond delay="3750"/>
                            </p:stCondLst>
                            <p:childTnLst>
                              <p:par>
                                <p:cTn id="127" presetID="53" presetClass="entr" presetSubtype="16" fill="hold" grpId="0" nodeType="afterEffect">
                                  <p:stCondLst>
                                    <p:cond delay="0"/>
                                  </p:stCondLst>
                                  <p:iterate type="lt">
                                    <p:tmPct val="20000"/>
                                  </p:iterate>
                                  <p:childTnLst>
                                    <p:set>
                                      <p:cBhvr>
                                        <p:cTn id="128" dur="1" fill="hold">
                                          <p:stCondLst>
                                            <p:cond delay="0"/>
                                          </p:stCondLst>
                                        </p:cTn>
                                        <p:tgtEl>
                                          <p:spTgt spid="50"/>
                                        </p:tgtEl>
                                        <p:attrNameLst>
                                          <p:attrName>style.visibility</p:attrName>
                                        </p:attrNameLst>
                                      </p:cBhvr>
                                      <p:to>
                                        <p:strVal val="visible"/>
                                      </p:to>
                                    </p:set>
                                    <p:anim calcmode="lin" valueType="num">
                                      <p:cBhvr>
                                        <p:cTn id="129" dur="500" fill="hold"/>
                                        <p:tgtEl>
                                          <p:spTgt spid="50"/>
                                        </p:tgtEl>
                                        <p:attrNameLst>
                                          <p:attrName>ppt_w</p:attrName>
                                        </p:attrNameLst>
                                      </p:cBhvr>
                                      <p:tavLst>
                                        <p:tav tm="0">
                                          <p:val>
                                            <p:fltVal val="0"/>
                                          </p:val>
                                        </p:tav>
                                        <p:tav tm="100000">
                                          <p:val>
                                            <p:strVal val="#ppt_w"/>
                                          </p:val>
                                        </p:tav>
                                      </p:tavLst>
                                    </p:anim>
                                    <p:anim calcmode="lin" valueType="num">
                                      <p:cBhvr>
                                        <p:cTn id="130" dur="500" fill="hold"/>
                                        <p:tgtEl>
                                          <p:spTgt spid="50"/>
                                        </p:tgtEl>
                                        <p:attrNameLst>
                                          <p:attrName>ppt_h</p:attrName>
                                        </p:attrNameLst>
                                      </p:cBhvr>
                                      <p:tavLst>
                                        <p:tav tm="0">
                                          <p:val>
                                            <p:fltVal val="0"/>
                                          </p:val>
                                        </p:tav>
                                        <p:tav tm="100000">
                                          <p:val>
                                            <p:strVal val="#ppt_h"/>
                                          </p:val>
                                        </p:tav>
                                      </p:tavLst>
                                    </p:anim>
                                    <p:animEffect transition="in" filter="fade">
                                      <p:cBhvr>
                                        <p:cTn id="131" dur="500"/>
                                        <p:tgtEl>
                                          <p:spTgt spid="50"/>
                                        </p:tgtEl>
                                      </p:cBhvr>
                                    </p:animEffect>
                                  </p:childTnLst>
                                </p:cTn>
                              </p:par>
                            </p:childTnLst>
                          </p:cTn>
                        </p:par>
                        <p:par>
                          <p:cTn id="132" fill="hold">
                            <p:stCondLst>
                              <p:cond delay="4450"/>
                            </p:stCondLst>
                            <p:childTnLst>
                              <p:par>
                                <p:cTn id="133" presetID="53" presetClass="entr" presetSubtype="16" fill="hold" grpId="0" nodeType="afterEffect">
                                  <p:stCondLst>
                                    <p:cond delay="0"/>
                                  </p:stCondLst>
                                  <p:iterate type="lt">
                                    <p:tmPct val="20000"/>
                                  </p:iterate>
                                  <p:childTnLst>
                                    <p:set>
                                      <p:cBhvr>
                                        <p:cTn id="134" dur="1" fill="hold">
                                          <p:stCondLst>
                                            <p:cond delay="0"/>
                                          </p:stCondLst>
                                        </p:cTn>
                                        <p:tgtEl>
                                          <p:spTgt spid="51"/>
                                        </p:tgtEl>
                                        <p:attrNameLst>
                                          <p:attrName>style.visibility</p:attrName>
                                        </p:attrNameLst>
                                      </p:cBhvr>
                                      <p:to>
                                        <p:strVal val="visible"/>
                                      </p:to>
                                    </p:set>
                                    <p:anim calcmode="lin" valueType="num">
                                      <p:cBhvr>
                                        <p:cTn id="135" dur="500" fill="hold"/>
                                        <p:tgtEl>
                                          <p:spTgt spid="51"/>
                                        </p:tgtEl>
                                        <p:attrNameLst>
                                          <p:attrName>ppt_w</p:attrName>
                                        </p:attrNameLst>
                                      </p:cBhvr>
                                      <p:tavLst>
                                        <p:tav tm="0">
                                          <p:val>
                                            <p:fltVal val="0"/>
                                          </p:val>
                                        </p:tav>
                                        <p:tav tm="100000">
                                          <p:val>
                                            <p:strVal val="#ppt_w"/>
                                          </p:val>
                                        </p:tav>
                                      </p:tavLst>
                                    </p:anim>
                                    <p:anim calcmode="lin" valueType="num">
                                      <p:cBhvr>
                                        <p:cTn id="136" dur="500" fill="hold"/>
                                        <p:tgtEl>
                                          <p:spTgt spid="51"/>
                                        </p:tgtEl>
                                        <p:attrNameLst>
                                          <p:attrName>ppt_h</p:attrName>
                                        </p:attrNameLst>
                                      </p:cBhvr>
                                      <p:tavLst>
                                        <p:tav tm="0">
                                          <p:val>
                                            <p:fltVal val="0"/>
                                          </p:val>
                                        </p:tav>
                                        <p:tav tm="100000">
                                          <p:val>
                                            <p:strVal val="#ppt_h"/>
                                          </p:val>
                                        </p:tav>
                                      </p:tavLst>
                                    </p:anim>
                                    <p:animEffect transition="in" filter="fade">
                                      <p:cBhvr>
                                        <p:cTn id="137" dur="500"/>
                                        <p:tgtEl>
                                          <p:spTgt spid="51"/>
                                        </p:tgtEl>
                                      </p:cBhvr>
                                    </p:animEffect>
                                  </p:childTnLst>
                                </p:cTn>
                              </p:par>
                            </p:childTnLst>
                          </p:cTn>
                        </p:par>
                        <p:par>
                          <p:cTn id="138" fill="hold">
                            <p:stCondLst>
                              <p:cond delay="5150"/>
                            </p:stCondLst>
                            <p:childTnLst>
                              <p:par>
                                <p:cTn id="139" presetID="2" presetClass="entr" presetSubtype="2" fill="hold" grpId="0" nodeType="afterEffect">
                                  <p:stCondLst>
                                    <p:cond delay="0"/>
                                  </p:stCondLst>
                                  <p:childTnLst>
                                    <p:set>
                                      <p:cBhvr>
                                        <p:cTn id="140" dur="1" fill="hold">
                                          <p:stCondLst>
                                            <p:cond delay="0"/>
                                          </p:stCondLst>
                                        </p:cTn>
                                        <p:tgtEl>
                                          <p:spTgt spid="53"/>
                                        </p:tgtEl>
                                        <p:attrNameLst>
                                          <p:attrName>style.visibility</p:attrName>
                                        </p:attrNameLst>
                                      </p:cBhvr>
                                      <p:to>
                                        <p:strVal val="visible"/>
                                      </p:to>
                                    </p:set>
                                    <p:anim calcmode="lin" valueType="num">
                                      <p:cBhvr additive="base">
                                        <p:cTn id="141" dur="300" fill="hold"/>
                                        <p:tgtEl>
                                          <p:spTgt spid="53"/>
                                        </p:tgtEl>
                                        <p:attrNameLst>
                                          <p:attrName>ppt_x</p:attrName>
                                        </p:attrNameLst>
                                      </p:cBhvr>
                                      <p:tavLst>
                                        <p:tav tm="0">
                                          <p:val>
                                            <p:strVal val="1+#ppt_w/2"/>
                                          </p:val>
                                        </p:tav>
                                        <p:tav tm="100000">
                                          <p:val>
                                            <p:strVal val="#ppt_x"/>
                                          </p:val>
                                        </p:tav>
                                      </p:tavLst>
                                    </p:anim>
                                    <p:anim calcmode="lin" valueType="num">
                                      <p:cBhvr additive="base">
                                        <p:cTn id="142" dur="300" fill="hold"/>
                                        <p:tgtEl>
                                          <p:spTgt spid="53"/>
                                        </p:tgtEl>
                                        <p:attrNameLst>
                                          <p:attrName>ppt_y</p:attrName>
                                        </p:attrNameLst>
                                      </p:cBhvr>
                                      <p:tavLst>
                                        <p:tav tm="0">
                                          <p:val>
                                            <p:strVal val="#ppt_y"/>
                                          </p:val>
                                        </p:tav>
                                        <p:tav tm="100000">
                                          <p:val>
                                            <p:strVal val="#ppt_y"/>
                                          </p:val>
                                        </p:tav>
                                      </p:tavLst>
                                    </p:anim>
                                  </p:childTnLst>
                                </p:cTn>
                              </p:par>
                            </p:childTnLst>
                          </p:cTn>
                        </p:par>
                        <p:par>
                          <p:cTn id="143" fill="hold">
                            <p:stCondLst>
                              <p:cond delay="5450"/>
                            </p:stCondLst>
                            <p:childTnLst>
                              <p:par>
                                <p:cTn id="144" presetID="2" presetClass="entr" presetSubtype="2" fill="hold" grpId="0" nodeType="afterEffect">
                                  <p:stCondLst>
                                    <p:cond delay="0"/>
                                  </p:stCondLst>
                                  <p:childTnLst>
                                    <p:set>
                                      <p:cBhvr>
                                        <p:cTn id="145" dur="1" fill="hold">
                                          <p:stCondLst>
                                            <p:cond delay="0"/>
                                          </p:stCondLst>
                                        </p:cTn>
                                        <p:tgtEl>
                                          <p:spTgt spid="52"/>
                                        </p:tgtEl>
                                        <p:attrNameLst>
                                          <p:attrName>style.visibility</p:attrName>
                                        </p:attrNameLst>
                                      </p:cBhvr>
                                      <p:to>
                                        <p:strVal val="visible"/>
                                      </p:to>
                                    </p:set>
                                    <p:anim calcmode="lin" valueType="num">
                                      <p:cBhvr additive="base">
                                        <p:cTn id="146" dur="300" fill="hold"/>
                                        <p:tgtEl>
                                          <p:spTgt spid="52"/>
                                        </p:tgtEl>
                                        <p:attrNameLst>
                                          <p:attrName>ppt_x</p:attrName>
                                        </p:attrNameLst>
                                      </p:cBhvr>
                                      <p:tavLst>
                                        <p:tav tm="0">
                                          <p:val>
                                            <p:strVal val="1+#ppt_w/2"/>
                                          </p:val>
                                        </p:tav>
                                        <p:tav tm="100000">
                                          <p:val>
                                            <p:strVal val="#ppt_x"/>
                                          </p:val>
                                        </p:tav>
                                      </p:tavLst>
                                    </p:anim>
                                    <p:anim calcmode="lin" valueType="num">
                                      <p:cBhvr additive="base">
                                        <p:cTn id="147" dur="300" fill="hold"/>
                                        <p:tgtEl>
                                          <p:spTgt spid="52"/>
                                        </p:tgtEl>
                                        <p:attrNameLst>
                                          <p:attrName>ppt_y</p:attrName>
                                        </p:attrNameLst>
                                      </p:cBhvr>
                                      <p:tavLst>
                                        <p:tav tm="0">
                                          <p:val>
                                            <p:strVal val="#ppt_y"/>
                                          </p:val>
                                        </p:tav>
                                        <p:tav tm="100000">
                                          <p:val>
                                            <p:strVal val="#ppt_y"/>
                                          </p:val>
                                        </p:tav>
                                      </p:tavLst>
                                    </p:anim>
                                  </p:childTnLst>
                                </p:cTn>
                              </p:par>
                            </p:childTnLst>
                          </p:cTn>
                        </p:par>
                        <p:par>
                          <p:cTn id="148" fill="hold">
                            <p:stCondLst>
                              <p:cond delay="5750"/>
                            </p:stCondLst>
                            <p:childTnLst>
                              <p:par>
                                <p:cTn id="149" presetID="12" presetClass="entr" presetSubtype="8" fill="hold" nodeType="afterEffect">
                                  <p:stCondLst>
                                    <p:cond delay="0"/>
                                  </p:stCondLst>
                                  <p:childTnLst>
                                    <p:set>
                                      <p:cBhvr>
                                        <p:cTn id="150" dur="1" fill="hold">
                                          <p:stCondLst>
                                            <p:cond delay="0"/>
                                          </p:stCondLst>
                                        </p:cTn>
                                        <p:tgtEl>
                                          <p:spTgt spid="54"/>
                                        </p:tgtEl>
                                        <p:attrNameLst>
                                          <p:attrName>style.visibility</p:attrName>
                                        </p:attrNameLst>
                                      </p:cBhvr>
                                      <p:to>
                                        <p:strVal val="visible"/>
                                      </p:to>
                                    </p:set>
                                    <p:anim calcmode="lin" valueType="num">
                                      <p:cBhvr additive="base">
                                        <p:cTn id="151" dur="500"/>
                                        <p:tgtEl>
                                          <p:spTgt spid="54"/>
                                        </p:tgtEl>
                                        <p:attrNameLst>
                                          <p:attrName>ppt_x</p:attrName>
                                        </p:attrNameLst>
                                      </p:cBhvr>
                                      <p:tavLst>
                                        <p:tav tm="0">
                                          <p:val>
                                            <p:strVal val="#ppt_x-#ppt_w*1.125000"/>
                                          </p:val>
                                        </p:tav>
                                        <p:tav tm="100000">
                                          <p:val>
                                            <p:strVal val="#ppt_x"/>
                                          </p:val>
                                        </p:tav>
                                      </p:tavLst>
                                    </p:anim>
                                    <p:animEffect transition="in" filter="wipe(right)">
                                      <p:cBhvr>
                                        <p:cTn id="152" dur="500"/>
                                        <p:tgtEl>
                                          <p:spTgt spid="54"/>
                                        </p:tgtEl>
                                      </p:cBhvr>
                                    </p:animEffect>
                                  </p:childTnLst>
                                </p:cTn>
                              </p:par>
                              <p:par>
                                <p:cTn id="153" presetID="53" presetClass="entr" presetSubtype="16" fill="hold" grpId="0" nodeType="withEffect">
                                  <p:stCondLst>
                                    <p:cond delay="0"/>
                                  </p:stCondLst>
                                  <p:iterate type="lt">
                                    <p:tmPct val="20000"/>
                                  </p:iterate>
                                  <p:childTnLst>
                                    <p:set>
                                      <p:cBhvr>
                                        <p:cTn id="154" dur="1" fill="hold">
                                          <p:stCondLst>
                                            <p:cond delay="0"/>
                                          </p:stCondLst>
                                        </p:cTn>
                                        <p:tgtEl>
                                          <p:spTgt spid="57"/>
                                        </p:tgtEl>
                                        <p:attrNameLst>
                                          <p:attrName>style.visibility</p:attrName>
                                        </p:attrNameLst>
                                      </p:cBhvr>
                                      <p:to>
                                        <p:strVal val="visible"/>
                                      </p:to>
                                    </p:set>
                                    <p:anim calcmode="lin" valueType="num">
                                      <p:cBhvr>
                                        <p:cTn id="155" dur="500" fill="hold"/>
                                        <p:tgtEl>
                                          <p:spTgt spid="57"/>
                                        </p:tgtEl>
                                        <p:attrNameLst>
                                          <p:attrName>ppt_w</p:attrName>
                                        </p:attrNameLst>
                                      </p:cBhvr>
                                      <p:tavLst>
                                        <p:tav tm="0">
                                          <p:val>
                                            <p:fltVal val="0"/>
                                          </p:val>
                                        </p:tav>
                                        <p:tav tm="100000">
                                          <p:val>
                                            <p:strVal val="#ppt_w"/>
                                          </p:val>
                                        </p:tav>
                                      </p:tavLst>
                                    </p:anim>
                                    <p:anim calcmode="lin" valueType="num">
                                      <p:cBhvr>
                                        <p:cTn id="156" dur="500" fill="hold"/>
                                        <p:tgtEl>
                                          <p:spTgt spid="57"/>
                                        </p:tgtEl>
                                        <p:attrNameLst>
                                          <p:attrName>ppt_h</p:attrName>
                                        </p:attrNameLst>
                                      </p:cBhvr>
                                      <p:tavLst>
                                        <p:tav tm="0">
                                          <p:val>
                                            <p:fltVal val="0"/>
                                          </p:val>
                                        </p:tav>
                                        <p:tav tm="100000">
                                          <p:val>
                                            <p:strVal val="#ppt_h"/>
                                          </p:val>
                                        </p:tav>
                                      </p:tavLst>
                                    </p:anim>
                                    <p:animEffect transition="in" filter="fade">
                                      <p:cBhvr>
                                        <p:cTn id="157" dur="500"/>
                                        <p:tgtEl>
                                          <p:spTgt spid="57"/>
                                        </p:tgtEl>
                                      </p:cBhvr>
                                    </p:animEffect>
                                  </p:childTnLst>
                                </p:cTn>
                              </p:par>
                            </p:childTnLst>
                          </p:cTn>
                        </p:par>
                        <p:par>
                          <p:cTn id="158" fill="hold">
                            <p:stCondLst>
                              <p:cond delay="6550"/>
                            </p:stCondLst>
                            <p:childTnLst>
                              <p:par>
                                <p:cTn id="159" presetID="22" presetClass="entr" presetSubtype="8" fill="hold" grpId="0" nodeType="afterEffect">
                                  <p:stCondLst>
                                    <p:cond delay="0"/>
                                  </p:stCondLst>
                                  <p:childTnLst>
                                    <p:set>
                                      <p:cBhvr>
                                        <p:cTn id="160" dur="1" fill="hold">
                                          <p:stCondLst>
                                            <p:cond delay="0"/>
                                          </p:stCondLst>
                                        </p:cTn>
                                        <p:tgtEl>
                                          <p:spTgt spid="58"/>
                                        </p:tgtEl>
                                        <p:attrNameLst>
                                          <p:attrName>style.visibility</p:attrName>
                                        </p:attrNameLst>
                                      </p:cBhvr>
                                      <p:to>
                                        <p:strVal val="visible"/>
                                      </p:to>
                                    </p:set>
                                    <p:animEffect transition="in" filter="wipe(left)">
                                      <p:cBhvr>
                                        <p:cTn id="161" dur="500"/>
                                        <p:tgtEl>
                                          <p:spTgt spid="58"/>
                                        </p:tgtEl>
                                      </p:cBhvr>
                                    </p:animEffect>
                                  </p:childTnLst>
                                </p:cTn>
                              </p:par>
                            </p:childTnLst>
                          </p:cTn>
                        </p:par>
                        <p:par>
                          <p:cTn id="162" fill="hold">
                            <p:stCondLst>
                              <p:cond delay="7050"/>
                            </p:stCondLst>
                            <p:childTnLst>
                              <p:par>
                                <p:cTn id="163" presetID="22" presetClass="entr" presetSubtype="8" fill="hold" grpId="0" nodeType="afterEffect">
                                  <p:stCondLst>
                                    <p:cond delay="0"/>
                                  </p:stCondLst>
                                  <p:childTnLst>
                                    <p:set>
                                      <p:cBhvr>
                                        <p:cTn id="164" dur="1" fill="hold">
                                          <p:stCondLst>
                                            <p:cond delay="0"/>
                                          </p:stCondLst>
                                        </p:cTn>
                                        <p:tgtEl>
                                          <p:spTgt spid="61"/>
                                        </p:tgtEl>
                                        <p:attrNameLst>
                                          <p:attrName>style.visibility</p:attrName>
                                        </p:attrNameLst>
                                      </p:cBhvr>
                                      <p:to>
                                        <p:strVal val="visible"/>
                                      </p:to>
                                    </p:set>
                                    <p:animEffect transition="in" filter="wipe(left)">
                                      <p:cBhvr>
                                        <p:cTn id="165" dur="500"/>
                                        <p:tgtEl>
                                          <p:spTgt spid="61"/>
                                        </p:tgtEl>
                                      </p:cBhvr>
                                    </p:animEffect>
                                  </p:childTnLst>
                                </p:cTn>
                              </p:par>
                            </p:childTnLst>
                          </p:cTn>
                        </p:par>
                        <p:par>
                          <p:cTn id="166" fill="hold">
                            <p:stCondLst>
                              <p:cond delay="7550"/>
                            </p:stCondLst>
                            <p:childTnLst>
                              <p:par>
                                <p:cTn id="167" presetID="53" presetClass="entr" presetSubtype="16" fill="hold" grpId="0" nodeType="afterEffect">
                                  <p:stCondLst>
                                    <p:cond delay="0"/>
                                  </p:stCondLst>
                                  <p:childTnLst>
                                    <p:set>
                                      <p:cBhvr>
                                        <p:cTn id="168" dur="1" fill="hold">
                                          <p:stCondLst>
                                            <p:cond delay="0"/>
                                          </p:stCondLst>
                                        </p:cTn>
                                        <p:tgtEl>
                                          <p:spTgt spid="59"/>
                                        </p:tgtEl>
                                        <p:attrNameLst>
                                          <p:attrName>style.visibility</p:attrName>
                                        </p:attrNameLst>
                                      </p:cBhvr>
                                      <p:to>
                                        <p:strVal val="visible"/>
                                      </p:to>
                                    </p:set>
                                    <p:anim calcmode="lin" valueType="num">
                                      <p:cBhvr>
                                        <p:cTn id="169" dur="300" fill="hold"/>
                                        <p:tgtEl>
                                          <p:spTgt spid="59"/>
                                        </p:tgtEl>
                                        <p:attrNameLst>
                                          <p:attrName>ppt_w</p:attrName>
                                        </p:attrNameLst>
                                      </p:cBhvr>
                                      <p:tavLst>
                                        <p:tav tm="0">
                                          <p:val>
                                            <p:fltVal val="0"/>
                                          </p:val>
                                        </p:tav>
                                        <p:tav tm="100000">
                                          <p:val>
                                            <p:strVal val="#ppt_w"/>
                                          </p:val>
                                        </p:tav>
                                      </p:tavLst>
                                    </p:anim>
                                    <p:anim calcmode="lin" valueType="num">
                                      <p:cBhvr>
                                        <p:cTn id="170" dur="300" fill="hold"/>
                                        <p:tgtEl>
                                          <p:spTgt spid="59"/>
                                        </p:tgtEl>
                                        <p:attrNameLst>
                                          <p:attrName>ppt_h</p:attrName>
                                        </p:attrNameLst>
                                      </p:cBhvr>
                                      <p:tavLst>
                                        <p:tav tm="0">
                                          <p:val>
                                            <p:fltVal val="0"/>
                                          </p:val>
                                        </p:tav>
                                        <p:tav tm="100000">
                                          <p:val>
                                            <p:strVal val="#ppt_h"/>
                                          </p:val>
                                        </p:tav>
                                      </p:tavLst>
                                    </p:anim>
                                    <p:animEffect transition="in" filter="fade">
                                      <p:cBhvr>
                                        <p:cTn id="171" dur="300"/>
                                        <p:tgtEl>
                                          <p:spTgt spid="59"/>
                                        </p:tgtEl>
                                      </p:cBhvr>
                                    </p:animEffect>
                                  </p:childTnLst>
                                </p:cTn>
                              </p:par>
                            </p:childTnLst>
                          </p:cTn>
                        </p:par>
                        <p:par>
                          <p:cTn id="172" fill="hold">
                            <p:stCondLst>
                              <p:cond delay="7850"/>
                            </p:stCondLst>
                            <p:childTnLst>
                              <p:par>
                                <p:cTn id="173" presetID="22" presetClass="entr" presetSubtype="8" fill="hold" grpId="0" nodeType="afterEffect">
                                  <p:stCondLst>
                                    <p:cond delay="0"/>
                                  </p:stCondLst>
                                  <p:childTnLst>
                                    <p:set>
                                      <p:cBhvr>
                                        <p:cTn id="174" dur="1" fill="hold">
                                          <p:stCondLst>
                                            <p:cond delay="0"/>
                                          </p:stCondLst>
                                        </p:cTn>
                                        <p:tgtEl>
                                          <p:spTgt spid="62"/>
                                        </p:tgtEl>
                                        <p:attrNameLst>
                                          <p:attrName>style.visibility</p:attrName>
                                        </p:attrNameLst>
                                      </p:cBhvr>
                                      <p:to>
                                        <p:strVal val="visible"/>
                                      </p:to>
                                    </p:set>
                                    <p:animEffect transition="in" filter="wipe(left)">
                                      <p:cBhvr>
                                        <p:cTn id="175" dur="500"/>
                                        <p:tgtEl>
                                          <p:spTgt spid="62"/>
                                        </p:tgtEl>
                                      </p:cBhvr>
                                    </p:animEffect>
                                  </p:childTnLst>
                                </p:cTn>
                              </p:par>
                            </p:childTnLst>
                          </p:cTn>
                        </p:par>
                        <p:par>
                          <p:cTn id="176" fill="hold">
                            <p:stCondLst>
                              <p:cond delay="8350"/>
                            </p:stCondLst>
                            <p:childTnLst>
                              <p:par>
                                <p:cTn id="177" presetID="53" presetClass="entr" presetSubtype="16" fill="hold" grpId="0" nodeType="afterEffect">
                                  <p:stCondLst>
                                    <p:cond delay="0"/>
                                  </p:stCondLst>
                                  <p:childTnLst>
                                    <p:set>
                                      <p:cBhvr>
                                        <p:cTn id="178" dur="1" fill="hold">
                                          <p:stCondLst>
                                            <p:cond delay="0"/>
                                          </p:stCondLst>
                                        </p:cTn>
                                        <p:tgtEl>
                                          <p:spTgt spid="60"/>
                                        </p:tgtEl>
                                        <p:attrNameLst>
                                          <p:attrName>style.visibility</p:attrName>
                                        </p:attrNameLst>
                                      </p:cBhvr>
                                      <p:to>
                                        <p:strVal val="visible"/>
                                      </p:to>
                                    </p:set>
                                    <p:anim calcmode="lin" valueType="num">
                                      <p:cBhvr>
                                        <p:cTn id="179" dur="300" fill="hold"/>
                                        <p:tgtEl>
                                          <p:spTgt spid="60"/>
                                        </p:tgtEl>
                                        <p:attrNameLst>
                                          <p:attrName>ppt_w</p:attrName>
                                        </p:attrNameLst>
                                      </p:cBhvr>
                                      <p:tavLst>
                                        <p:tav tm="0">
                                          <p:val>
                                            <p:fltVal val="0"/>
                                          </p:val>
                                        </p:tav>
                                        <p:tav tm="100000">
                                          <p:val>
                                            <p:strVal val="#ppt_w"/>
                                          </p:val>
                                        </p:tav>
                                      </p:tavLst>
                                    </p:anim>
                                    <p:anim calcmode="lin" valueType="num">
                                      <p:cBhvr>
                                        <p:cTn id="180" dur="300" fill="hold"/>
                                        <p:tgtEl>
                                          <p:spTgt spid="60"/>
                                        </p:tgtEl>
                                        <p:attrNameLst>
                                          <p:attrName>ppt_h</p:attrName>
                                        </p:attrNameLst>
                                      </p:cBhvr>
                                      <p:tavLst>
                                        <p:tav tm="0">
                                          <p:val>
                                            <p:fltVal val="0"/>
                                          </p:val>
                                        </p:tav>
                                        <p:tav tm="100000">
                                          <p:val>
                                            <p:strVal val="#ppt_h"/>
                                          </p:val>
                                        </p:tav>
                                      </p:tavLst>
                                    </p:anim>
                                    <p:animEffect transition="in" filter="fade">
                                      <p:cBhvr>
                                        <p:cTn id="181" dur="300"/>
                                        <p:tgtEl>
                                          <p:spTgt spid="60"/>
                                        </p:tgtEl>
                                      </p:cBhvr>
                                    </p:animEffect>
                                  </p:childTnLst>
                                </p:cTn>
                              </p:par>
                            </p:childTnLst>
                          </p:cTn>
                        </p:par>
                        <p:par>
                          <p:cTn id="182" fill="hold">
                            <p:stCondLst>
                              <p:cond delay="8650"/>
                            </p:stCondLst>
                            <p:childTnLst>
                              <p:par>
                                <p:cTn id="183" presetID="53" presetClass="entr" presetSubtype="16" fill="hold" grpId="0" nodeType="afterEffect">
                                  <p:stCondLst>
                                    <p:cond delay="0"/>
                                  </p:stCondLst>
                                  <p:childTnLst>
                                    <p:set>
                                      <p:cBhvr>
                                        <p:cTn id="184" dur="1" fill="hold">
                                          <p:stCondLst>
                                            <p:cond delay="0"/>
                                          </p:stCondLst>
                                        </p:cTn>
                                        <p:tgtEl>
                                          <p:spTgt spid="63"/>
                                        </p:tgtEl>
                                        <p:attrNameLst>
                                          <p:attrName>style.visibility</p:attrName>
                                        </p:attrNameLst>
                                      </p:cBhvr>
                                      <p:to>
                                        <p:strVal val="visible"/>
                                      </p:to>
                                    </p:set>
                                    <p:anim calcmode="lin" valueType="num">
                                      <p:cBhvr>
                                        <p:cTn id="185" dur="300" fill="hold"/>
                                        <p:tgtEl>
                                          <p:spTgt spid="63"/>
                                        </p:tgtEl>
                                        <p:attrNameLst>
                                          <p:attrName>ppt_w</p:attrName>
                                        </p:attrNameLst>
                                      </p:cBhvr>
                                      <p:tavLst>
                                        <p:tav tm="0">
                                          <p:val>
                                            <p:fltVal val="0"/>
                                          </p:val>
                                        </p:tav>
                                        <p:tav tm="100000">
                                          <p:val>
                                            <p:strVal val="#ppt_w"/>
                                          </p:val>
                                        </p:tav>
                                      </p:tavLst>
                                    </p:anim>
                                    <p:anim calcmode="lin" valueType="num">
                                      <p:cBhvr>
                                        <p:cTn id="186" dur="300" fill="hold"/>
                                        <p:tgtEl>
                                          <p:spTgt spid="63"/>
                                        </p:tgtEl>
                                        <p:attrNameLst>
                                          <p:attrName>ppt_h</p:attrName>
                                        </p:attrNameLst>
                                      </p:cBhvr>
                                      <p:tavLst>
                                        <p:tav tm="0">
                                          <p:val>
                                            <p:fltVal val="0"/>
                                          </p:val>
                                        </p:tav>
                                        <p:tav tm="100000">
                                          <p:val>
                                            <p:strVal val="#ppt_h"/>
                                          </p:val>
                                        </p:tav>
                                      </p:tavLst>
                                    </p:anim>
                                    <p:animEffect transition="in" filter="fade">
                                      <p:cBhvr>
                                        <p:cTn id="187" dur="300"/>
                                        <p:tgtEl>
                                          <p:spTgt spid="63"/>
                                        </p:tgtEl>
                                      </p:cBhvr>
                                    </p:animEffect>
                                  </p:childTnLst>
                                </p:cTn>
                              </p:par>
                            </p:childTnLst>
                          </p:cTn>
                        </p:par>
                        <p:par>
                          <p:cTn id="188" fill="hold">
                            <p:stCondLst>
                              <p:cond delay="8950"/>
                            </p:stCondLst>
                            <p:childTnLst>
                              <p:par>
                                <p:cTn id="189" presetID="53" presetClass="entr" presetSubtype="16" fill="hold" grpId="0" nodeType="afterEffect">
                                  <p:stCondLst>
                                    <p:cond delay="0"/>
                                  </p:stCondLst>
                                  <p:childTnLst>
                                    <p:set>
                                      <p:cBhvr>
                                        <p:cTn id="190" dur="1" fill="hold">
                                          <p:stCondLst>
                                            <p:cond delay="0"/>
                                          </p:stCondLst>
                                        </p:cTn>
                                        <p:tgtEl>
                                          <p:spTgt spid="64"/>
                                        </p:tgtEl>
                                        <p:attrNameLst>
                                          <p:attrName>style.visibility</p:attrName>
                                        </p:attrNameLst>
                                      </p:cBhvr>
                                      <p:to>
                                        <p:strVal val="visible"/>
                                      </p:to>
                                    </p:set>
                                    <p:anim calcmode="lin" valueType="num">
                                      <p:cBhvr>
                                        <p:cTn id="191" dur="300" fill="hold"/>
                                        <p:tgtEl>
                                          <p:spTgt spid="64"/>
                                        </p:tgtEl>
                                        <p:attrNameLst>
                                          <p:attrName>ppt_w</p:attrName>
                                        </p:attrNameLst>
                                      </p:cBhvr>
                                      <p:tavLst>
                                        <p:tav tm="0">
                                          <p:val>
                                            <p:fltVal val="0"/>
                                          </p:val>
                                        </p:tav>
                                        <p:tav tm="100000">
                                          <p:val>
                                            <p:strVal val="#ppt_w"/>
                                          </p:val>
                                        </p:tav>
                                      </p:tavLst>
                                    </p:anim>
                                    <p:anim calcmode="lin" valueType="num">
                                      <p:cBhvr>
                                        <p:cTn id="192" dur="300" fill="hold"/>
                                        <p:tgtEl>
                                          <p:spTgt spid="64"/>
                                        </p:tgtEl>
                                        <p:attrNameLst>
                                          <p:attrName>ppt_h</p:attrName>
                                        </p:attrNameLst>
                                      </p:cBhvr>
                                      <p:tavLst>
                                        <p:tav tm="0">
                                          <p:val>
                                            <p:fltVal val="0"/>
                                          </p:val>
                                        </p:tav>
                                        <p:tav tm="100000">
                                          <p:val>
                                            <p:strVal val="#ppt_h"/>
                                          </p:val>
                                        </p:tav>
                                      </p:tavLst>
                                    </p:anim>
                                    <p:animEffect transition="in" filter="fade">
                                      <p:cBhvr>
                                        <p:cTn id="193" dur="300"/>
                                        <p:tgtEl>
                                          <p:spTgt spid="64"/>
                                        </p:tgtEl>
                                      </p:cBhvr>
                                    </p:animEffect>
                                  </p:childTnLst>
                                </p:cTn>
                              </p:par>
                            </p:childTnLst>
                          </p:cTn>
                        </p:par>
                        <p:par>
                          <p:cTn id="194" fill="hold">
                            <p:stCondLst>
                              <p:cond delay="9250"/>
                            </p:stCondLst>
                            <p:childTnLst>
                              <p:par>
                                <p:cTn id="195" presetID="53" presetClass="entr" presetSubtype="16" fill="hold" grpId="0" nodeType="afterEffect">
                                  <p:stCondLst>
                                    <p:cond delay="0"/>
                                  </p:stCondLst>
                                  <p:childTnLst>
                                    <p:set>
                                      <p:cBhvr>
                                        <p:cTn id="196" dur="1" fill="hold">
                                          <p:stCondLst>
                                            <p:cond delay="0"/>
                                          </p:stCondLst>
                                        </p:cTn>
                                        <p:tgtEl>
                                          <p:spTgt spid="65"/>
                                        </p:tgtEl>
                                        <p:attrNameLst>
                                          <p:attrName>style.visibility</p:attrName>
                                        </p:attrNameLst>
                                      </p:cBhvr>
                                      <p:to>
                                        <p:strVal val="visible"/>
                                      </p:to>
                                    </p:set>
                                    <p:anim calcmode="lin" valueType="num">
                                      <p:cBhvr>
                                        <p:cTn id="197" dur="300" fill="hold"/>
                                        <p:tgtEl>
                                          <p:spTgt spid="65"/>
                                        </p:tgtEl>
                                        <p:attrNameLst>
                                          <p:attrName>ppt_w</p:attrName>
                                        </p:attrNameLst>
                                      </p:cBhvr>
                                      <p:tavLst>
                                        <p:tav tm="0">
                                          <p:val>
                                            <p:fltVal val="0"/>
                                          </p:val>
                                        </p:tav>
                                        <p:tav tm="100000">
                                          <p:val>
                                            <p:strVal val="#ppt_w"/>
                                          </p:val>
                                        </p:tav>
                                      </p:tavLst>
                                    </p:anim>
                                    <p:anim calcmode="lin" valueType="num">
                                      <p:cBhvr>
                                        <p:cTn id="198" dur="300" fill="hold"/>
                                        <p:tgtEl>
                                          <p:spTgt spid="65"/>
                                        </p:tgtEl>
                                        <p:attrNameLst>
                                          <p:attrName>ppt_h</p:attrName>
                                        </p:attrNameLst>
                                      </p:cBhvr>
                                      <p:tavLst>
                                        <p:tav tm="0">
                                          <p:val>
                                            <p:fltVal val="0"/>
                                          </p:val>
                                        </p:tav>
                                        <p:tav tm="100000">
                                          <p:val>
                                            <p:strVal val="#ppt_h"/>
                                          </p:val>
                                        </p:tav>
                                      </p:tavLst>
                                    </p:anim>
                                    <p:animEffect transition="in" filter="fade">
                                      <p:cBhvr>
                                        <p:cTn id="199" dur="3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7" grpId="0"/>
      <p:bldP spid="8" grpId="0"/>
      <p:bldP spid="14" grpId="0"/>
      <p:bldP spid="15" grpId="0"/>
      <p:bldP spid="16" grpId="0"/>
      <p:bldP spid="17" grpId="0"/>
      <p:bldP spid="18" grpId="0"/>
      <p:bldP spid="29" grpId="0"/>
      <p:bldP spid="30" grpId="0"/>
      <p:bldP spid="31" grpId="0"/>
      <p:bldP spid="44" grpId="0"/>
      <p:bldP spid="45" grpId="0"/>
      <p:bldP spid="46" grpId="0"/>
      <p:bldP spid="47" grpId="0"/>
      <p:bldP spid="48" grpId="0"/>
      <p:bldP spid="49" grpId="0"/>
      <p:bldP spid="50" grpId="0"/>
      <p:bldP spid="51" grpId="0"/>
      <p:bldP spid="52" grpId="0"/>
      <p:bldP spid="53" grpId="0"/>
      <p:bldP spid="57" grpId="0"/>
      <p:bldP spid="58" grpId="0"/>
      <p:bldP spid="59" grpId="0" animBg="1"/>
      <p:bldP spid="60" grpId="0" animBg="1"/>
      <p:bldP spid="61" grpId="0"/>
      <p:bldP spid="62" grpId="0"/>
      <p:bldP spid="63" grpId="0" animBg="1"/>
      <p:bldP spid="64" grpId="0" animBg="1"/>
      <p:bldP spid="6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816346" y="164349"/>
            <a:ext cx="1466161" cy="341820"/>
            <a:chOff x="3816346" y="164349"/>
            <a:chExt cx="1466161" cy="341820"/>
          </a:xfrm>
        </p:grpSpPr>
        <p:sp>
          <p:nvSpPr>
            <p:cNvPr id="10" name="圆角矩形 9"/>
            <p:cNvSpPr/>
            <p:nvPr/>
          </p:nvSpPr>
          <p:spPr>
            <a:xfrm>
              <a:off x="3816346" y="164349"/>
              <a:ext cx="1466161" cy="341820"/>
            </a:xfrm>
            <a:prstGeom prst="roundRect">
              <a:avLst>
                <a:gd name="adj" fmla="val 50000"/>
              </a:avLst>
            </a:prstGeom>
            <a:solidFill>
              <a:schemeClr val="bg1"/>
            </a:solidFill>
            <a:ln w="31750">
              <a:noFill/>
            </a:ln>
            <a:effectLst>
              <a:outerShdw blurRad="4445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sp>
          <p:nvSpPr>
            <p:cNvPr id="11" name="矩形 10"/>
            <p:cNvSpPr/>
            <p:nvPr/>
          </p:nvSpPr>
          <p:spPr>
            <a:xfrm>
              <a:off x="4067561" y="196839"/>
              <a:ext cx="963726" cy="247760"/>
            </a:xfrm>
            <a:prstGeom prst="rect">
              <a:avLst/>
            </a:prstGeom>
          </p:spPr>
          <p:txBody>
            <a:bodyPr wrap="none">
              <a:spAutoFit/>
            </a:bodyPr>
            <a:lstStyle/>
            <a:p>
              <a:pPr algn="ctr"/>
              <a:r>
                <a:rPr lang="zh-CN" altLang="en-US" sz="1010" b="1" dirty="0" smtClean="0">
                  <a:solidFill>
                    <a:srgbClr val="0064C6"/>
                  </a:solidFill>
                  <a:latin typeface="微软雅黑" panose="020B0503020204020204" pitchFamily="34" charset="-122"/>
                  <a:ea typeface="微软雅黑" panose="020B0503020204020204" pitchFamily="34" charset="-122"/>
                </a:rPr>
                <a:t>单击添加标题</a:t>
              </a:r>
              <a:endParaRPr lang="zh-CN" altLang="en-US" sz="1010" b="1" dirty="0">
                <a:solidFill>
                  <a:srgbClr val="0064C6"/>
                </a:solidFill>
                <a:latin typeface="微软雅黑" panose="020B0503020204020204" pitchFamily="34" charset="-122"/>
                <a:ea typeface="微软雅黑" panose="020B0503020204020204" pitchFamily="34" charset="-122"/>
              </a:endParaRPr>
            </a:p>
          </p:txBody>
        </p:sp>
      </p:grpSp>
      <p:sp>
        <p:nvSpPr>
          <p:cNvPr id="12" name="矩形 11"/>
          <p:cNvSpPr/>
          <p:nvPr/>
        </p:nvSpPr>
        <p:spPr>
          <a:xfrm>
            <a:off x="3011691" y="196839"/>
            <a:ext cx="681387" cy="248004"/>
          </a:xfrm>
          <a:prstGeom prst="rect">
            <a:avLst/>
          </a:prstGeom>
        </p:spPr>
        <p:txBody>
          <a:bodyPr wrap="none">
            <a:spAutoFit/>
          </a:bodyPr>
          <a:lstStyle/>
          <a:p>
            <a:pPr algn="ctr"/>
            <a:r>
              <a:rPr lang="en-US" altLang="zh-CN" sz="1010" b="1" dirty="0">
                <a:solidFill>
                  <a:schemeClr val="bg1">
                    <a:lumMod val="65000"/>
                  </a:schemeClr>
                </a:solidFill>
                <a:latin typeface="微软雅黑" panose="020B0503020204020204" pitchFamily="34" charset="-122"/>
                <a:ea typeface="微软雅黑" panose="020B0503020204020204" pitchFamily="34" charset="-122"/>
              </a:rPr>
              <a:t>&gt;&gt;&gt;&gt;&gt;</a:t>
            </a:r>
            <a:endParaRPr lang="zh-CN" altLang="en-US" sz="1010" b="1"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3" name="矩形 12"/>
          <p:cNvSpPr/>
          <p:nvPr/>
        </p:nvSpPr>
        <p:spPr>
          <a:xfrm>
            <a:off x="5386604" y="196839"/>
            <a:ext cx="681387" cy="248004"/>
          </a:xfrm>
          <a:prstGeom prst="rect">
            <a:avLst/>
          </a:prstGeom>
        </p:spPr>
        <p:txBody>
          <a:bodyPr wrap="none">
            <a:spAutoFit/>
          </a:bodyPr>
          <a:lstStyle/>
          <a:p>
            <a:pPr algn="ctr"/>
            <a:r>
              <a:rPr lang="en-US" altLang="zh-CN" sz="1010" b="1" dirty="0">
                <a:solidFill>
                  <a:schemeClr val="bg1">
                    <a:lumMod val="65000"/>
                  </a:schemeClr>
                </a:solidFill>
                <a:latin typeface="微软雅黑" panose="020B0503020204020204" pitchFamily="34" charset="-122"/>
                <a:ea typeface="微软雅黑" panose="020B0503020204020204" pitchFamily="34" charset="-122"/>
              </a:rPr>
              <a:t>&lt;&lt;&lt;&lt;&lt;</a:t>
            </a:r>
            <a:endParaRPr lang="zh-CN" altLang="en-US" sz="1010" b="1" dirty="0">
              <a:solidFill>
                <a:schemeClr val="bg1">
                  <a:lumMod val="65000"/>
                </a:schemeClr>
              </a:solidFill>
              <a:latin typeface="微软雅黑" panose="020B0503020204020204" pitchFamily="34" charset="-122"/>
              <a:ea typeface="微软雅黑" panose="020B0503020204020204" pitchFamily="34" charset="-122"/>
            </a:endParaRPr>
          </a:p>
        </p:txBody>
      </p:sp>
      <p:grpSp>
        <p:nvGrpSpPr>
          <p:cNvPr id="7" name="组合 6"/>
          <p:cNvGrpSpPr/>
          <p:nvPr/>
        </p:nvGrpSpPr>
        <p:grpSpPr>
          <a:xfrm>
            <a:off x="5459663" y="1326802"/>
            <a:ext cx="630230" cy="630230"/>
            <a:chOff x="304800" y="673100"/>
            <a:chExt cx="4000500" cy="4000500"/>
          </a:xfrm>
          <a:effectLst>
            <a:outerShdw blurRad="444500" dist="2540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latin typeface="+mj-ea"/>
                <a:ea typeface="+mj-ea"/>
              </a:endParaRPr>
            </a:p>
          </p:txBody>
        </p:sp>
        <p:sp>
          <p:nvSpPr>
            <p:cNvPr id="14" name="椭圆 1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latin typeface="+mj-ea"/>
                <a:ea typeface="+mj-ea"/>
              </a:endParaRPr>
            </a:p>
          </p:txBody>
        </p:sp>
      </p:grpSp>
      <p:grpSp>
        <p:nvGrpSpPr>
          <p:cNvPr id="15" name="组合 14"/>
          <p:cNvGrpSpPr/>
          <p:nvPr/>
        </p:nvGrpSpPr>
        <p:grpSpPr>
          <a:xfrm>
            <a:off x="5361136" y="1777942"/>
            <a:ext cx="769476" cy="769476"/>
            <a:chOff x="1695226" y="3321784"/>
            <a:chExt cx="1250759" cy="1250759"/>
          </a:xfrm>
        </p:grpSpPr>
        <p:sp>
          <p:nvSpPr>
            <p:cNvPr id="16" name="椭圆 15"/>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mj-ea"/>
                <a:ea typeface="+mj-ea"/>
              </a:endParaRPr>
            </a:p>
          </p:txBody>
        </p:sp>
        <p:sp>
          <p:nvSpPr>
            <p:cNvPr id="17" name="椭圆 16"/>
            <p:cNvSpPr/>
            <p:nvPr/>
          </p:nvSpPr>
          <p:spPr>
            <a:xfrm>
              <a:off x="1826937" y="3453495"/>
              <a:ext cx="987336" cy="987336"/>
            </a:xfrm>
            <a:prstGeom prst="ellipse">
              <a:avLst/>
            </a:prstGeom>
            <a:solidFill>
              <a:srgbClr val="0070C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mj-ea"/>
                <a:ea typeface="+mj-ea"/>
              </a:endParaRPr>
            </a:p>
          </p:txBody>
        </p:sp>
      </p:grpSp>
      <p:grpSp>
        <p:nvGrpSpPr>
          <p:cNvPr id="18" name="组合 17"/>
          <p:cNvGrpSpPr/>
          <p:nvPr/>
        </p:nvGrpSpPr>
        <p:grpSpPr>
          <a:xfrm>
            <a:off x="5002793" y="2383112"/>
            <a:ext cx="890519" cy="890519"/>
            <a:chOff x="304800" y="673100"/>
            <a:chExt cx="4000500" cy="4000500"/>
          </a:xfrm>
          <a:effectLst>
            <a:outerShdw blurRad="444500" dist="2540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latin typeface="+mj-ea"/>
                <a:ea typeface="+mj-ea"/>
              </a:endParaRPr>
            </a:p>
          </p:txBody>
        </p:sp>
        <p:sp>
          <p:nvSpPr>
            <p:cNvPr id="20" name="椭圆 1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latin typeface="+mj-ea"/>
                <a:ea typeface="+mj-ea"/>
              </a:endParaRPr>
            </a:p>
          </p:txBody>
        </p:sp>
      </p:grpSp>
      <p:sp>
        <p:nvSpPr>
          <p:cNvPr id="21" name="TextBox 13"/>
          <p:cNvSpPr txBox="1"/>
          <p:nvPr/>
        </p:nvSpPr>
        <p:spPr>
          <a:xfrm>
            <a:off x="6505928" y="1500492"/>
            <a:ext cx="1031051" cy="261610"/>
          </a:xfrm>
          <a:prstGeom prst="rect">
            <a:avLst/>
          </a:prstGeom>
          <a:noFill/>
        </p:spPr>
        <p:txBody>
          <a:bodyPr wrap="none" rtlCol="0">
            <a:spAutoFit/>
          </a:bodyPr>
          <a:lstStyle/>
          <a:p>
            <a:r>
              <a:rPr lang="zh-CN" altLang="en-US" sz="1100" dirty="0" smtClean="0">
                <a:solidFill>
                  <a:schemeClr val="tx1">
                    <a:lumMod val="65000"/>
                    <a:lumOff val="35000"/>
                  </a:schemeClr>
                </a:solidFill>
                <a:latin typeface="+mj-ea"/>
                <a:ea typeface="+mj-ea"/>
              </a:rPr>
              <a:t>标题内容文字</a:t>
            </a:r>
            <a:endParaRPr lang="en-US" altLang="zh-CN" sz="1100" dirty="0">
              <a:solidFill>
                <a:schemeClr val="tx1">
                  <a:lumMod val="65000"/>
                  <a:lumOff val="35000"/>
                </a:schemeClr>
              </a:solidFill>
              <a:latin typeface="+mj-ea"/>
              <a:ea typeface="+mj-ea"/>
            </a:endParaRPr>
          </a:p>
        </p:txBody>
      </p:sp>
      <p:sp>
        <p:nvSpPr>
          <p:cNvPr id="22" name="TextBox 14"/>
          <p:cNvSpPr txBox="1"/>
          <p:nvPr/>
        </p:nvSpPr>
        <p:spPr>
          <a:xfrm>
            <a:off x="6475857" y="1217207"/>
            <a:ext cx="992579" cy="307777"/>
          </a:xfrm>
          <a:prstGeom prst="rect">
            <a:avLst/>
          </a:prstGeom>
          <a:noFill/>
        </p:spPr>
        <p:txBody>
          <a:bodyPr wrap="none" rtlCol="0">
            <a:spAutoFit/>
          </a:bodyPr>
          <a:lstStyle/>
          <a:p>
            <a:r>
              <a:rPr lang="en-US" altLang="zh-CN" sz="1400" b="1" dirty="0" smtClean="0">
                <a:solidFill>
                  <a:schemeClr val="tx1">
                    <a:lumMod val="65000"/>
                    <a:lumOff val="35000"/>
                  </a:schemeClr>
                </a:solidFill>
                <a:latin typeface="+mj-ea"/>
                <a:ea typeface="+mj-ea"/>
              </a:rPr>
              <a:t>2013</a:t>
            </a:r>
            <a:r>
              <a:rPr lang="zh-CN" altLang="en-US" sz="1400" b="1" dirty="0" smtClean="0">
                <a:solidFill>
                  <a:schemeClr val="tx1">
                    <a:lumMod val="65000"/>
                    <a:lumOff val="35000"/>
                  </a:schemeClr>
                </a:solidFill>
                <a:latin typeface="+mj-ea"/>
                <a:ea typeface="+mj-ea"/>
              </a:rPr>
              <a:t>年</a:t>
            </a:r>
            <a:r>
              <a:rPr lang="en-US" altLang="zh-CN" sz="1400" b="1" dirty="0">
                <a:solidFill>
                  <a:schemeClr val="tx1">
                    <a:lumMod val="65000"/>
                    <a:lumOff val="35000"/>
                  </a:schemeClr>
                </a:solidFill>
                <a:latin typeface="+mj-ea"/>
                <a:ea typeface="+mj-ea"/>
              </a:rPr>
              <a:t>5</a:t>
            </a:r>
            <a:r>
              <a:rPr lang="zh-CN" altLang="en-US" sz="1400" b="1" dirty="0" smtClean="0">
                <a:solidFill>
                  <a:schemeClr val="tx1">
                    <a:lumMod val="65000"/>
                    <a:lumOff val="35000"/>
                  </a:schemeClr>
                </a:solidFill>
                <a:latin typeface="+mj-ea"/>
                <a:ea typeface="+mj-ea"/>
              </a:rPr>
              <a:t>月</a:t>
            </a:r>
            <a:endParaRPr lang="en-US" altLang="zh-CN" sz="1400" b="1" dirty="0">
              <a:solidFill>
                <a:schemeClr val="tx1">
                  <a:lumMod val="65000"/>
                  <a:lumOff val="35000"/>
                </a:schemeClr>
              </a:solidFill>
              <a:latin typeface="+mj-ea"/>
              <a:ea typeface="+mj-ea"/>
            </a:endParaRPr>
          </a:p>
        </p:txBody>
      </p:sp>
      <p:sp>
        <p:nvSpPr>
          <p:cNvPr id="23" name="TextBox 15"/>
          <p:cNvSpPr txBox="1"/>
          <p:nvPr/>
        </p:nvSpPr>
        <p:spPr>
          <a:xfrm>
            <a:off x="6403468" y="2415502"/>
            <a:ext cx="1031051" cy="261610"/>
          </a:xfrm>
          <a:prstGeom prst="rect">
            <a:avLst/>
          </a:prstGeom>
          <a:noFill/>
        </p:spPr>
        <p:txBody>
          <a:bodyPr wrap="none" rtlCol="0">
            <a:spAutoFit/>
          </a:bodyPr>
          <a:lstStyle/>
          <a:p>
            <a:r>
              <a:rPr lang="zh-CN" altLang="en-US" sz="1100" dirty="0">
                <a:solidFill>
                  <a:schemeClr val="tx1">
                    <a:lumMod val="65000"/>
                    <a:lumOff val="35000"/>
                  </a:schemeClr>
                </a:solidFill>
                <a:latin typeface="+mj-ea"/>
                <a:ea typeface="+mj-ea"/>
              </a:rPr>
              <a:t>标题内容</a:t>
            </a:r>
            <a:r>
              <a:rPr lang="zh-CN" altLang="en-US" sz="1100" dirty="0" smtClean="0">
                <a:solidFill>
                  <a:schemeClr val="tx1">
                    <a:lumMod val="65000"/>
                    <a:lumOff val="35000"/>
                  </a:schemeClr>
                </a:solidFill>
                <a:latin typeface="+mj-ea"/>
                <a:ea typeface="+mj-ea"/>
              </a:rPr>
              <a:t>文字</a:t>
            </a:r>
            <a:endParaRPr lang="en-US" altLang="zh-CN" sz="1100" dirty="0">
              <a:solidFill>
                <a:schemeClr val="tx1">
                  <a:lumMod val="65000"/>
                  <a:lumOff val="35000"/>
                </a:schemeClr>
              </a:solidFill>
              <a:latin typeface="+mj-ea"/>
              <a:ea typeface="+mj-ea"/>
            </a:endParaRPr>
          </a:p>
        </p:txBody>
      </p:sp>
      <p:sp>
        <p:nvSpPr>
          <p:cNvPr id="24" name="TextBox 16"/>
          <p:cNvSpPr txBox="1"/>
          <p:nvPr/>
        </p:nvSpPr>
        <p:spPr>
          <a:xfrm>
            <a:off x="6406262" y="2128651"/>
            <a:ext cx="992579" cy="307777"/>
          </a:xfrm>
          <a:prstGeom prst="rect">
            <a:avLst/>
          </a:prstGeom>
          <a:noFill/>
        </p:spPr>
        <p:txBody>
          <a:bodyPr wrap="none" rtlCol="0">
            <a:spAutoFit/>
          </a:bodyPr>
          <a:lstStyle/>
          <a:p>
            <a:r>
              <a:rPr lang="en-US" altLang="zh-CN" sz="1400" b="1" dirty="0" smtClean="0">
                <a:solidFill>
                  <a:schemeClr val="tx1">
                    <a:lumMod val="65000"/>
                    <a:lumOff val="35000"/>
                  </a:schemeClr>
                </a:solidFill>
                <a:latin typeface="+mj-ea"/>
                <a:ea typeface="+mj-ea"/>
              </a:rPr>
              <a:t>2013</a:t>
            </a:r>
            <a:r>
              <a:rPr lang="zh-CN" altLang="en-US" sz="1400" b="1" dirty="0" smtClean="0">
                <a:solidFill>
                  <a:schemeClr val="tx1">
                    <a:lumMod val="65000"/>
                    <a:lumOff val="35000"/>
                  </a:schemeClr>
                </a:solidFill>
                <a:latin typeface="+mj-ea"/>
                <a:ea typeface="+mj-ea"/>
              </a:rPr>
              <a:t>年</a:t>
            </a:r>
            <a:r>
              <a:rPr lang="en-US" altLang="zh-CN" sz="1400" b="1" dirty="0">
                <a:solidFill>
                  <a:schemeClr val="tx1">
                    <a:lumMod val="65000"/>
                    <a:lumOff val="35000"/>
                  </a:schemeClr>
                </a:solidFill>
                <a:latin typeface="+mj-ea"/>
                <a:ea typeface="+mj-ea"/>
              </a:rPr>
              <a:t>8</a:t>
            </a:r>
            <a:r>
              <a:rPr lang="zh-CN" altLang="en-US" sz="1400" b="1" dirty="0" smtClean="0">
                <a:solidFill>
                  <a:schemeClr val="tx1">
                    <a:lumMod val="65000"/>
                    <a:lumOff val="35000"/>
                  </a:schemeClr>
                </a:solidFill>
                <a:latin typeface="+mj-ea"/>
                <a:ea typeface="+mj-ea"/>
              </a:rPr>
              <a:t>月</a:t>
            </a:r>
            <a:endParaRPr lang="en-US" altLang="zh-CN" sz="1400" b="1" dirty="0">
              <a:solidFill>
                <a:schemeClr val="tx1">
                  <a:lumMod val="65000"/>
                  <a:lumOff val="35000"/>
                </a:schemeClr>
              </a:solidFill>
              <a:latin typeface="+mj-ea"/>
              <a:ea typeface="+mj-ea"/>
            </a:endParaRPr>
          </a:p>
        </p:txBody>
      </p:sp>
      <p:sp>
        <p:nvSpPr>
          <p:cNvPr id="25" name="TextBox 17"/>
          <p:cNvSpPr txBox="1"/>
          <p:nvPr/>
        </p:nvSpPr>
        <p:spPr>
          <a:xfrm>
            <a:off x="6049331" y="3383232"/>
            <a:ext cx="1031051" cy="261610"/>
          </a:xfrm>
          <a:prstGeom prst="rect">
            <a:avLst/>
          </a:prstGeom>
          <a:noFill/>
        </p:spPr>
        <p:txBody>
          <a:bodyPr wrap="none" rtlCol="0">
            <a:spAutoFit/>
          </a:bodyPr>
          <a:lstStyle/>
          <a:p>
            <a:r>
              <a:rPr lang="zh-CN" altLang="en-US" sz="1100" dirty="0">
                <a:solidFill>
                  <a:schemeClr val="tx1">
                    <a:lumMod val="65000"/>
                    <a:lumOff val="35000"/>
                  </a:schemeClr>
                </a:solidFill>
                <a:latin typeface="+mj-ea"/>
                <a:ea typeface="+mj-ea"/>
              </a:rPr>
              <a:t>标题内容文字</a:t>
            </a:r>
            <a:endParaRPr lang="en-US" altLang="zh-CN" sz="1100" dirty="0">
              <a:solidFill>
                <a:schemeClr val="tx1">
                  <a:lumMod val="65000"/>
                  <a:lumOff val="35000"/>
                </a:schemeClr>
              </a:solidFill>
              <a:latin typeface="+mj-ea"/>
              <a:ea typeface="+mj-ea"/>
            </a:endParaRPr>
          </a:p>
        </p:txBody>
      </p:sp>
      <p:sp>
        <p:nvSpPr>
          <p:cNvPr id="26" name="TextBox 18"/>
          <p:cNvSpPr txBox="1"/>
          <p:nvPr/>
        </p:nvSpPr>
        <p:spPr>
          <a:xfrm>
            <a:off x="6028655" y="3065467"/>
            <a:ext cx="992579" cy="307777"/>
          </a:xfrm>
          <a:prstGeom prst="rect">
            <a:avLst/>
          </a:prstGeom>
          <a:noFill/>
        </p:spPr>
        <p:txBody>
          <a:bodyPr wrap="none" rtlCol="0">
            <a:spAutoFit/>
          </a:bodyPr>
          <a:lstStyle/>
          <a:p>
            <a:r>
              <a:rPr lang="en-US" altLang="zh-CN" sz="1400" b="1" dirty="0" smtClean="0">
                <a:solidFill>
                  <a:schemeClr val="tx1">
                    <a:lumMod val="65000"/>
                    <a:lumOff val="35000"/>
                  </a:schemeClr>
                </a:solidFill>
                <a:latin typeface="+mj-ea"/>
                <a:ea typeface="+mj-ea"/>
              </a:rPr>
              <a:t>2014</a:t>
            </a:r>
            <a:r>
              <a:rPr lang="zh-CN" altLang="en-US" sz="1400" b="1" dirty="0" smtClean="0">
                <a:solidFill>
                  <a:schemeClr val="tx1">
                    <a:lumMod val="65000"/>
                    <a:lumOff val="35000"/>
                  </a:schemeClr>
                </a:solidFill>
                <a:latin typeface="+mj-ea"/>
                <a:ea typeface="+mj-ea"/>
              </a:rPr>
              <a:t>年</a:t>
            </a:r>
            <a:r>
              <a:rPr lang="en-US" altLang="zh-CN" sz="1400" b="1" dirty="0">
                <a:solidFill>
                  <a:schemeClr val="tx1">
                    <a:lumMod val="65000"/>
                    <a:lumOff val="35000"/>
                  </a:schemeClr>
                </a:solidFill>
                <a:latin typeface="+mj-ea"/>
                <a:ea typeface="+mj-ea"/>
              </a:rPr>
              <a:t>4</a:t>
            </a:r>
            <a:r>
              <a:rPr lang="zh-CN" altLang="en-US" sz="1400" b="1" dirty="0" smtClean="0">
                <a:solidFill>
                  <a:schemeClr val="tx1">
                    <a:lumMod val="65000"/>
                    <a:lumOff val="35000"/>
                  </a:schemeClr>
                </a:solidFill>
                <a:latin typeface="+mj-ea"/>
                <a:ea typeface="+mj-ea"/>
              </a:rPr>
              <a:t>月</a:t>
            </a:r>
            <a:endParaRPr lang="en-US" altLang="zh-CN" sz="1400" b="1" dirty="0">
              <a:solidFill>
                <a:schemeClr val="tx1">
                  <a:lumMod val="65000"/>
                  <a:lumOff val="35000"/>
                </a:schemeClr>
              </a:solidFill>
              <a:latin typeface="+mj-ea"/>
              <a:ea typeface="+mj-ea"/>
            </a:endParaRPr>
          </a:p>
        </p:txBody>
      </p:sp>
      <p:sp>
        <p:nvSpPr>
          <p:cNvPr id="27" name="TextBox 19"/>
          <p:cNvSpPr txBox="1"/>
          <p:nvPr/>
        </p:nvSpPr>
        <p:spPr>
          <a:xfrm>
            <a:off x="4747284" y="4333296"/>
            <a:ext cx="1031051" cy="261610"/>
          </a:xfrm>
          <a:prstGeom prst="rect">
            <a:avLst/>
          </a:prstGeom>
          <a:noFill/>
        </p:spPr>
        <p:txBody>
          <a:bodyPr wrap="none" rtlCol="0">
            <a:spAutoFit/>
          </a:bodyPr>
          <a:lstStyle/>
          <a:p>
            <a:r>
              <a:rPr lang="zh-CN" altLang="en-US" sz="1100" dirty="0">
                <a:solidFill>
                  <a:schemeClr val="tx1">
                    <a:lumMod val="65000"/>
                    <a:lumOff val="35000"/>
                  </a:schemeClr>
                </a:solidFill>
                <a:latin typeface="+mj-ea"/>
                <a:ea typeface="+mj-ea"/>
              </a:rPr>
              <a:t>标题内容文字</a:t>
            </a:r>
            <a:endParaRPr lang="en-US" altLang="zh-CN" sz="1100" dirty="0">
              <a:solidFill>
                <a:schemeClr val="tx1">
                  <a:lumMod val="65000"/>
                  <a:lumOff val="35000"/>
                </a:schemeClr>
              </a:solidFill>
              <a:latin typeface="+mj-ea"/>
              <a:ea typeface="+mj-ea"/>
            </a:endParaRPr>
          </a:p>
        </p:txBody>
      </p:sp>
      <p:sp>
        <p:nvSpPr>
          <p:cNvPr id="28" name="TextBox 20"/>
          <p:cNvSpPr txBox="1"/>
          <p:nvPr/>
        </p:nvSpPr>
        <p:spPr>
          <a:xfrm>
            <a:off x="4750901" y="3960386"/>
            <a:ext cx="992579" cy="307777"/>
          </a:xfrm>
          <a:prstGeom prst="rect">
            <a:avLst/>
          </a:prstGeom>
          <a:noFill/>
        </p:spPr>
        <p:txBody>
          <a:bodyPr wrap="none" rtlCol="0">
            <a:spAutoFit/>
          </a:bodyPr>
          <a:lstStyle/>
          <a:p>
            <a:r>
              <a:rPr lang="en-US" altLang="zh-CN" sz="1400" b="1" dirty="0" smtClean="0">
                <a:solidFill>
                  <a:schemeClr val="tx1">
                    <a:lumMod val="65000"/>
                    <a:lumOff val="35000"/>
                  </a:schemeClr>
                </a:solidFill>
                <a:latin typeface="+mj-ea"/>
                <a:ea typeface="+mj-ea"/>
              </a:rPr>
              <a:t>2014</a:t>
            </a:r>
            <a:r>
              <a:rPr lang="zh-CN" altLang="en-US" sz="1400" b="1" dirty="0" smtClean="0">
                <a:solidFill>
                  <a:schemeClr val="tx1">
                    <a:lumMod val="65000"/>
                    <a:lumOff val="35000"/>
                  </a:schemeClr>
                </a:solidFill>
                <a:latin typeface="+mj-ea"/>
                <a:ea typeface="+mj-ea"/>
              </a:rPr>
              <a:t>年</a:t>
            </a:r>
            <a:r>
              <a:rPr lang="en-US" altLang="zh-CN" sz="1400" b="1" dirty="0" smtClean="0">
                <a:solidFill>
                  <a:schemeClr val="tx1">
                    <a:lumMod val="65000"/>
                    <a:lumOff val="35000"/>
                  </a:schemeClr>
                </a:solidFill>
                <a:latin typeface="+mj-ea"/>
                <a:ea typeface="+mj-ea"/>
              </a:rPr>
              <a:t>5</a:t>
            </a:r>
            <a:r>
              <a:rPr lang="zh-CN" altLang="en-US" sz="1400" b="1" dirty="0" smtClean="0">
                <a:solidFill>
                  <a:schemeClr val="tx1">
                    <a:lumMod val="65000"/>
                    <a:lumOff val="35000"/>
                  </a:schemeClr>
                </a:solidFill>
                <a:latin typeface="+mj-ea"/>
                <a:ea typeface="+mj-ea"/>
              </a:rPr>
              <a:t>月</a:t>
            </a:r>
            <a:endParaRPr lang="en-US" altLang="zh-CN" sz="1400" b="1" dirty="0">
              <a:solidFill>
                <a:schemeClr val="tx1">
                  <a:lumMod val="65000"/>
                  <a:lumOff val="35000"/>
                </a:schemeClr>
              </a:solidFill>
              <a:latin typeface="+mj-ea"/>
              <a:ea typeface="+mj-ea"/>
            </a:endParaRPr>
          </a:p>
        </p:txBody>
      </p:sp>
      <p:sp>
        <p:nvSpPr>
          <p:cNvPr id="29" name="TextBox 21"/>
          <p:cNvSpPr txBox="1"/>
          <p:nvPr/>
        </p:nvSpPr>
        <p:spPr>
          <a:xfrm>
            <a:off x="1625751" y="3828975"/>
            <a:ext cx="1031051" cy="261610"/>
          </a:xfrm>
          <a:prstGeom prst="rect">
            <a:avLst/>
          </a:prstGeom>
          <a:noFill/>
        </p:spPr>
        <p:txBody>
          <a:bodyPr wrap="none" rtlCol="0">
            <a:spAutoFit/>
          </a:bodyPr>
          <a:lstStyle/>
          <a:p>
            <a:r>
              <a:rPr lang="zh-CN" altLang="en-US" sz="1100" dirty="0">
                <a:solidFill>
                  <a:schemeClr val="tx1">
                    <a:lumMod val="65000"/>
                    <a:lumOff val="35000"/>
                  </a:schemeClr>
                </a:solidFill>
                <a:latin typeface="+mj-ea"/>
                <a:ea typeface="+mj-ea"/>
              </a:rPr>
              <a:t>标题内容文字</a:t>
            </a:r>
            <a:endParaRPr lang="en-US" altLang="zh-CN" sz="1100" dirty="0">
              <a:solidFill>
                <a:schemeClr val="tx1">
                  <a:lumMod val="65000"/>
                  <a:lumOff val="35000"/>
                </a:schemeClr>
              </a:solidFill>
              <a:latin typeface="+mj-ea"/>
              <a:ea typeface="+mj-ea"/>
            </a:endParaRPr>
          </a:p>
        </p:txBody>
      </p:sp>
      <p:sp>
        <p:nvSpPr>
          <p:cNvPr id="30" name="TextBox 22"/>
          <p:cNvSpPr txBox="1"/>
          <p:nvPr/>
        </p:nvSpPr>
        <p:spPr>
          <a:xfrm>
            <a:off x="1584525" y="3442513"/>
            <a:ext cx="1082348" cy="307777"/>
          </a:xfrm>
          <a:prstGeom prst="rect">
            <a:avLst/>
          </a:prstGeom>
          <a:noFill/>
        </p:spPr>
        <p:txBody>
          <a:bodyPr wrap="none" rtlCol="0">
            <a:spAutoFit/>
          </a:bodyPr>
          <a:lstStyle/>
          <a:p>
            <a:r>
              <a:rPr lang="en-US" altLang="zh-CN" sz="1400" b="1" dirty="0" smtClean="0">
                <a:solidFill>
                  <a:schemeClr val="tx1">
                    <a:lumMod val="65000"/>
                    <a:lumOff val="35000"/>
                  </a:schemeClr>
                </a:solidFill>
                <a:latin typeface="+mj-ea"/>
                <a:ea typeface="+mj-ea"/>
              </a:rPr>
              <a:t>2014</a:t>
            </a:r>
            <a:r>
              <a:rPr lang="zh-CN" altLang="en-US" sz="1400" b="1" dirty="0" smtClean="0">
                <a:solidFill>
                  <a:schemeClr val="tx1">
                    <a:lumMod val="65000"/>
                    <a:lumOff val="35000"/>
                  </a:schemeClr>
                </a:solidFill>
                <a:latin typeface="+mj-ea"/>
                <a:ea typeface="+mj-ea"/>
              </a:rPr>
              <a:t>年</a:t>
            </a:r>
            <a:r>
              <a:rPr lang="en-US" altLang="zh-CN" sz="1400" b="1" dirty="0" smtClean="0">
                <a:solidFill>
                  <a:schemeClr val="tx1">
                    <a:lumMod val="65000"/>
                    <a:lumOff val="35000"/>
                  </a:schemeClr>
                </a:solidFill>
                <a:latin typeface="+mj-ea"/>
                <a:ea typeface="+mj-ea"/>
              </a:rPr>
              <a:t>12</a:t>
            </a:r>
            <a:r>
              <a:rPr lang="zh-CN" altLang="en-US" sz="1400" b="1" dirty="0" smtClean="0">
                <a:solidFill>
                  <a:schemeClr val="tx1">
                    <a:lumMod val="65000"/>
                    <a:lumOff val="35000"/>
                  </a:schemeClr>
                </a:solidFill>
                <a:latin typeface="+mj-ea"/>
                <a:ea typeface="+mj-ea"/>
              </a:rPr>
              <a:t>月</a:t>
            </a:r>
            <a:endParaRPr lang="en-US" altLang="zh-CN" sz="1400" b="1" dirty="0">
              <a:solidFill>
                <a:schemeClr val="tx1">
                  <a:lumMod val="65000"/>
                  <a:lumOff val="35000"/>
                </a:schemeClr>
              </a:solidFill>
              <a:latin typeface="+mj-ea"/>
              <a:ea typeface="+mj-ea"/>
            </a:endParaRPr>
          </a:p>
        </p:txBody>
      </p:sp>
      <p:sp>
        <p:nvSpPr>
          <p:cNvPr id="31" name="TextBox 23"/>
          <p:cNvSpPr txBox="1"/>
          <p:nvPr/>
        </p:nvSpPr>
        <p:spPr>
          <a:xfrm>
            <a:off x="1103607" y="1886185"/>
            <a:ext cx="1031051" cy="261610"/>
          </a:xfrm>
          <a:prstGeom prst="rect">
            <a:avLst/>
          </a:prstGeom>
          <a:noFill/>
        </p:spPr>
        <p:txBody>
          <a:bodyPr wrap="none" rtlCol="0">
            <a:spAutoFit/>
          </a:bodyPr>
          <a:lstStyle/>
          <a:p>
            <a:r>
              <a:rPr lang="zh-CN" altLang="en-US" sz="1100" dirty="0">
                <a:solidFill>
                  <a:schemeClr val="tx1">
                    <a:lumMod val="65000"/>
                    <a:lumOff val="35000"/>
                  </a:schemeClr>
                </a:solidFill>
                <a:latin typeface="+mj-ea"/>
                <a:ea typeface="+mj-ea"/>
              </a:rPr>
              <a:t>标题内容文字</a:t>
            </a:r>
            <a:endParaRPr lang="en-US" altLang="zh-CN" sz="1100" dirty="0">
              <a:solidFill>
                <a:schemeClr val="tx1">
                  <a:lumMod val="65000"/>
                  <a:lumOff val="35000"/>
                </a:schemeClr>
              </a:solidFill>
              <a:latin typeface="+mj-ea"/>
              <a:ea typeface="+mj-ea"/>
            </a:endParaRPr>
          </a:p>
        </p:txBody>
      </p:sp>
      <p:sp>
        <p:nvSpPr>
          <p:cNvPr id="32" name="TextBox 24"/>
          <p:cNvSpPr txBox="1"/>
          <p:nvPr/>
        </p:nvSpPr>
        <p:spPr>
          <a:xfrm>
            <a:off x="1098608" y="1533148"/>
            <a:ext cx="992579" cy="307777"/>
          </a:xfrm>
          <a:prstGeom prst="rect">
            <a:avLst/>
          </a:prstGeom>
          <a:noFill/>
        </p:spPr>
        <p:txBody>
          <a:bodyPr wrap="none" rtlCol="0">
            <a:spAutoFit/>
          </a:bodyPr>
          <a:lstStyle/>
          <a:p>
            <a:r>
              <a:rPr lang="en-US" altLang="zh-CN" sz="1400" b="1" dirty="0" smtClean="0">
                <a:solidFill>
                  <a:schemeClr val="tx1">
                    <a:lumMod val="65000"/>
                    <a:lumOff val="35000"/>
                  </a:schemeClr>
                </a:solidFill>
                <a:latin typeface="+mj-ea"/>
                <a:ea typeface="+mj-ea"/>
              </a:rPr>
              <a:t>2015</a:t>
            </a:r>
            <a:r>
              <a:rPr lang="zh-CN" altLang="en-US" sz="1400" b="1" dirty="0" smtClean="0">
                <a:solidFill>
                  <a:schemeClr val="tx1">
                    <a:lumMod val="65000"/>
                    <a:lumOff val="35000"/>
                  </a:schemeClr>
                </a:solidFill>
                <a:latin typeface="+mj-ea"/>
                <a:ea typeface="+mj-ea"/>
              </a:rPr>
              <a:t>年</a:t>
            </a:r>
            <a:r>
              <a:rPr lang="en-US" altLang="zh-CN" sz="1400" b="1" dirty="0">
                <a:solidFill>
                  <a:schemeClr val="tx1">
                    <a:lumMod val="65000"/>
                    <a:lumOff val="35000"/>
                  </a:schemeClr>
                </a:solidFill>
                <a:latin typeface="+mj-ea"/>
                <a:ea typeface="+mj-ea"/>
              </a:rPr>
              <a:t>2</a:t>
            </a:r>
            <a:r>
              <a:rPr lang="zh-CN" altLang="en-US" sz="1400" b="1" dirty="0" smtClean="0">
                <a:solidFill>
                  <a:schemeClr val="tx1">
                    <a:lumMod val="65000"/>
                    <a:lumOff val="35000"/>
                  </a:schemeClr>
                </a:solidFill>
                <a:latin typeface="+mj-ea"/>
                <a:ea typeface="+mj-ea"/>
              </a:rPr>
              <a:t>月</a:t>
            </a:r>
            <a:endParaRPr lang="en-US" altLang="zh-CN" sz="1400" b="1" dirty="0">
              <a:solidFill>
                <a:schemeClr val="tx1">
                  <a:lumMod val="65000"/>
                  <a:lumOff val="35000"/>
                </a:schemeClr>
              </a:solidFill>
              <a:latin typeface="+mj-ea"/>
              <a:ea typeface="+mj-ea"/>
            </a:endParaRPr>
          </a:p>
        </p:txBody>
      </p:sp>
      <p:cxnSp>
        <p:nvCxnSpPr>
          <p:cNvPr id="33" name="直接连接符 32"/>
          <p:cNvCxnSpPr/>
          <p:nvPr/>
        </p:nvCxnSpPr>
        <p:spPr>
          <a:xfrm flipV="1">
            <a:off x="6473197" y="1217208"/>
            <a:ext cx="0" cy="544894"/>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flipH="1" flipV="1">
            <a:off x="6023716" y="3065467"/>
            <a:ext cx="4076" cy="619757"/>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flipH="1" flipV="1">
            <a:off x="6403468" y="2200659"/>
            <a:ext cx="3324" cy="620469"/>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V="1">
            <a:off x="4747284" y="3960386"/>
            <a:ext cx="8518" cy="660954"/>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V="1">
            <a:off x="1579624" y="3383232"/>
            <a:ext cx="4901" cy="734040"/>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flipV="1">
            <a:off x="1091912" y="1500492"/>
            <a:ext cx="0" cy="782048"/>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39" name="组合 38"/>
          <p:cNvGrpSpPr/>
          <p:nvPr/>
        </p:nvGrpSpPr>
        <p:grpSpPr>
          <a:xfrm>
            <a:off x="4304319" y="2821128"/>
            <a:ext cx="984394" cy="984394"/>
            <a:chOff x="1695226" y="3321784"/>
            <a:chExt cx="1250759" cy="1250759"/>
          </a:xfrm>
        </p:grpSpPr>
        <p:sp>
          <p:nvSpPr>
            <p:cNvPr id="40" name="椭圆 39"/>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mj-ea"/>
                <a:ea typeface="+mj-ea"/>
              </a:endParaRPr>
            </a:p>
          </p:txBody>
        </p:sp>
        <p:sp>
          <p:nvSpPr>
            <p:cNvPr id="41" name="椭圆 40"/>
            <p:cNvSpPr/>
            <p:nvPr/>
          </p:nvSpPr>
          <p:spPr>
            <a:xfrm>
              <a:off x="1826937" y="3453495"/>
              <a:ext cx="987336" cy="987336"/>
            </a:xfrm>
            <a:prstGeom prst="ellipse">
              <a:avLst/>
            </a:prstGeom>
            <a:solidFill>
              <a:srgbClr val="0070C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mj-ea"/>
                <a:ea typeface="+mj-ea"/>
              </a:endParaRPr>
            </a:p>
          </p:txBody>
        </p:sp>
      </p:grpSp>
      <p:grpSp>
        <p:nvGrpSpPr>
          <p:cNvPr id="42" name="组合 41"/>
          <p:cNvGrpSpPr/>
          <p:nvPr/>
        </p:nvGrpSpPr>
        <p:grpSpPr>
          <a:xfrm>
            <a:off x="3210252" y="2461088"/>
            <a:ext cx="1360493" cy="1360493"/>
            <a:chOff x="304800" y="673100"/>
            <a:chExt cx="4000500" cy="4000500"/>
          </a:xfrm>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mj-ea"/>
                <a:ea typeface="+mj-ea"/>
              </a:endParaRPr>
            </a:p>
          </p:txBody>
        </p:sp>
        <p:sp>
          <p:nvSpPr>
            <p:cNvPr id="44" name="椭圆 4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mj-ea"/>
                <a:ea typeface="+mj-ea"/>
              </a:endParaRPr>
            </a:p>
          </p:txBody>
        </p:sp>
      </p:grpSp>
      <p:grpSp>
        <p:nvGrpSpPr>
          <p:cNvPr id="45" name="组合 44"/>
          <p:cNvGrpSpPr/>
          <p:nvPr/>
        </p:nvGrpSpPr>
        <p:grpSpPr>
          <a:xfrm>
            <a:off x="2681865" y="1278821"/>
            <a:ext cx="1625118" cy="1625118"/>
            <a:chOff x="1695226" y="3321784"/>
            <a:chExt cx="1250759" cy="1250759"/>
          </a:xfrm>
        </p:grpSpPr>
        <p:sp>
          <p:nvSpPr>
            <p:cNvPr id="46" name="椭圆 45"/>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mj-ea"/>
                <a:ea typeface="+mj-ea"/>
              </a:endParaRPr>
            </a:p>
          </p:txBody>
        </p:sp>
        <p:sp>
          <p:nvSpPr>
            <p:cNvPr id="47" name="椭圆 46"/>
            <p:cNvSpPr/>
            <p:nvPr/>
          </p:nvSpPr>
          <p:spPr>
            <a:xfrm>
              <a:off x="1826937" y="3453495"/>
              <a:ext cx="987336" cy="987336"/>
            </a:xfrm>
            <a:prstGeom prst="ellipse">
              <a:avLst/>
            </a:prstGeom>
            <a:solidFill>
              <a:srgbClr val="0070C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mj-ea"/>
                <a:ea typeface="+mj-ea"/>
              </a:endParaRPr>
            </a:p>
          </p:txBody>
        </p:sp>
      </p:grpSp>
    </p:spTree>
    <p:extLst>
      <p:ext uri="{BB962C8B-B14F-4D97-AF65-F5344CB8AC3E}">
        <p14:creationId xmlns:p14="http://schemas.microsoft.com/office/powerpoint/2010/main" val="2674896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1+#ppt_w/2"/>
                                              </p:val>
                                            </p:tav>
                                            <p:tav tm="100000">
                                              <p:val>
                                                <p:strVal val="#ppt_x"/>
                                              </p:val>
                                            </p:tav>
                                          </p:tavLst>
                                        </p:anim>
                                        <p:anim calcmode="lin" valueType="num">
                                          <p:cBhvr additive="base">
                                            <p:cTn id="12"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childTnLst>
                              </p:cTn>
                            </p:par>
                            <p:par>
                              <p:cTn id="20" fill="hold">
                                <p:stCondLst>
                                  <p:cond delay="500"/>
                                </p:stCondLst>
                                <p:childTnLst>
                                  <p:par>
                                    <p:cTn id="21" presetID="2" presetClass="entr" presetSubtype="4" fill="hold" nodeType="afterEffect" p14:presetBounceEnd="40000">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14:bounceEnd="40000">
                                          <p:cBhvr additive="base">
                                            <p:cTn id="23" dur="500" fill="hold"/>
                                            <p:tgtEl>
                                              <p:spTgt spid="7"/>
                                            </p:tgtEl>
                                            <p:attrNameLst>
                                              <p:attrName>ppt_x</p:attrName>
                                            </p:attrNameLst>
                                          </p:cBhvr>
                                          <p:tavLst>
                                            <p:tav tm="0">
                                              <p:val>
                                                <p:strVal val="#ppt_x"/>
                                              </p:val>
                                            </p:tav>
                                            <p:tav tm="100000">
                                              <p:val>
                                                <p:strVal val="#ppt_x"/>
                                              </p:val>
                                            </p:tav>
                                          </p:tavLst>
                                        </p:anim>
                                        <p:anim calcmode="lin" valueType="num" p14:bounceEnd="40000">
                                          <p:cBhvr additive="base">
                                            <p:cTn id="24" dur="500" fill="hold"/>
                                            <p:tgtEl>
                                              <p:spTgt spid="7"/>
                                            </p:tgtEl>
                                            <p:attrNameLst>
                                              <p:attrName>ppt_y</p:attrName>
                                            </p:attrNameLst>
                                          </p:cBhvr>
                                          <p:tavLst>
                                            <p:tav tm="0">
                                              <p:val>
                                                <p:strVal val="1+#ppt_h/2"/>
                                              </p:val>
                                            </p:tav>
                                            <p:tav tm="100000">
                                              <p:val>
                                                <p:strVal val="#ppt_y"/>
                                              </p:val>
                                            </p:tav>
                                          </p:tavLst>
                                        </p:anim>
                                      </p:childTnLst>
                                    </p:cTn>
                                  </p:par>
                                </p:childTnLst>
                              </p:cTn>
                            </p:par>
                            <p:par>
                              <p:cTn id="25" fill="hold">
                                <p:stCondLst>
                                  <p:cond delay="1000"/>
                                </p:stCondLst>
                                <p:childTnLst>
                                  <p:par>
                                    <p:cTn id="26" presetID="12" presetClass="entr" presetSubtype="8"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additive="base">
                                            <p:cTn id="28" dur="500"/>
                                            <p:tgtEl>
                                              <p:spTgt spid="21"/>
                                            </p:tgtEl>
                                            <p:attrNameLst>
                                              <p:attrName>ppt_x</p:attrName>
                                            </p:attrNameLst>
                                          </p:cBhvr>
                                          <p:tavLst>
                                            <p:tav tm="0">
                                              <p:val>
                                                <p:strVal val="#ppt_x-#ppt_w*1.125000"/>
                                              </p:val>
                                            </p:tav>
                                            <p:tav tm="100000">
                                              <p:val>
                                                <p:strVal val="#ppt_x"/>
                                              </p:val>
                                            </p:tav>
                                          </p:tavLst>
                                        </p:anim>
                                        <p:animEffect transition="in" filter="wipe(right)">
                                          <p:cBhvr>
                                            <p:cTn id="29" dur="500"/>
                                            <p:tgtEl>
                                              <p:spTgt spid="21"/>
                                            </p:tgtEl>
                                          </p:cBhvr>
                                        </p:animEffect>
                                      </p:childTnLst>
                                    </p:cTn>
                                  </p:par>
                                  <p:par>
                                    <p:cTn id="30" presetID="12" presetClass="entr" presetSubtype="8"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additive="base">
                                            <p:cTn id="32" dur="500"/>
                                            <p:tgtEl>
                                              <p:spTgt spid="22"/>
                                            </p:tgtEl>
                                            <p:attrNameLst>
                                              <p:attrName>ppt_x</p:attrName>
                                            </p:attrNameLst>
                                          </p:cBhvr>
                                          <p:tavLst>
                                            <p:tav tm="0">
                                              <p:val>
                                                <p:strVal val="#ppt_x-#ppt_w*1.125000"/>
                                              </p:val>
                                            </p:tav>
                                            <p:tav tm="100000">
                                              <p:val>
                                                <p:strVal val="#ppt_x"/>
                                              </p:val>
                                            </p:tav>
                                          </p:tavLst>
                                        </p:anim>
                                        <p:animEffect transition="in" filter="wipe(right)">
                                          <p:cBhvr>
                                            <p:cTn id="33" dur="500"/>
                                            <p:tgtEl>
                                              <p:spTgt spid="22"/>
                                            </p:tgtEl>
                                          </p:cBhvr>
                                        </p:animEffect>
                                      </p:childTnLst>
                                    </p:cTn>
                                  </p:par>
                                  <p:par>
                                    <p:cTn id="34" presetID="12" presetClass="entr" presetSubtype="8" fill="hold" nodeType="withEffect">
                                      <p:stCondLst>
                                        <p:cond delay="0"/>
                                      </p:stCondLst>
                                      <p:childTnLst>
                                        <p:set>
                                          <p:cBhvr>
                                            <p:cTn id="35" dur="1" fill="hold">
                                              <p:stCondLst>
                                                <p:cond delay="0"/>
                                              </p:stCondLst>
                                            </p:cTn>
                                            <p:tgtEl>
                                              <p:spTgt spid="33"/>
                                            </p:tgtEl>
                                            <p:attrNameLst>
                                              <p:attrName>style.visibility</p:attrName>
                                            </p:attrNameLst>
                                          </p:cBhvr>
                                          <p:to>
                                            <p:strVal val="visible"/>
                                          </p:to>
                                        </p:set>
                                        <p:anim calcmode="lin" valueType="num">
                                          <p:cBhvr additive="base">
                                            <p:cTn id="36" dur="500"/>
                                            <p:tgtEl>
                                              <p:spTgt spid="33"/>
                                            </p:tgtEl>
                                            <p:attrNameLst>
                                              <p:attrName>ppt_x</p:attrName>
                                            </p:attrNameLst>
                                          </p:cBhvr>
                                          <p:tavLst>
                                            <p:tav tm="0">
                                              <p:val>
                                                <p:strVal val="#ppt_x-#ppt_w*1.125000"/>
                                              </p:val>
                                            </p:tav>
                                            <p:tav tm="100000">
                                              <p:val>
                                                <p:strVal val="#ppt_x"/>
                                              </p:val>
                                            </p:tav>
                                          </p:tavLst>
                                        </p:anim>
                                        <p:animEffect transition="in" filter="wipe(right)">
                                          <p:cBhvr>
                                            <p:cTn id="37" dur="500"/>
                                            <p:tgtEl>
                                              <p:spTgt spid="33"/>
                                            </p:tgtEl>
                                          </p:cBhvr>
                                        </p:animEffect>
                                      </p:childTnLst>
                                    </p:cTn>
                                  </p:par>
                                </p:childTnLst>
                              </p:cTn>
                            </p:par>
                            <p:par>
                              <p:cTn id="38" fill="hold">
                                <p:stCondLst>
                                  <p:cond delay="1500"/>
                                </p:stCondLst>
                                <p:childTnLst>
                                  <p:par>
                                    <p:cTn id="39" presetID="2" presetClass="entr" presetSubtype="4" fill="hold" nodeType="afterEffect" p14:presetBounceEnd="40000">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14:bounceEnd="40000">
                                          <p:cBhvr additive="base">
                                            <p:cTn id="41" dur="500" fill="hold"/>
                                            <p:tgtEl>
                                              <p:spTgt spid="15"/>
                                            </p:tgtEl>
                                            <p:attrNameLst>
                                              <p:attrName>ppt_x</p:attrName>
                                            </p:attrNameLst>
                                          </p:cBhvr>
                                          <p:tavLst>
                                            <p:tav tm="0">
                                              <p:val>
                                                <p:strVal val="#ppt_x"/>
                                              </p:val>
                                            </p:tav>
                                            <p:tav tm="100000">
                                              <p:val>
                                                <p:strVal val="#ppt_x"/>
                                              </p:val>
                                            </p:tav>
                                          </p:tavLst>
                                        </p:anim>
                                        <p:anim calcmode="lin" valueType="num" p14:bounceEnd="40000">
                                          <p:cBhvr additive="base">
                                            <p:cTn id="42" dur="500" fill="hold"/>
                                            <p:tgtEl>
                                              <p:spTgt spid="15"/>
                                            </p:tgtEl>
                                            <p:attrNameLst>
                                              <p:attrName>ppt_y</p:attrName>
                                            </p:attrNameLst>
                                          </p:cBhvr>
                                          <p:tavLst>
                                            <p:tav tm="0">
                                              <p:val>
                                                <p:strVal val="1+#ppt_h/2"/>
                                              </p:val>
                                            </p:tav>
                                            <p:tav tm="100000">
                                              <p:val>
                                                <p:strVal val="#ppt_y"/>
                                              </p:val>
                                            </p:tav>
                                          </p:tavLst>
                                        </p:anim>
                                      </p:childTnLst>
                                    </p:cTn>
                                  </p:par>
                                </p:childTnLst>
                              </p:cTn>
                            </p:par>
                            <p:par>
                              <p:cTn id="43" fill="hold">
                                <p:stCondLst>
                                  <p:cond delay="2000"/>
                                </p:stCondLst>
                                <p:childTnLst>
                                  <p:par>
                                    <p:cTn id="44" presetID="12" presetClass="entr" presetSubtype="8" fill="hold" grpId="0" nodeType="afterEffect">
                                      <p:stCondLst>
                                        <p:cond delay="0"/>
                                      </p:stCondLst>
                                      <p:childTnLst>
                                        <p:set>
                                          <p:cBhvr>
                                            <p:cTn id="45" dur="1" fill="hold">
                                              <p:stCondLst>
                                                <p:cond delay="0"/>
                                              </p:stCondLst>
                                            </p:cTn>
                                            <p:tgtEl>
                                              <p:spTgt spid="24"/>
                                            </p:tgtEl>
                                            <p:attrNameLst>
                                              <p:attrName>style.visibility</p:attrName>
                                            </p:attrNameLst>
                                          </p:cBhvr>
                                          <p:to>
                                            <p:strVal val="visible"/>
                                          </p:to>
                                        </p:set>
                                        <p:anim calcmode="lin" valueType="num">
                                          <p:cBhvr additive="base">
                                            <p:cTn id="46" dur="500"/>
                                            <p:tgtEl>
                                              <p:spTgt spid="24"/>
                                            </p:tgtEl>
                                            <p:attrNameLst>
                                              <p:attrName>ppt_x</p:attrName>
                                            </p:attrNameLst>
                                          </p:cBhvr>
                                          <p:tavLst>
                                            <p:tav tm="0">
                                              <p:val>
                                                <p:strVal val="#ppt_x-#ppt_w*1.125000"/>
                                              </p:val>
                                            </p:tav>
                                            <p:tav tm="100000">
                                              <p:val>
                                                <p:strVal val="#ppt_x"/>
                                              </p:val>
                                            </p:tav>
                                          </p:tavLst>
                                        </p:anim>
                                        <p:animEffect transition="in" filter="wipe(right)">
                                          <p:cBhvr>
                                            <p:cTn id="47" dur="500"/>
                                            <p:tgtEl>
                                              <p:spTgt spid="24"/>
                                            </p:tgtEl>
                                          </p:cBhvr>
                                        </p:animEffect>
                                      </p:childTnLst>
                                    </p:cTn>
                                  </p:par>
                                  <p:par>
                                    <p:cTn id="48" presetID="12" presetClass="entr" presetSubtype="8" fill="hold" grpId="0" nodeType="withEffect">
                                      <p:stCondLst>
                                        <p:cond delay="0"/>
                                      </p:stCondLst>
                                      <p:childTnLst>
                                        <p:set>
                                          <p:cBhvr>
                                            <p:cTn id="49" dur="1" fill="hold">
                                              <p:stCondLst>
                                                <p:cond delay="0"/>
                                              </p:stCondLst>
                                            </p:cTn>
                                            <p:tgtEl>
                                              <p:spTgt spid="23"/>
                                            </p:tgtEl>
                                            <p:attrNameLst>
                                              <p:attrName>style.visibility</p:attrName>
                                            </p:attrNameLst>
                                          </p:cBhvr>
                                          <p:to>
                                            <p:strVal val="visible"/>
                                          </p:to>
                                        </p:set>
                                        <p:anim calcmode="lin" valueType="num">
                                          <p:cBhvr additive="base">
                                            <p:cTn id="50" dur="500"/>
                                            <p:tgtEl>
                                              <p:spTgt spid="23"/>
                                            </p:tgtEl>
                                            <p:attrNameLst>
                                              <p:attrName>ppt_x</p:attrName>
                                            </p:attrNameLst>
                                          </p:cBhvr>
                                          <p:tavLst>
                                            <p:tav tm="0">
                                              <p:val>
                                                <p:strVal val="#ppt_x-#ppt_w*1.125000"/>
                                              </p:val>
                                            </p:tav>
                                            <p:tav tm="100000">
                                              <p:val>
                                                <p:strVal val="#ppt_x"/>
                                              </p:val>
                                            </p:tav>
                                          </p:tavLst>
                                        </p:anim>
                                        <p:animEffect transition="in" filter="wipe(right)">
                                          <p:cBhvr>
                                            <p:cTn id="51" dur="500"/>
                                            <p:tgtEl>
                                              <p:spTgt spid="23"/>
                                            </p:tgtEl>
                                          </p:cBhvr>
                                        </p:animEffect>
                                      </p:childTnLst>
                                    </p:cTn>
                                  </p:par>
                                  <p:par>
                                    <p:cTn id="52" presetID="12" presetClass="entr" presetSubtype="8" fill="hold" nodeType="withEffect">
                                      <p:stCondLst>
                                        <p:cond delay="0"/>
                                      </p:stCondLst>
                                      <p:childTnLst>
                                        <p:set>
                                          <p:cBhvr>
                                            <p:cTn id="53" dur="1" fill="hold">
                                              <p:stCondLst>
                                                <p:cond delay="0"/>
                                              </p:stCondLst>
                                            </p:cTn>
                                            <p:tgtEl>
                                              <p:spTgt spid="35"/>
                                            </p:tgtEl>
                                            <p:attrNameLst>
                                              <p:attrName>style.visibility</p:attrName>
                                            </p:attrNameLst>
                                          </p:cBhvr>
                                          <p:to>
                                            <p:strVal val="visible"/>
                                          </p:to>
                                        </p:set>
                                        <p:anim calcmode="lin" valueType="num">
                                          <p:cBhvr additive="base">
                                            <p:cTn id="54" dur="500"/>
                                            <p:tgtEl>
                                              <p:spTgt spid="35"/>
                                            </p:tgtEl>
                                            <p:attrNameLst>
                                              <p:attrName>ppt_x</p:attrName>
                                            </p:attrNameLst>
                                          </p:cBhvr>
                                          <p:tavLst>
                                            <p:tav tm="0">
                                              <p:val>
                                                <p:strVal val="#ppt_x-#ppt_w*1.125000"/>
                                              </p:val>
                                            </p:tav>
                                            <p:tav tm="100000">
                                              <p:val>
                                                <p:strVal val="#ppt_x"/>
                                              </p:val>
                                            </p:tav>
                                          </p:tavLst>
                                        </p:anim>
                                        <p:animEffect transition="in" filter="wipe(right)">
                                          <p:cBhvr>
                                            <p:cTn id="55" dur="500"/>
                                            <p:tgtEl>
                                              <p:spTgt spid="35"/>
                                            </p:tgtEl>
                                          </p:cBhvr>
                                        </p:animEffect>
                                      </p:childTnLst>
                                    </p:cTn>
                                  </p:par>
                                </p:childTnLst>
                              </p:cTn>
                            </p:par>
                            <p:par>
                              <p:cTn id="56" fill="hold">
                                <p:stCondLst>
                                  <p:cond delay="2500"/>
                                </p:stCondLst>
                                <p:childTnLst>
                                  <p:par>
                                    <p:cTn id="57" presetID="2" presetClass="entr" presetSubtype="4" fill="hold" nodeType="afterEffect" p14:presetBounceEnd="40000">
                                      <p:stCondLst>
                                        <p:cond delay="0"/>
                                      </p:stCondLst>
                                      <p:childTnLst>
                                        <p:set>
                                          <p:cBhvr>
                                            <p:cTn id="58" dur="1" fill="hold">
                                              <p:stCondLst>
                                                <p:cond delay="0"/>
                                              </p:stCondLst>
                                            </p:cTn>
                                            <p:tgtEl>
                                              <p:spTgt spid="18"/>
                                            </p:tgtEl>
                                            <p:attrNameLst>
                                              <p:attrName>style.visibility</p:attrName>
                                            </p:attrNameLst>
                                          </p:cBhvr>
                                          <p:to>
                                            <p:strVal val="visible"/>
                                          </p:to>
                                        </p:set>
                                        <p:anim calcmode="lin" valueType="num" p14:bounceEnd="40000">
                                          <p:cBhvr additive="base">
                                            <p:cTn id="59" dur="500" fill="hold"/>
                                            <p:tgtEl>
                                              <p:spTgt spid="18"/>
                                            </p:tgtEl>
                                            <p:attrNameLst>
                                              <p:attrName>ppt_x</p:attrName>
                                            </p:attrNameLst>
                                          </p:cBhvr>
                                          <p:tavLst>
                                            <p:tav tm="0">
                                              <p:val>
                                                <p:strVal val="#ppt_x"/>
                                              </p:val>
                                            </p:tav>
                                            <p:tav tm="100000">
                                              <p:val>
                                                <p:strVal val="#ppt_x"/>
                                              </p:val>
                                            </p:tav>
                                          </p:tavLst>
                                        </p:anim>
                                        <p:anim calcmode="lin" valueType="num" p14:bounceEnd="40000">
                                          <p:cBhvr additive="base">
                                            <p:cTn id="60" dur="500" fill="hold"/>
                                            <p:tgtEl>
                                              <p:spTgt spid="18"/>
                                            </p:tgtEl>
                                            <p:attrNameLst>
                                              <p:attrName>ppt_y</p:attrName>
                                            </p:attrNameLst>
                                          </p:cBhvr>
                                          <p:tavLst>
                                            <p:tav tm="0">
                                              <p:val>
                                                <p:strVal val="1+#ppt_h/2"/>
                                              </p:val>
                                            </p:tav>
                                            <p:tav tm="100000">
                                              <p:val>
                                                <p:strVal val="#ppt_y"/>
                                              </p:val>
                                            </p:tav>
                                          </p:tavLst>
                                        </p:anim>
                                      </p:childTnLst>
                                    </p:cTn>
                                  </p:par>
                                </p:childTnLst>
                              </p:cTn>
                            </p:par>
                            <p:par>
                              <p:cTn id="61" fill="hold">
                                <p:stCondLst>
                                  <p:cond delay="3000"/>
                                </p:stCondLst>
                                <p:childTnLst>
                                  <p:par>
                                    <p:cTn id="62" presetID="12" presetClass="entr" presetSubtype="8" fill="hold" grpId="0" nodeType="afterEffect">
                                      <p:stCondLst>
                                        <p:cond delay="0"/>
                                      </p:stCondLst>
                                      <p:childTnLst>
                                        <p:set>
                                          <p:cBhvr>
                                            <p:cTn id="63" dur="1" fill="hold">
                                              <p:stCondLst>
                                                <p:cond delay="0"/>
                                              </p:stCondLst>
                                            </p:cTn>
                                            <p:tgtEl>
                                              <p:spTgt spid="25"/>
                                            </p:tgtEl>
                                            <p:attrNameLst>
                                              <p:attrName>style.visibility</p:attrName>
                                            </p:attrNameLst>
                                          </p:cBhvr>
                                          <p:to>
                                            <p:strVal val="visible"/>
                                          </p:to>
                                        </p:set>
                                        <p:anim calcmode="lin" valueType="num">
                                          <p:cBhvr additive="base">
                                            <p:cTn id="64" dur="500"/>
                                            <p:tgtEl>
                                              <p:spTgt spid="25"/>
                                            </p:tgtEl>
                                            <p:attrNameLst>
                                              <p:attrName>ppt_x</p:attrName>
                                            </p:attrNameLst>
                                          </p:cBhvr>
                                          <p:tavLst>
                                            <p:tav tm="0">
                                              <p:val>
                                                <p:strVal val="#ppt_x-#ppt_w*1.125000"/>
                                              </p:val>
                                            </p:tav>
                                            <p:tav tm="100000">
                                              <p:val>
                                                <p:strVal val="#ppt_x"/>
                                              </p:val>
                                            </p:tav>
                                          </p:tavLst>
                                        </p:anim>
                                        <p:animEffect transition="in" filter="wipe(right)">
                                          <p:cBhvr>
                                            <p:cTn id="65" dur="500"/>
                                            <p:tgtEl>
                                              <p:spTgt spid="25"/>
                                            </p:tgtEl>
                                          </p:cBhvr>
                                        </p:animEffect>
                                      </p:childTnLst>
                                    </p:cTn>
                                  </p:par>
                                  <p:par>
                                    <p:cTn id="66" presetID="12" presetClass="entr" presetSubtype="8" fill="hold" grpId="0" nodeType="withEffect">
                                      <p:stCondLst>
                                        <p:cond delay="0"/>
                                      </p:stCondLst>
                                      <p:childTnLst>
                                        <p:set>
                                          <p:cBhvr>
                                            <p:cTn id="67" dur="1" fill="hold">
                                              <p:stCondLst>
                                                <p:cond delay="0"/>
                                              </p:stCondLst>
                                            </p:cTn>
                                            <p:tgtEl>
                                              <p:spTgt spid="26"/>
                                            </p:tgtEl>
                                            <p:attrNameLst>
                                              <p:attrName>style.visibility</p:attrName>
                                            </p:attrNameLst>
                                          </p:cBhvr>
                                          <p:to>
                                            <p:strVal val="visible"/>
                                          </p:to>
                                        </p:set>
                                        <p:anim calcmode="lin" valueType="num">
                                          <p:cBhvr additive="base">
                                            <p:cTn id="68" dur="500"/>
                                            <p:tgtEl>
                                              <p:spTgt spid="26"/>
                                            </p:tgtEl>
                                            <p:attrNameLst>
                                              <p:attrName>ppt_x</p:attrName>
                                            </p:attrNameLst>
                                          </p:cBhvr>
                                          <p:tavLst>
                                            <p:tav tm="0">
                                              <p:val>
                                                <p:strVal val="#ppt_x-#ppt_w*1.125000"/>
                                              </p:val>
                                            </p:tav>
                                            <p:tav tm="100000">
                                              <p:val>
                                                <p:strVal val="#ppt_x"/>
                                              </p:val>
                                            </p:tav>
                                          </p:tavLst>
                                        </p:anim>
                                        <p:animEffect transition="in" filter="wipe(right)">
                                          <p:cBhvr>
                                            <p:cTn id="69" dur="500"/>
                                            <p:tgtEl>
                                              <p:spTgt spid="26"/>
                                            </p:tgtEl>
                                          </p:cBhvr>
                                        </p:animEffect>
                                      </p:childTnLst>
                                    </p:cTn>
                                  </p:par>
                                  <p:par>
                                    <p:cTn id="70" presetID="12" presetClass="entr" presetSubtype="8" fill="hold" nodeType="withEffect">
                                      <p:stCondLst>
                                        <p:cond delay="0"/>
                                      </p:stCondLst>
                                      <p:childTnLst>
                                        <p:set>
                                          <p:cBhvr>
                                            <p:cTn id="71" dur="1" fill="hold">
                                              <p:stCondLst>
                                                <p:cond delay="0"/>
                                              </p:stCondLst>
                                            </p:cTn>
                                            <p:tgtEl>
                                              <p:spTgt spid="34"/>
                                            </p:tgtEl>
                                            <p:attrNameLst>
                                              <p:attrName>style.visibility</p:attrName>
                                            </p:attrNameLst>
                                          </p:cBhvr>
                                          <p:to>
                                            <p:strVal val="visible"/>
                                          </p:to>
                                        </p:set>
                                        <p:anim calcmode="lin" valueType="num">
                                          <p:cBhvr additive="base">
                                            <p:cTn id="72" dur="500"/>
                                            <p:tgtEl>
                                              <p:spTgt spid="34"/>
                                            </p:tgtEl>
                                            <p:attrNameLst>
                                              <p:attrName>ppt_x</p:attrName>
                                            </p:attrNameLst>
                                          </p:cBhvr>
                                          <p:tavLst>
                                            <p:tav tm="0">
                                              <p:val>
                                                <p:strVal val="#ppt_x-#ppt_w*1.125000"/>
                                              </p:val>
                                            </p:tav>
                                            <p:tav tm="100000">
                                              <p:val>
                                                <p:strVal val="#ppt_x"/>
                                              </p:val>
                                            </p:tav>
                                          </p:tavLst>
                                        </p:anim>
                                        <p:animEffect transition="in" filter="wipe(right)">
                                          <p:cBhvr>
                                            <p:cTn id="73" dur="500"/>
                                            <p:tgtEl>
                                              <p:spTgt spid="34"/>
                                            </p:tgtEl>
                                          </p:cBhvr>
                                        </p:animEffect>
                                      </p:childTnLst>
                                    </p:cTn>
                                  </p:par>
                                </p:childTnLst>
                              </p:cTn>
                            </p:par>
                            <p:par>
                              <p:cTn id="74" fill="hold">
                                <p:stCondLst>
                                  <p:cond delay="3500"/>
                                </p:stCondLst>
                                <p:childTnLst>
                                  <p:par>
                                    <p:cTn id="75" presetID="2" presetClass="entr" presetSubtype="4" fill="hold" nodeType="afterEffect" p14:presetBounceEnd="40000">
                                      <p:stCondLst>
                                        <p:cond delay="0"/>
                                      </p:stCondLst>
                                      <p:childTnLst>
                                        <p:set>
                                          <p:cBhvr>
                                            <p:cTn id="76" dur="1" fill="hold">
                                              <p:stCondLst>
                                                <p:cond delay="0"/>
                                              </p:stCondLst>
                                            </p:cTn>
                                            <p:tgtEl>
                                              <p:spTgt spid="39"/>
                                            </p:tgtEl>
                                            <p:attrNameLst>
                                              <p:attrName>style.visibility</p:attrName>
                                            </p:attrNameLst>
                                          </p:cBhvr>
                                          <p:to>
                                            <p:strVal val="visible"/>
                                          </p:to>
                                        </p:set>
                                        <p:anim calcmode="lin" valueType="num" p14:bounceEnd="40000">
                                          <p:cBhvr additive="base">
                                            <p:cTn id="77" dur="500" fill="hold"/>
                                            <p:tgtEl>
                                              <p:spTgt spid="39"/>
                                            </p:tgtEl>
                                            <p:attrNameLst>
                                              <p:attrName>ppt_x</p:attrName>
                                            </p:attrNameLst>
                                          </p:cBhvr>
                                          <p:tavLst>
                                            <p:tav tm="0">
                                              <p:val>
                                                <p:strVal val="#ppt_x"/>
                                              </p:val>
                                            </p:tav>
                                            <p:tav tm="100000">
                                              <p:val>
                                                <p:strVal val="#ppt_x"/>
                                              </p:val>
                                            </p:tav>
                                          </p:tavLst>
                                        </p:anim>
                                        <p:anim calcmode="lin" valueType="num" p14:bounceEnd="40000">
                                          <p:cBhvr additive="base">
                                            <p:cTn id="78" dur="500" fill="hold"/>
                                            <p:tgtEl>
                                              <p:spTgt spid="39"/>
                                            </p:tgtEl>
                                            <p:attrNameLst>
                                              <p:attrName>ppt_y</p:attrName>
                                            </p:attrNameLst>
                                          </p:cBhvr>
                                          <p:tavLst>
                                            <p:tav tm="0">
                                              <p:val>
                                                <p:strVal val="1+#ppt_h/2"/>
                                              </p:val>
                                            </p:tav>
                                            <p:tav tm="100000">
                                              <p:val>
                                                <p:strVal val="#ppt_y"/>
                                              </p:val>
                                            </p:tav>
                                          </p:tavLst>
                                        </p:anim>
                                      </p:childTnLst>
                                    </p:cTn>
                                  </p:par>
                                </p:childTnLst>
                              </p:cTn>
                            </p:par>
                            <p:par>
                              <p:cTn id="79" fill="hold">
                                <p:stCondLst>
                                  <p:cond delay="4000"/>
                                </p:stCondLst>
                                <p:childTnLst>
                                  <p:par>
                                    <p:cTn id="80" presetID="12" presetClass="entr" presetSubtype="8" fill="hold" grpId="0" nodeType="afterEffect">
                                      <p:stCondLst>
                                        <p:cond delay="0"/>
                                      </p:stCondLst>
                                      <p:childTnLst>
                                        <p:set>
                                          <p:cBhvr>
                                            <p:cTn id="81" dur="1" fill="hold">
                                              <p:stCondLst>
                                                <p:cond delay="0"/>
                                              </p:stCondLst>
                                            </p:cTn>
                                            <p:tgtEl>
                                              <p:spTgt spid="27"/>
                                            </p:tgtEl>
                                            <p:attrNameLst>
                                              <p:attrName>style.visibility</p:attrName>
                                            </p:attrNameLst>
                                          </p:cBhvr>
                                          <p:to>
                                            <p:strVal val="visible"/>
                                          </p:to>
                                        </p:set>
                                        <p:anim calcmode="lin" valueType="num">
                                          <p:cBhvr additive="base">
                                            <p:cTn id="82" dur="500"/>
                                            <p:tgtEl>
                                              <p:spTgt spid="27"/>
                                            </p:tgtEl>
                                            <p:attrNameLst>
                                              <p:attrName>ppt_x</p:attrName>
                                            </p:attrNameLst>
                                          </p:cBhvr>
                                          <p:tavLst>
                                            <p:tav tm="0">
                                              <p:val>
                                                <p:strVal val="#ppt_x-#ppt_w*1.125000"/>
                                              </p:val>
                                            </p:tav>
                                            <p:tav tm="100000">
                                              <p:val>
                                                <p:strVal val="#ppt_x"/>
                                              </p:val>
                                            </p:tav>
                                          </p:tavLst>
                                        </p:anim>
                                        <p:animEffect transition="in" filter="wipe(right)">
                                          <p:cBhvr>
                                            <p:cTn id="83" dur="500"/>
                                            <p:tgtEl>
                                              <p:spTgt spid="27"/>
                                            </p:tgtEl>
                                          </p:cBhvr>
                                        </p:animEffect>
                                      </p:childTnLst>
                                    </p:cTn>
                                  </p:par>
                                  <p:par>
                                    <p:cTn id="84" presetID="12" presetClass="entr" presetSubtype="8" fill="hold" nodeType="withEffect">
                                      <p:stCondLst>
                                        <p:cond delay="0"/>
                                      </p:stCondLst>
                                      <p:childTnLst>
                                        <p:set>
                                          <p:cBhvr>
                                            <p:cTn id="85" dur="1" fill="hold">
                                              <p:stCondLst>
                                                <p:cond delay="0"/>
                                              </p:stCondLst>
                                            </p:cTn>
                                            <p:tgtEl>
                                              <p:spTgt spid="36"/>
                                            </p:tgtEl>
                                            <p:attrNameLst>
                                              <p:attrName>style.visibility</p:attrName>
                                            </p:attrNameLst>
                                          </p:cBhvr>
                                          <p:to>
                                            <p:strVal val="visible"/>
                                          </p:to>
                                        </p:set>
                                        <p:anim calcmode="lin" valueType="num">
                                          <p:cBhvr additive="base">
                                            <p:cTn id="86" dur="500"/>
                                            <p:tgtEl>
                                              <p:spTgt spid="36"/>
                                            </p:tgtEl>
                                            <p:attrNameLst>
                                              <p:attrName>ppt_x</p:attrName>
                                            </p:attrNameLst>
                                          </p:cBhvr>
                                          <p:tavLst>
                                            <p:tav tm="0">
                                              <p:val>
                                                <p:strVal val="#ppt_x-#ppt_w*1.125000"/>
                                              </p:val>
                                            </p:tav>
                                            <p:tav tm="100000">
                                              <p:val>
                                                <p:strVal val="#ppt_x"/>
                                              </p:val>
                                            </p:tav>
                                          </p:tavLst>
                                        </p:anim>
                                        <p:animEffect transition="in" filter="wipe(right)">
                                          <p:cBhvr>
                                            <p:cTn id="87" dur="500"/>
                                            <p:tgtEl>
                                              <p:spTgt spid="36"/>
                                            </p:tgtEl>
                                          </p:cBhvr>
                                        </p:animEffect>
                                      </p:childTnLst>
                                    </p:cTn>
                                  </p:par>
                                  <p:par>
                                    <p:cTn id="88" presetID="12" presetClass="entr" presetSubtype="8" fill="hold" grpId="0" nodeType="withEffect">
                                      <p:stCondLst>
                                        <p:cond delay="0"/>
                                      </p:stCondLst>
                                      <p:childTnLst>
                                        <p:set>
                                          <p:cBhvr>
                                            <p:cTn id="89" dur="1" fill="hold">
                                              <p:stCondLst>
                                                <p:cond delay="0"/>
                                              </p:stCondLst>
                                            </p:cTn>
                                            <p:tgtEl>
                                              <p:spTgt spid="28"/>
                                            </p:tgtEl>
                                            <p:attrNameLst>
                                              <p:attrName>style.visibility</p:attrName>
                                            </p:attrNameLst>
                                          </p:cBhvr>
                                          <p:to>
                                            <p:strVal val="visible"/>
                                          </p:to>
                                        </p:set>
                                        <p:anim calcmode="lin" valueType="num">
                                          <p:cBhvr additive="base">
                                            <p:cTn id="90" dur="500"/>
                                            <p:tgtEl>
                                              <p:spTgt spid="28"/>
                                            </p:tgtEl>
                                            <p:attrNameLst>
                                              <p:attrName>ppt_x</p:attrName>
                                            </p:attrNameLst>
                                          </p:cBhvr>
                                          <p:tavLst>
                                            <p:tav tm="0">
                                              <p:val>
                                                <p:strVal val="#ppt_x-#ppt_w*1.125000"/>
                                              </p:val>
                                            </p:tav>
                                            <p:tav tm="100000">
                                              <p:val>
                                                <p:strVal val="#ppt_x"/>
                                              </p:val>
                                            </p:tav>
                                          </p:tavLst>
                                        </p:anim>
                                        <p:animEffect transition="in" filter="wipe(right)">
                                          <p:cBhvr>
                                            <p:cTn id="91" dur="500"/>
                                            <p:tgtEl>
                                              <p:spTgt spid="28"/>
                                            </p:tgtEl>
                                          </p:cBhvr>
                                        </p:animEffect>
                                      </p:childTnLst>
                                    </p:cTn>
                                  </p:par>
                                </p:childTnLst>
                              </p:cTn>
                            </p:par>
                            <p:par>
                              <p:cTn id="92" fill="hold">
                                <p:stCondLst>
                                  <p:cond delay="4500"/>
                                </p:stCondLst>
                                <p:childTnLst>
                                  <p:par>
                                    <p:cTn id="93" presetID="2" presetClass="entr" presetSubtype="4" fill="hold" nodeType="afterEffect" p14:presetBounceEnd="40000">
                                      <p:stCondLst>
                                        <p:cond delay="0"/>
                                      </p:stCondLst>
                                      <p:childTnLst>
                                        <p:set>
                                          <p:cBhvr>
                                            <p:cTn id="94" dur="1" fill="hold">
                                              <p:stCondLst>
                                                <p:cond delay="0"/>
                                              </p:stCondLst>
                                            </p:cTn>
                                            <p:tgtEl>
                                              <p:spTgt spid="42"/>
                                            </p:tgtEl>
                                            <p:attrNameLst>
                                              <p:attrName>style.visibility</p:attrName>
                                            </p:attrNameLst>
                                          </p:cBhvr>
                                          <p:to>
                                            <p:strVal val="visible"/>
                                          </p:to>
                                        </p:set>
                                        <p:anim calcmode="lin" valueType="num" p14:bounceEnd="40000">
                                          <p:cBhvr additive="base">
                                            <p:cTn id="95" dur="500" fill="hold"/>
                                            <p:tgtEl>
                                              <p:spTgt spid="42"/>
                                            </p:tgtEl>
                                            <p:attrNameLst>
                                              <p:attrName>ppt_x</p:attrName>
                                            </p:attrNameLst>
                                          </p:cBhvr>
                                          <p:tavLst>
                                            <p:tav tm="0">
                                              <p:val>
                                                <p:strVal val="#ppt_x"/>
                                              </p:val>
                                            </p:tav>
                                            <p:tav tm="100000">
                                              <p:val>
                                                <p:strVal val="#ppt_x"/>
                                              </p:val>
                                            </p:tav>
                                          </p:tavLst>
                                        </p:anim>
                                        <p:anim calcmode="lin" valueType="num" p14:bounceEnd="40000">
                                          <p:cBhvr additive="base">
                                            <p:cTn id="96" dur="500" fill="hold"/>
                                            <p:tgtEl>
                                              <p:spTgt spid="42"/>
                                            </p:tgtEl>
                                            <p:attrNameLst>
                                              <p:attrName>ppt_y</p:attrName>
                                            </p:attrNameLst>
                                          </p:cBhvr>
                                          <p:tavLst>
                                            <p:tav tm="0">
                                              <p:val>
                                                <p:strVal val="1+#ppt_h/2"/>
                                              </p:val>
                                            </p:tav>
                                            <p:tav tm="100000">
                                              <p:val>
                                                <p:strVal val="#ppt_y"/>
                                              </p:val>
                                            </p:tav>
                                          </p:tavLst>
                                        </p:anim>
                                      </p:childTnLst>
                                    </p:cTn>
                                  </p:par>
                                </p:childTnLst>
                              </p:cTn>
                            </p:par>
                            <p:par>
                              <p:cTn id="97" fill="hold">
                                <p:stCondLst>
                                  <p:cond delay="5000"/>
                                </p:stCondLst>
                                <p:childTnLst>
                                  <p:par>
                                    <p:cTn id="98" presetID="12" presetClass="entr" presetSubtype="8" fill="hold" grpId="0" nodeType="afterEffect">
                                      <p:stCondLst>
                                        <p:cond delay="0"/>
                                      </p:stCondLst>
                                      <p:childTnLst>
                                        <p:set>
                                          <p:cBhvr>
                                            <p:cTn id="99" dur="1" fill="hold">
                                              <p:stCondLst>
                                                <p:cond delay="0"/>
                                              </p:stCondLst>
                                            </p:cTn>
                                            <p:tgtEl>
                                              <p:spTgt spid="29"/>
                                            </p:tgtEl>
                                            <p:attrNameLst>
                                              <p:attrName>style.visibility</p:attrName>
                                            </p:attrNameLst>
                                          </p:cBhvr>
                                          <p:to>
                                            <p:strVal val="visible"/>
                                          </p:to>
                                        </p:set>
                                        <p:anim calcmode="lin" valueType="num">
                                          <p:cBhvr additive="base">
                                            <p:cTn id="100" dur="500"/>
                                            <p:tgtEl>
                                              <p:spTgt spid="29"/>
                                            </p:tgtEl>
                                            <p:attrNameLst>
                                              <p:attrName>ppt_x</p:attrName>
                                            </p:attrNameLst>
                                          </p:cBhvr>
                                          <p:tavLst>
                                            <p:tav tm="0">
                                              <p:val>
                                                <p:strVal val="#ppt_x-#ppt_w*1.125000"/>
                                              </p:val>
                                            </p:tav>
                                            <p:tav tm="100000">
                                              <p:val>
                                                <p:strVal val="#ppt_x"/>
                                              </p:val>
                                            </p:tav>
                                          </p:tavLst>
                                        </p:anim>
                                        <p:animEffect transition="in" filter="wipe(right)">
                                          <p:cBhvr>
                                            <p:cTn id="101" dur="500"/>
                                            <p:tgtEl>
                                              <p:spTgt spid="29"/>
                                            </p:tgtEl>
                                          </p:cBhvr>
                                        </p:animEffect>
                                      </p:childTnLst>
                                    </p:cTn>
                                  </p:par>
                                  <p:par>
                                    <p:cTn id="102" presetID="12" presetClass="entr" presetSubtype="8" fill="hold" grpId="0" nodeType="withEffect">
                                      <p:stCondLst>
                                        <p:cond delay="0"/>
                                      </p:stCondLst>
                                      <p:childTnLst>
                                        <p:set>
                                          <p:cBhvr>
                                            <p:cTn id="103" dur="1" fill="hold">
                                              <p:stCondLst>
                                                <p:cond delay="0"/>
                                              </p:stCondLst>
                                            </p:cTn>
                                            <p:tgtEl>
                                              <p:spTgt spid="30"/>
                                            </p:tgtEl>
                                            <p:attrNameLst>
                                              <p:attrName>style.visibility</p:attrName>
                                            </p:attrNameLst>
                                          </p:cBhvr>
                                          <p:to>
                                            <p:strVal val="visible"/>
                                          </p:to>
                                        </p:set>
                                        <p:anim calcmode="lin" valueType="num">
                                          <p:cBhvr additive="base">
                                            <p:cTn id="104" dur="500"/>
                                            <p:tgtEl>
                                              <p:spTgt spid="30"/>
                                            </p:tgtEl>
                                            <p:attrNameLst>
                                              <p:attrName>ppt_x</p:attrName>
                                            </p:attrNameLst>
                                          </p:cBhvr>
                                          <p:tavLst>
                                            <p:tav tm="0">
                                              <p:val>
                                                <p:strVal val="#ppt_x-#ppt_w*1.125000"/>
                                              </p:val>
                                            </p:tav>
                                            <p:tav tm="100000">
                                              <p:val>
                                                <p:strVal val="#ppt_x"/>
                                              </p:val>
                                            </p:tav>
                                          </p:tavLst>
                                        </p:anim>
                                        <p:animEffect transition="in" filter="wipe(right)">
                                          <p:cBhvr>
                                            <p:cTn id="105" dur="500"/>
                                            <p:tgtEl>
                                              <p:spTgt spid="30"/>
                                            </p:tgtEl>
                                          </p:cBhvr>
                                        </p:animEffect>
                                      </p:childTnLst>
                                    </p:cTn>
                                  </p:par>
                                  <p:par>
                                    <p:cTn id="106" presetID="12" presetClass="entr" presetSubtype="2" fill="hold" nodeType="withEffect">
                                      <p:stCondLst>
                                        <p:cond delay="0"/>
                                      </p:stCondLst>
                                      <p:childTnLst>
                                        <p:set>
                                          <p:cBhvr>
                                            <p:cTn id="107" dur="1" fill="hold">
                                              <p:stCondLst>
                                                <p:cond delay="0"/>
                                              </p:stCondLst>
                                            </p:cTn>
                                            <p:tgtEl>
                                              <p:spTgt spid="37"/>
                                            </p:tgtEl>
                                            <p:attrNameLst>
                                              <p:attrName>style.visibility</p:attrName>
                                            </p:attrNameLst>
                                          </p:cBhvr>
                                          <p:to>
                                            <p:strVal val="visible"/>
                                          </p:to>
                                        </p:set>
                                        <p:anim calcmode="lin" valueType="num">
                                          <p:cBhvr additive="base">
                                            <p:cTn id="108" dur="500"/>
                                            <p:tgtEl>
                                              <p:spTgt spid="37"/>
                                            </p:tgtEl>
                                            <p:attrNameLst>
                                              <p:attrName>ppt_x</p:attrName>
                                            </p:attrNameLst>
                                          </p:cBhvr>
                                          <p:tavLst>
                                            <p:tav tm="0">
                                              <p:val>
                                                <p:strVal val="#ppt_x+#ppt_w*1.125000"/>
                                              </p:val>
                                            </p:tav>
                                            <p:tav tm="100000">
                                              <p:val>
                                                <p:strVal val="#ppt_x"/>
                                              </p:val>
                                            </p:tav>
                                          </p:tavLst>
                                        </p:anim>
                                        <p:animEffect transition="in" filter="wipe(left)">
                                          <p:cBhvr>
                                            <p:cTn id="109" dur="500"/>
                                            <p:tgtEl>
                                              <p:spTgt spid="37"/>
                                            </p:tgtEl>
                                          </p:cBhvr>
                                        </p:animEffect>
                                      </p:childTnLst>
                                    </p:cTn>
                                  </p:par>
                                </p:childTnLst>
                              </p:cTn>
                            </p:par>
                            <p:par>
                              <p:cTn id="110" fill="hold">
                                <p:stCondLst>
                                  <p:cond delay="5500"/>
                                </p:stCondLst>
                                <p:childTnLst>
                                  <p:par>
                                    <p:cTn id="111" presetID="2" presetClass="entr" presetSubtype="4" fill="hold" nodeType="afterEffect" p14:presetBounceEnd="40000">
                                      <p:stCondLst>
                                        <p:cond delay="0"/>
                                      </p:stCondLst>
                                      <p:childTnLst>
                                        <p:set>
                                          <p:cBhvr>
                                            <p:cTn id="112" dur="1" fill="hold">
                                              <p:stCondLst>
                                                <p:cond delay="0"/>
                                              </p:stCondLst>
                                            </p:cTn>
                                            <p:tgtEl>
                                              <p:spTgt spid="45"/>
                                            </p:tgtEl>
                                            <p:attrNameLst>
                                              <p:attrName>style.visibility</p:attrName>
                                            </p:attrNameLst>
                                          </p:cBhvr>
                                          <p:to>
                                            <p:strVal val="visible"/>
                                          </p:to>
                                        </p:set>
                                        <p:anim calcmode="lin" valueType="num" p14:bounceEnd="40000">
                                          <p:cBhvr additive="base">
                                            <p:cTn id="113" dur="500" fill="hold"/>
                                            <p:tgtEl>
                                              <p:spTgt spid="45"/>
                                            </p:tgtEl>
                                            <p:attrNameLst>
                                              <p:attrName>ppt_x</p:attrName>
                                            </p:attrNameLst>
                                          </p:cBhvr>
                                          <p:tavLst>
                                            <p:tav tm="0">
                                              <p:val>
                                                <p:strVal val="#ppt_x"/>
                                              </p:val>
                                            </p:tav>
                                            <p:tav tm="100000">
                                              <p:val>
                                                <p:strVal val="#ppt_x"/>
                                              </p:val>
                                            </p:tav>
                                          </p:tavLst>
                                        </p:anim>
                                        <p:anim calcmode="lin" valueType="num" p14:bounceEnd="40000">
                                          <p:cBhvr additive="base">
                                            <p:cTn id="114" dur="500" fill="hold"/>
                                            <p:tgtEl>
                                              <p:spTgt spid="45"/>
                                            </p:tgtEl>
                                            <p:attrNameLst>
                                              <p:attrName>ppt_y</p:attrName>
                                            </p:attrNameLst>
                                          </p:cBhvr>
                                          <p:tavLst>
                                            <p:tav tm="0">
                                              <p:val>
                                                <p:strVal val="1+#ppt_h/2"/>
                                              </p:val>
                                            </p:tav>
                                            <p:tav tm="100000">
                                              <p:val>
                                                <p:strVal val="#ppt_y"/>
                                              </p:val>
                                            </p:tav>
                                          </p:tavLst>
                                        </p:anim>
                                      </p:childTnLst>
                                    </p:cTn>
                                  </p:par>
                                </p:childTnLst>
                              </p:cTn>
                            </p:par>
                            <p:par>
                              <p:cTn id="115" fill="hold">
                                <p:stCondLst>
                                  <p:cond delay="6000"/>
                                </p:stCondLst>
                                <p:childTnLst>
                                  <p:par>
                                    <p:cTn id="116" presetID="12" presetClass="entr" presetSubtype="8" fill="hold" grpId="0" nodeType="afterEffect">
                                      <p:stCondLst>
                                        <p:cond delay="0"/>
                                      </p:stCondLst>
                                      <p:childTnLst>
                                        <p:set>
                                          <p:cBhvr>
                                            <p:cTn id="117" dur="1" fill="hold">
                                              <p:stCondLst>
                                                <p:cond delay="0"/>
                                              </p:stCondLst>
                                            </p:cTn>
                                            <p:tgtEl>
                                              <p:spTgt spid="31"/>
                                            </p:tgtEl>
                                            <p:attrNameLst>
                                              <p:attrName>style.visibility</p:attrName>
                                            </p:attrNameLst>
                                          </p:cBhvr>
                                          <p:to>
                                            <p:strVal val="visible"/>
                                          </p:to>
                                        </p:set>
                                        <p:anim calcmode="lin" valueType="num">
                                          <p:cBhvr additive="base">
                                            <p:cTn id="118" dur="500"/>
                                            <p:tgtEl>
                                              <p:spTgt spid="31"/>
                                            </p:tgtEl>
                                            <p:attrNameLst>
                                              <p:attrName>ppt_x</p:attrName>
                                            </p:attrNameLst>
                                          </p:cBhvr>
                                          <p:tavLst>
                                            <p:tav tm="0">
                                              <p:val>
                                                <p:strVal val="#ppt_x-#ppt_w*1.125000"/>
                                              </p:val>
                                            </p:tav>
                                            <p:tav tm="100000">
                                              <p:val>
                                                <p:strVal val="#ppt_x"/>
                                              </p:val>
                                            </p:tav>
                                          </p:tavLst>
                                        </p:anim>
                                        <p:animEffect transition="in" filter="wipe(right)">
                                          <p:cBhvr>
                                            <p:cTn id="119" dur="500"/>
                                            <p:tgtEl>
                                              <p:spTgt spid="31"/>
                                            </p:tgtEl>
                                          </p:cBhvr>
                                        </p:animEffect>
                                      </p:childTnLst>
                                    </p:cTn>
                                  </p:par>
                                  <p:par>
                                    <p:cTn id="120" presetID="12" presetClass="entr" presetSubtype="8" fill="hold" grpId="0" nodeType="withEffect">
                                      <p:stCondLst>
                                        <p:cond delay="0"/>
                                      </p:stCondLst>
                                      <p:childTnLst>
                                        <p:set>
                                          <p:cBhvr>
                                            <p:cTn id="121" dur="1" fill="hold">
                                              <p:stCondLst>
                                                <p:cond delay="0"/>
                                              </p:stCondLst>
                                            </p:cTn>
                                            <p:tgtEl>
                                              <p:spTgt spid="32"/>
                                            </p:tgtEl>
                                            <p:attrNameLst>
                                              <p:attrName>style.visibility</p:attrName>
                                            </p:attrNameLst>
                                          </p:cBhvr>
                                          <p:to>
                                            <p:strVal val="visible"/>
                                          </p:to>
                                        </p:set>
                                        <p:anim calcmode="lin" valueType="num">
                                          <p:cBhvr additive="base">
                                            <p:cTn id="122" dur="500"/>
                                            <p:tgtEl>
                                              <p:spTgt spid="32"/>
                                            </p:tgtEl>
                                            <p:attrNameLst>
                                              <p:attrName>ppt_x</p:attrName>
                                            </p:attrNameLst>
                                          </p:cBhvr>
                                          <p:tavLst>
                                            <p:tav tm="0">
                                              <p:val>
                                                <p:strVal val="#ppt_x-#ppt_w*1.125000"/>
                                              </p:val>
                                            </p:tav>
                                            <p:tav tm="100000">
                                              <p:val>
                                                <p:strVal val="#ppt_x"/>
                                              </p:val>
                                            </p:tav>
                                          </p:tavLst>
                                        </p:anim>
                                        <p:animEffect transition="in" filter="wipe(right)">
                                          <p:cBhvr>
                                            <p:cTn id="123" dur="500"/>
                                            <p:tgtEl>
                                              <p:spTgt spid="32"/>
                                            </p:tgtEl>
                                          </p:cBhvr>
                                        </p:animEffect>
                                      </p:childTnLst>
                                    </p:cTn>
                                  </p:par>
                                  <p:par>
                                    <p:cTn id="124" presetID="12" presetClass="entr" presetSubtype="2" fill="hold" nodeType="withEffect">
                                      <p:stCondLst>
                                        <p:cond delay="0"/>
                                      </p:stCondLst>
                                      <p:childTnLst>
                                        <p:set>
                                          <p:cBhvr>
                                            <p:cTn id="125" dur="1" fill="hold">
                                              <p:stCondLst>
                                                <p:cond delay="0"/>
                                              </p:stCondLst>
                                            </p:cTn>
                                            <p:tgtEl>
                                              <p:spTgt spid="38"/>
                                            </p:tgtEl>
                                            <p:attrNameLst>
                                              <p:attrName>style.visibility</p:attrName>
                                            </p:attrNameLst>
                                          </p:cBhvr>
                                          <p:to>
                                            <p:strVal val="visible"/>
                                          </p:to>
                                        </p:set>
                                        <p:anim calcmode="lin" valueType="num">
                                          <p:cBhvr additive="base">
                                            <p:cTn id="126" dur="500"/>
                                            <p:tgtEl>
                                              <p:spTgt spid="38"/>
                                            </p:tgtEl>
                                            <p:attrNameLst>
                                              <p:attrName>ppt_x</p:attrName>
                                            </p:attrNameLst>
                                          </p:cBhvr>
                                          <p:tavLst>
                                            <p:tav tm="0">
                                              <p:val>
                                                <p:strVal val="#ppt_x+#ppt_w*1.125000"/>
                                              </p:val>
                                            </p:tav>
                                            <p:tav tm="100000">
                                              <p:val>
                                                <p:strVal val="#ppt_x"/>
                                              </p:val>
                                            </p:tav>
                                          </p:tavLst>
                                        </p:anim>
                                        <p:animEffect transition="in" filter="wipe(left)">
                                          <p:cBhvr>
                                            <p:cTn id="12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21" grpId="0"/>
          <p:bldP spid="22" grpId="0"/>
          <p:bldP spid="23" grpId="0"/>
          <p:bldP spid="24" grpId="0"/>
          <p:bldP spid="25" grpId="0"/>
          <p:bldP spid="26" grpId="0"/>
          <p:bldP spid="27" grpId="0"/>
          <p:bldP spid="28" grpId="0"/>
          <p:bldP spid="29" grpId="0"/>
          <p:bldP spid="30" grpId="0"/>
          <p:bldP spid="31" grpId="0"/>
          <p:bldP spid="32"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1+#ppt_w/2"/>
                                              </p:val>
                                            </p:tav>
                                            <p:tav tm="100000">
                                              <p:val>
                                                <p:strVal val="#ppt_x"/>
                                              </p:val>
                                            </p:tav>
                                          </p:tavLst>
                                        </p:anim>
                                        <p:anim calcmode="lin" valueType="num">
                                          <p:cBhvr additive="base">
                                            <p:cTn id="12"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childTnLst>
                              </p:cTn>
                            </p:par>
                            <p:par>
                              <p:cTn id="20" fill="hold">
                                <p:stCondLst>
                                  <p:cond delay="500"/>
                                </p:stCondLst>
                                <p:childTnLst>
                                  <p:par>
                                    <p:cTn id="21" presetID="2" presetClass="entr" presetSubtype="4"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ppt_x"/>
                                              </p:val>
                                            </p:tav>
                                            <p:tav tm="100000">
                                              <p:val>
                                                <p:strVal val="#ppt_x"/>
                                              </p:val>
                                            </p:tav>
                                          </p:tavLst>
                                        </p:anim>
                                        <p:anim calcmode="lin" valueType="num">
                                          <p:cBhvr additive="base">
                                            <p:cTn id="24" dur="500" fill="hold"/>
                                            <p:tgtEl>
                                              <p:spTgt spid="7"/>
                                            </p:tgtEl>
                                            <p:attrNameLst>
                                              <p:attrName>ppt_y</p:attrName>
                                            </p:attrNameLst>
                                          </p:cBhvr>
                                          <p:tavLst>
                                            <p:tav tm="0">
                                              <p:val>
                                                <p:strVal val="1+#ppt_h/2"/>
                                              </p:val>
                                            </p:tav>
                                            <p:tav tm="100000">
                                              <p:val>
                                                <p:strVal val="#ppt_y"/>
                                              </p:val>
                                            </p:tav>
                                          </p:tavLst>
                                        </p:anim>
                                      </p:childTnLst>
                                    </p:cTn>
                                  </p:par>
                                </p:childTnLst>
                              </p:cTn>
                            </p:par>
                            <p:par>
                              <p:cTn id="25" fill="hold">
                                <p:stCondLst>
                                  <p:cond delay="1000"/>
                                </p:stCondLst>
                                <p:childTnLst>
                                  <p:par>
                                    <p:cTn id="26" presetID="12" presetClass="entr" presetSubtype="8"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additive="base">
                                            <p:cTn id="28" dur="500"/>
                                            <p:tgtEl>
                                              <p:spTgt spid="21"/>
                                            </p:tgtEl>
                                            <p:attrNameLst>
                                              <p:attrName>ppt_x</p:attrName>
                                            </p:attrNameLst>
                                          </p:cBhvr>
                                          <p:tavLst>
                                            <p:tav tm="0">
                                              <p:val>
                                                <p:strVal val="#ppt_x-#ppt_w*1.125000"/>
                                              </p:val>
                                            </p:tav>
                                            <p:tav tm="100000">
                                              <p:val>
                                                <p:strVal val="#ppt_x"/>
                                              </p:val>
                                            </p:tav>
                                          </p:tavLst>
                                        </p:anim>
                                        <p:animEffect transition="in" filter="wipe(right)">
                                          <p:cBhvr>
                                            <p:cTn id="29" dur="500"/>
                                            <p:tgtEl>
                                              <p:spTgt spid="21"/>
                                            </p:tgtEl>
                                          </p:cBhvr>
                                        </p:animEffect>
                                      </p:childTnLst>
                                    </p:cTn>
                                  </p:par>
                                  <p:par>
                                    <p:cTn id="30" presetID="12" presetClass="entr" presetSubtype="8"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additive="base">
                                            <p:cTn id="32" dur="500"/>
                                            <p:tgtEl>
                                              <p:spTgt spid="22"/>
                                            </p:tgtEl>
                                            <p:attrNameLst>
                                              <p:attrName>ppt_x</p:attrName>
                                            </p:attrNameLst>
                                          </p:cBhvr>
                                          <p:tavLst>
                                            <p:tav tm="0">
                                              <p:val>
                                                <p:strVal val="#ppt_x-#ppt_w*1.125000"/>
                                              </p:val>
                                            </p:tav>
                                            <p:tav tm="100000">
                                              <p:val>
                                                <p:strVal val="#ppt_x"/>
                                              </p:val>
                                            </p:tav>
                                          </p:tavLst>
                                        </p:anim>
                                        <p:animEffect transition="in" filter="wipe(right)">
                                          <p:cBhvr>
                                            <p:cTn id="33" dur="500"/>
                                            <p:tgtEl>
                                              <p:spTgt spid="22"/>
                                            </p:tgtEl>
                                          </p:cBhvr>
                                        </p:animEffect>
                                      </p:childTnLst>
                                    </p:cTn>
                                  </p:par>
                                  <p:par>
                                    <p:cTn id="34" presetID="12" presetClass="entr" presetSubtype="8" fill="hold" nodeType="withEffect">
                                      <p:stCondLst>
                                        <p:cond delay="0"/>
                                      </p:stCondLst>
                                      <p:childTnLst>
                                        <p:set>
                                          <p:cBhvr>
                                            <p:cTn id="35" dur="1" fill="hold">
                                              <p:stCondLst>
                                                <p:cond delay="0"/>
                                              </p:stCondLst>
                                            </p:cTn>
                                            <p:tgtEl>
                                              <p:spTgt spid="33"/>
                                            </p:tgtEl>
                                            <p:attrNameLst>
                                              <p:attrName>style.visibility</p:attrName>
                                            </p:attrNameLst>
                                          </p:cBhvr>
                                          <p:to>
                                            <p:strVal val="visible"/>
                                          </p:to>
                                        </p:set>
                                        <p:anim calcmode="lin" valueType="num">
                                          <p:cBhvr additive="base">
                                            <p:cTn id="36" dur="500"/>
                                            <p:tgtEl>
                                              <p:spTgt spid="33"/>
                                            </p:tgtEl>
                                            <p:attrNameLst>
                                              <p:attrName>ppt_x</p:attrName>
                                            </p:attrNameLst>
                                          </p:cBhvr>
                                          <p:tavLst>
                                            <p:tav tm="0">
                                              <p:val>
                                                <p:strVal val="#ppt_x-#ppt_w*1.125000"/>
                                              </p:val>
                                            </p:tav>
                                            <p:tav tm="100000">
                                              <p:val>
                                                <p:strVal val="#ppt_x"/>
                                              </p:val>
                                            </p:tav>
                                          </p:tavLst>
                                        </p:anim>
                                        <p:animEffect transition="in" filter="wipe(right)">
                                          <p:cBhvr>
                                            <p:cTn id="37" dur="500"/>
                                            <p:tgtEl>
                                              <p:spTgt spid="33"/>
                                            </p:tgtEl>
                                          </p:cBhvr>
                                        </p:animEffect>
                                      </p:childTnLst>
                                    </p:cTn>
                                  </p:par>
                                </p:childTnLst>
                              </p:cTn>
                            </p:par>
                            <p:par>
                              <p:cTn id="38" fill="hold">
                                <p:stCondLst>
                                  <p:cond delay="1500"/>
                                </p:stCondLst>
                                <p:childTnLst>
                                  <p:par>
                                    <p:cTn id="39" presetID="2" presetClass="entr" presetSubtype="4" fill="hold" nodeType="after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additive="base">
                                            <p:cTn id="41" dur="500" fill="hold"/>
                                            <p:tgtEl>
                                              <p:spTgt spid="15"/>
                                            </p:tgtEl>
                                            <p:attrNameLst>
                                              <p:attrName>ppt_x</p:attrName>
                                            </p:attrNameLst>
                                          </p:cBhvr>
                                          <p:tavLst>
                                            <p:tav tm="0">
                                              <p:val>
                                                <p:strVal val="#ppt_x"/>
                                              </p:val>
                                            </p:tav>
                                            <p:tav tm="100000">
                                              <p:val>
                                                <p:strVal val="#ppt_x"/>
                                              </p:val>
                                            </p:tav>
                                          </p:tavLst>
                                        </p:anim>
                                        <p:anim calcmode="lin" valueType="num">
                                          <p:cBhvr additive="base">
                                            <p:cTn id="42" dur="500" fill="hold"/>
                                            <p:tgtEl>
                                              <p:spTgt spid="15"/>
                                            </p:tgtEl>
                                            <p:attrNameLst>
                                              <p:attrName>ppt_y</p:attrName>
                                            </p:attrNameLst>
                                          </p:cBhvr>
                                          <p:tavLst>
                                            <p:tav tm="0">
                                              <p:val>
                                                <p:strVal val="1+#ppt_h/2"/>
                                              </p:val>
                                            </p:tav>
                                            <p:tav tm="100000">
                                              <p:val>
                                                <p:strVal val="#ppt_y"/>
                                              </p:val>
                                            </p:tav>
                                          </p:tavLst>
                                        </p:anim>
                                      </p:childTnLst>
                                    </p:cTn>
                                  </p:par>
                                </p:childTnLst>
                              </p:cTn>
                            </p:par>
                            <p:par>
                              <p:cTn id="43" fill="hold">
                                <p:stCondLst>
                                  <p:cond delay="2000"/>
                                </p:stCondLst>
                                <p:childTnLst>
                                  <p:par>
                                    <p:cTn id="44" presetID="12" presetClass="entr" presetSubtype="8" fill="hold" grpId="0" nodeType="afterEffect">
                                      <p:stCondLst>
                                        <p:cond delay="0"/>
                                      </p:stCondLst>
                                      <p:childTnLst>
                                        <p:set>
                                          <p:cBhvr>
                                            <p:cTn id="45" dur="1" fill="hold">
                                              <p:stCondLst>
                                                <p:cond delay="0"/>
                                              </p:stCondLst>
                                            </p:cTn>
                                            <p:tgtEl>
                                              <p:spTgt spid="24"/>
                                            </p:tgtEl>
                                            <p:attrNameLst>
                                              <p:attrName>style.visibility</p:attrName>
                                            </p:attrNameLst>
                                          </p:cBhvr>
                                          <p:to>
                                            <p:strVal val="visible"/>
                                          </p:to>
                                        </p:set>
                                        <p:anim calcmode="lin" valueType="num">
                                          <p:cBhvr additive="base">
                                            <p:cTn id="46" dur="500"/>
                                            <p:tgtEl>
                                              <p:spTgt spid="24"/>
                                            </p:tgtEl>
                                            <p:attrNameLst>
                                              <p:attrName>ppt_x</p:attrName>
                                            </p:attrNameLst>
                                          </p:cBhvr>
                                          <p:tavLst>
                                            <p:tav tm="0">
                                              <p:val>
                                                <p:strVal val="#ppt_x-#ppt_w*1.125000"/>
                                              </p:val>
                                            </p:tav>
                                            <p:tav tm="100000">
                                              <p:val>
                                                <p:strVal val="#ppt_x"/>
                                              </p:val>
                                            </p:tav>
                                          </p:tavLst>
                                        </p:anim>
                                        <p:animEffect transition="in" filter="wipe(right)">
                                          <p:cBhvr>
                                            <p:cTn id="47" dur="500"/>
                                            <p:tgtEl>
                                              <p:spTgt spid="24"/>
                                            </p:tgtEl>
                                          </p:cBhvr>
                                        </p:animEffect>
                                      </p:childTnLst>
                                    </p:cTn>
                                  </p:par>
                                  <p:par>
                                    <p:cTn id="48" presetID="12" presetClass="entr" presetSubtype="8" fill="hold" grpId="0" nodeType="withEffect">
                                      <p:stCondLst>
                                        <p:cond delay="0"/>
                                      </p:stCondLst>
                                      <p:childTnLst>
                                        <p:set>
                                          <p:cBhvr>
                                            <p:cTn id="49" dur="1" fill="hold">
                                              <p:stCondLst>
                                                <p:cond delay="0"/>
                                              </p:stCondLst>
                                            </p:cTn>
                                            <p:tgtEl>
                                              <p:spTgt spid="23"/>
                                            </p:tgtEl>
                                            <p:attrNameLst>
                                              <p:attrName>style.visibility</p:attrName>
                                            </p:attrNameLst>
                                          </p:cBhvr>
                                          <p:to>
                                            <p:strVal val="visible"/>
                                          </p:to>
                                        </p:set>
                                        <p:anim calcmode="lin" valueType="num">
                                          <p:cBhvr additive="base">
                                            <p:cTn id="50" dur="500"/>
                                            <p:tgtEl>
                                              <p:spTgt spid="23"/>
                                            </p:tgtEl>
                                            <p:attrNameLst>
                                              <p:attrName>ppt_x</p:attrName>
                                            </p:attrNameLst>
                                          </p:cBhvr>
                                          <p:tavLst>
                                            <p:tav tm="0">
                                              <p:val>
                                                <p:strVal val="#ppt_x-#ppt_w*1.125000"/>
                                              </p:val>
                                            </p:tav>
                                            <p:tav tm="100000">
                                              <p:val>
                                                <p:strVal val="#ppt_x"/>
                                              </p:val>
                                            </p:tav>
                                          </p:tavLst>
                                        </p:anim>
                                        <p:animEffect transition="in" filter="wipe(right)">
                                          <p:cBhvr>
                                            <p:cTn id="51" dur="500"/>
                                            <p:tgtEl>
                                              <p:spTgt spid="23"/>
                                            </p:tgtEl>
                                          </p:cBhvr>
                                        </p:animEffect>
                                      </p:childTnLst>
                                    </p:cTn>
                                  </p:par>
                                  <p:par>
                                    <p:cTn id="52" presetID="12" presetClass="entr" presetSubtype="8" fill="hold" nodeType="withEffect">
                                      <p:stCondLst>
                                        <p:cond delay="0"/>
                                      </p:stCondLst>
                                      <p:childTnLst>
                                        <p:set>
                                          <p:cBhvr>
                                            <p:cTn id="53" dur="1" fill="hold">
                                              <p:stCondLst>
                                                <p:cond delay="0"/>
                                              </p:stCondLst>
                                            </p:cTn>
                                            <p:tgtEl>
                                              <p:spTgt spid="35"/>
                                            </p:tgtEl>
                                            <p:attrNameLst>
                                              <p:attrName>style.visibility</p:attrName>
                                            </p:attrNameLst>
                                          </p:cBhvr>
                                          <p:to>
                                            <p:strVal val="visible"/>
                                          </p:to>
                                        </p:set>
                                        <p:anim calcmode="lin" valueType="num">
                                          <p:cBhvr additive="base">
                                            <p:cTn id="54" dur="500"/>
                                            <p:tgtEl>
                                              <p:spTgt spid="35"/>
                                            </p:tgtEl>
                                            <p:attrNameLst>
                                              <p:attrName>ppt_x</p:attrName>
                                            </p:attrNameLst>
                                          </p:cBhvr>
                                          <p:tavLst>
                                            <p:tav tm="0">
                                              <p:val>
                                                <p:strVal val="#ppt_x-#ppt_w*1.125000"/>
                                              </p:val>
                                            </p:tav>
                                            <p:tav tm="100000">
                                              <p:val>
                                                <p:strVal val="#ppt_x"/>
                                              </p:val>
                                            </p:tav>
                                          </p:tavLst>
                                        </p:anim>
                                        <p:animEffect transition="in" filter="wipe(right)">
                                          <p:cBhvr>
                                            <p:cTn id="55" dur="500"/>
                                            <p:tgtEl>
                                              <p:spTgt spid="35"/>
                                            </p:tgtEl>
                                          </p:cBhvr>
                                        </p:animEffect>
                                      </p:childTnLst>
                                    </p:cTn>
                                  </p:par>
                                </p:childTnLst>
                              </p:cTn>
                            </p:par>
                            <p:par>
                              <p:cTn id="56" fill="hold">
                                <p:stCondLst>
                                  <p:cond delay="2500"/>
                                </p:stCondLst>
                                <p:childTnLst>
                                  <p:par>
                                    <p:cTn id="57" presetID="2" presetClass="entr" presetSubtype="4" fill="hold" nodeType="afterEffect">
                                      <p:stCondLst>
                                        <p:cond delay="0"/>
                                      </p:stCondLst>
                                      <p:childTnLst>
                                        <p:set>
                                          <p:cBhvr>
                                            <p:cTn id="58" dur="1" fill="hold">
                                              <p:stCondLst>
                                                <p:cond delay="0"/>
                                              </p:stCondLst>
                                            </p:cTn>
                                            <p:tgtEl>
                                              <p:spTgt spid="18"/>
                                            </p:tgtEl>
                                            <p:attrNameLst>
                                              <p:attrName>style.visibility</p:attrName>
                                            </p:attrNameLst>
                                          </p:cBhvr>
                                          <p:to>
                                            <p:strVal val="visible"/>
                                          </p:to>
                                        </p:set>
                                        <p:anim calcmode="lin" valueType="num">
                                          <p:cBhvr additive="base">
                                            <p:cTn id="59" dur="500" fill="hold"/>
                                            <p:tgtEl>
                                              <p:spTgt spid="18"/>
                                            </p:tgtEl>
                                            <p:attrNameLst>
                                              <p:attrName>ppt_x</p:attrName>
                                            </p:attrNameLst>
                                          </p:cBhvr>
                                          <p:tavLst>
                                            <p:tav tm="0">
                                              <p:val>
                                                <p:strVal val="#ppt_x"/>
                                              </p:val>
                                            </p:tav>
                                            <p:tav tm="100000">
                                              <p:val>
                                                <p:strVal val="#ppt_x"/>
                                              </p:val>
                                            </p:tav>
                                          </p:tavLst>
                                        </p:anim>
                                        <p:anim calcmode="lin" valueType="num">
                                          <p:cBhvr additive="base">
                                            <p:cTn id="60" dur="500" fill="hold"/>
                                            <p:tgtEl>
                                              <p:spTgt spid="18"/>
                                            </p:tgtEl>
                                            <p:attrNameLst>
                                              <p:attrName>ppt_y</p:attrName>
                                            </p:attrNameLst>
                                          </p:cBhvr>
                                          <p:tavLst>
                                            <p:tav tm="0">
                                              <p:val>
                                                <p:strVal val="1+#ppt_h/2"/>
                                              </p:val>
                                            </p:tav>
                                            <p:tav tm="100000">
                                              <p:val>
                                                <p:strVal val="#ppt_y"/>
                                              </p:val>
                                            </p:tav>
                                          </p:tavLst>
                                        </p:anim>
                                      </p:childTnLst>
                                    </p:cTn>
                                  </p:par>
                                </p:childTnLst>
                              </p:cTn>
                            </p:par>
                            <p:par>
                              <p:cTn id="61" fill="hold">
                                <p:stCondLst>
                                  <p:cond delay="3000"/>
                                </p:stCondLst>
                                <p:childTnLst>
                                  <p:par>
                                    <p:cTn id="62" presetID="12" presetClass="entr" presetSubtype="8" fill="hold" grpId="0" nodeType="afterEffect">
                                      <p:stCondLst>
                                        <p:cond delay="0"/>
                                      </p:stCondLst>
                                      <p:childTnLst>
                                        <p:set>
                                          <p:cBhvr>
                                            <p:cTn id="63" dur="1" fill="hold">
                                              <p:stCondLst>
                                                <p:cond delay="0"/>
                                              </p:stCondLst>
                                            </p:cTn>
                                            <p:tgtEl>
                                              <p:spTgt spid="25"/>
                                            </p:tgtEl>
                                            <p:attrNameLst>
                                              <p:attrName>style.visibility</p:attrName>
                                            </p:attrNameLst>
                                          </p:cBhvr>
                                          <p:to>
                                            <p:strVal val="visible"/>
                                          </p:to>
                                        </p:set>
                                        <p:anim calcmode="lin" valueType="num">
                                          <p:cBhvr additive="base">
                                            <p:cTn id="64" dur="500"/>
                                            <p:tgtEl>
                                              <p:spTgt spid="25"/>
                                            </p:tgtEl>
                                            <p:attrNameLst>
                                              <p:attrName>ppt_x</p:attrName>
                                            </p:attrNameLst>
                                          </p:cBhvr>
                                          <p:tavLst>
                                            <p:tav tm="0">
                                              <p:val>
                                                <p:strVal val="#ppt_x-#ppt_w*1.125000"/>
                                              </p:val>
                                            </p:tav>
                                            <p:tav tm="100000">
                                              <p:val>
                                                <p:strVal val="#ppt_x"/>
                                              </p:val>
                                            </p:tav>
                                          </p:tavLst>
                                        </p:anim>
                                        <p:animEffect transition="in" filter="wipe(right)">
                                          <p:cBhvr>
                                            <p:cTn id="65" dur="500"/>
                                            <p:tgtEl>
                                              <p:spTgt spid="25"/>
                                            </p:tgtEl>
                                          </p:cBhvr>
                                        </p:animEffect>
                                      </p:childTnLst>
                                    </p:cTn>
                                  </p:par>
                                  <p:par>
                                    <p:cTn id="66" presetID="12" presetClass="entr" presetSubtype="8" fill="hold" grpId="0" nodeType="withEffect">
                                      <p:stCondLst>
                                        <p:cond delay="0"/>
                                      </p:stCondLst>
                                      <p:childTnLst>
                                        <p:set>
                                          <p:cBhvr>
                                            <p:cTn id="67" dur="1" fill="hold">
                                              <p:stCondLst>
                                                <p:cond delay="0"/>
                                              </p:stCondLst>
                                            </p:cTn>
                                            <p:tgtEl>
                                              <p:spTgt spid="26"/>
                                            </p:tgtEl>
                                            <p:attrNameLst>
                                              <p:attrName>style.visibility</p:attrName>
                                            </p:attrNameLst>
                                          </p:cBhvr>
                                          <p:to>
                                            <p:strVal val="visible"/>
                                          </p:to>
                                        </p:set>
                                        <p:anim calcmode="lin" valueType="num">
                                          <p:cBhvr additive="base">
                                            <p:cTn id="68" dur="500"/>
                                            <p:tgtEl>
                                              <p:spTgt spid="26"/>
                                            </p:tgtEl>
                                            <p:attrNameLst>
                                              <p:attrName>ppt_x</p:attrName>
                                            </p:attrNameLst>
                                          </p:cBhvr>
                                          <p:tavLst>
                                            <p:tav tm="0">
                                              <p:val>
                                                <p:strVal val="#ppt_x-#ppt_w*1.125000"/>
                                              </p:val>
                                            </p:tav>
                                            <p:tav tm="100000">
                                              <p:val>
                                                <p:strVal val="#ppt_x"/>
                                              </p:val>
                                            </p:tav>
                                          </p:tavLst>
                                        </p:anim>
                                        <p:animEffect transition="in" filter="wipe(right)">
                                          <p:cBhvr>
                                            <p:cTn id="69" dur="500"/>
                                            <p:tgtEl>
                                              <p:spTgt spid="26"/>
                                            </p:tgtEl>
                                          </p:cBhvr>
                                        </p:animEffect>
                                      </p:childTnLst>
                                    </p:cTn>
                                  </p:par>
                                  <p:par>
                                    <p:cTn id="70" presetID="12" presetClass="entr" presetSubtype="8" fill="hold" nodeType="withEffect">
                                      <p:stCondLst>
                                        <p:cond delay="0"/>
                                      </p:stCondLst>
                                      <p:childTnLst>
                                        <p:set>
                                          <p:cBhvr>
                                            <p:cTn id="71" dur="1" fill="hold">
                                              <p:stCondLst>
                                                <p:cond delay="0"/>
                                              </p:stCondLst>
                                            </p:cTn>
                                            <p:tgtEl>
                                              <p:spTgt spid="34"/>
                                            </p:tgtEl>
                                            <p:attrNameLst>
                                              <p:attrName>style.visibility</p:attrName>
                                            </p:attrNameLst>
                                          </p:cBhvr>
                                          <p:to>
                                            <p:strVal val="visible"/>
                                          </p:to>
                                        </p:set>
                                        <p:anim calcmode="lin" valueType="num">
                                          <p:cBhvr additive="base">
                                            <p:cTn id="72" dur="500"/>
                                            <p:tgtEl>
                                              <p:spTgt spid="34"/>
                                            </p:tgtEl>
                                            <p:attrNameLst>
                                              <p:attrName>ppt_x</p:attrName>
                                            </p:attrNameLst>
                                          </p:cBhvr>
                                          <p:tavLst>
                                            <p:tav tm="0">
                                              <p:val>
                                                <p:strVal val="#ppt_x-#ppt_w*1.125000"/>
                                              </p:val>
                                            </p:tav>
                                            <p:tav tm="100000">
                                              <p:val>
                                                <p:strVal val="#ppt_x"/>
                                              </p:val>
                                            </p:tav>
                                          </p:tavLst>
                                        </p:anim>
                                        <p:animEffect transition="in" filter="wipe(right)">
                                          <p:cBhvr>
                                            <p:cTn id="73" dur="500"/>
                                            <p:tgtEl>
                                              <p:spTgt spid="34"/>
                                            </p:tgtEl>
                                          </p:cBhvr>
                                        </p:animEffect>
                                      </p:childTnLst>
                                    </p:cTn>
                                  </p:par>
                                </p:childTnLst>
                              </p:cTn>
                            </p:par>
                            <p:par>
                              <p:cTn id="74" fill="hold">
                                <p:stCondLst>
                                  <p:cond delay="3500"/>
                                </p:stCondLst>
                                <p:childTnLst>
                                  <p:par>
                                    <p:cTn id="75" presetID="2" presetClass="entr" presetSubtype="4" fill="hold" nodeType="afterEffect">
                                      <p:stCondLst>
                                        <p:cond delay="0"/>
                                      </p:stCondLst>
                                      <p:childTnLst>
                                        <p:set>
                                          <p:cBhvr>
                                            <p:cTn id="76" dur="1" fill="hold">
                                              <p:stCondLst>
                                                <p:cond delay="0"/>
                                              </p:stCondLst>
                                            </p:cTn>
                                            <p:tgtEl>
                                              <p:spTgt spid="39"/>
                                            </p:tgtEl>
                                            <p:attrNameLst>
                                              <p:attrName>style.visibility</p:attrName>
                                            </p:attrNameLst>
                                          </p:cBhvr>
                                          <p:to>
                                            <p:strVal val="visible"/>
                                          </p:to>
                                        </p:set>
                                        <p:anim calcmode="lin" valueType="num">
                                          <p:cBhvr additive="base">
                                            <p:cTn id="77" dur="500" fill="hold"/>
                                            <p:tgtEl>
                                              <p:spTgt spid="39"/>
                                            </p:tgtEl>
                                            <p:attrNameLst>
                                              <p:attrName>ppt_x</p:attrName>
                                            </p:attrNameLst>
                                          </p:cBhvr>
                                          <p:tavLst>
                                            <p:tav tm="0">
                                              <p:val>
                                                <p:strVal val="#ppt_x"/>
                                              </p:val>
                                            </p:tav>
                                            <p:tav tm="100000">
                                              <p:val>
                                                <p:strVal val="#ppt_x"/>
                                              </p:val>
                                            </p:tav>
                                          </p:tavLst>
                                        </p:anim>
                                        <p:anim calcmode="lin" valueType="num">
                                          <p:cBhvr additive="base">
                                            <p:cTn id="78" dur="500" fill="hold"/>
                                            <p:tgtEl>
                                              <p:spTgt spid="39"/>
                                            </p:tgtEl>
                                            <p:attrNameLst>
                                              <p:attrName>ppt_y</p:attrName>
                                            </p:attrNameLst>
                                          </p:cBhvr>
                                          <p:tavLst>
                                            <p:tav tm="0">
                                              <p:val>
                                                <p:strVal val="1+#ppt_h/2"/>
                                              </p:val>
                                            </p:tav>
                                            <p:tav tm="100000">
                                              <p:val>
                                                <p:strVal val="#ppt_y"/>
                                              </p:val>
                                            </p:tav>
                                          </p:tavLst>
                                        </p:anim>
                                      </p:childTnLst>
                                    </p:cTn>
                                  </p:par>
                                </p:childTnLst>
                              </p:cTn>
                            </p:par>
                            <p:par>
                              <p:cTn id="79" fill="hold">
                                <p:stCondLst>
                                  <p:cond delay="4000"/>
                                </p:stCondLst>
                                <p:childTnLst>
                                  <p:par>
                                    <p:cTn id="80" presetID="12" presetClass="entr" presetSubtype="8" fill="hold" grpId="0" nodeType="afterEffect">
                                      <p:stCondLst>
                                        <p:cond delay="0"/>
                                      </p:stCondLst>
                                      <p:childTnLst>
                                        <p:set>
                                          <p:cBhvr>
                                            <p:cTn id="81" dur="1" fill="hold">
                                              <p:stCondLst>
                                                <p:cond delay="0"/>
                                              </p:stCondLst>
                                            </p:cTn>
                                            <p:tgtEl>
                                              <p:spTgt spid="27"/>
                                            </p:tgtEl>
                                            <p:attrNameLst>
                                              <p:attrName>style.visibility</p:attrName>
                                            </p:attrNameLst>
                                          </p:cBhvr>
                                          <p:to>
                                            <p:strVal val="visible"/>
                                          </p:to>
                                        </p:set>
                                        <p:anim calcmode="lin" valueType="num">
                                          <p:cBhvr additive="base">
                                            <p:cTn id="82" dur="500"/>
                                            <p:tgtEl>
                                              <p:spTgt spid="27"/>
                                            </p:tgtEl>
                                            <p:attrNameLst>
                                              <p:attrName>ppt_x</p:attrName>
                                            </p:attrNameLst>
                                          </p:cBhvr>
                                          <p:tavLst>
                                            <p:tav tm="0">
                                              <p:val>
                                                <p:strVal val="#ppt_x-#ppt_w*1.125000"/>
                                              </p:val>
                                            </p:tav>
                                            <p:tav tm="100000">
                                              <p:val>
                                                <p:strVal val="#ppt_x"/>
                                              </p:val>
                                            </p:tav>
                                          </p:tavLst>
                                        </p:anim>
                                        <p:animEffect transition="in" filter="wipe(right)">
                                          <p:cBhvr>
                                            <p:cTn id="83" dur="500"/>
                                            <p:tgtEl>
                                              <p:spTgt spid="27"/>
                                            </p:tgtEl>
                                          </p:cBhvr>
                                        </p:animEffect>
                                      </p:childTnLst>
                                    </p:cTn>
                                  </p:par>
                                  <p:par>
                                    <p:cTn id="84" presetID="12" presetClass="entr" presetSubtype="8" fill="hold" nodeType="withEffect">
                                      <p:stCondLst>
                                        <p:cond delay="0"/>
                                      </p:stCondLst>
                                      <p:childTnLst>
                                        <p:set>
                                          <p:cBhvr>
                                            <p:cTn id="85" dur="1" fill="hold">
                                              <p:stCondLst>
                                                <p:cond delay="0"/>
                                              </p:stCondLst>
                                            </p:cTn>
                                            <p:tgtEl>
                                              <p:spTgt spid="36"/>
                                            </p:tgtEl>
                                            <p:attrNameLst>
                                              <p:attrName>style.visibility</p:attrName>
                                            </p:attrNameLst>
                                          </p:cBhvr>
                                          <p:to>
                                            <p:strVal val="visible"/>
                                          </p:to>
                                        </p:set>
                                        <p:anim calcmode="lin" valueType="num">
                                          <p:cBhvr additive="base">
                                            <p:cTn id="86" dur="500"/>
                                            <p:tgtEl>
                                              <p:spTgt spid="36"/>
                                            </p:tgtEl>
                                            <p:attrNameLst>
                                              <p:attrName>ppt_x</p:attrName>
                                            </p:attrNameLst>
                                          </p:cBhvr>
                                          <p:tavLst>
                                            <p:tav tm="0">
                                              <p:val>
                                                <p:strVal val="#ppt_x-#ppt_w*1.125000"/>
                                              </p:val>
                                            </p:tav>
                                            <p:tav tm="100000">
                                              <p:val>
                                                <p:strVal val="#ppt_x"/>
                                              </p:val>
                                            </p:tav>
                                          </p:tavLst>
                                        </p:anim>
                                        <p:animEffect transition="in" filter="wipe(right)">
                                          <p:cBhvr>
                                            <p:cTn id="87" dur="500"/>
                                            <p:tgtEl>
                                              <p:spTgt spid="36"/>
                                            </p:tgtEl>
                                          </p:cBhvr>
                                        </p:animEffect>
                                      </p:childTnLst>
                                    </p:cTn>
                                  </p:par>
                                  <p:par>
                                    <p:cTn id="88" presetID="12" presetClass="entr" presetSubtype="8" fill="hold" grpId="0" nodeType="withEffect">
                                      <p:stCondLst>
                                        <p:cond delay="0"/>
                                      </p:stCondLst>
                                      <p:childTnLst>
                                        <p:set>
                                          <p:cBhvr>
                                            <p:cTn id="89" dur="1" fill="hold">
                                              <p:stCondLst>
                                                <p:cond delay="0"/>
                                              </p:stCondLst>
                                            </p:cTn>
                                            <p:tgtEl>
                                              <p:spTgt spid="28"/>
                                            </p:tgtEl>
                                            <p:attrNameLst>
                                              <p:attrName>style.visibility</p:attrName>
                                            </p:attrNameLst>
                                          </p:cBhvr>
                                          <p:to>
                                            <p:strVal val="visible"/>
                                          </p:to>
                                        </p:set>
                                        <p:anim calcmode="lin" valueType="num">
                                          <p:cBhvr additive="base">
                                            <p:cTn id="90" dur="500"/>
                                            <p:tgtEl>
                                              <p:spTgt spid="28"/>
                                            </p:tgtEl>
                                            <p:attrNameLst>
                                              <p:attrName>ppt_x</p:attrName>
                                            </p:attrNameLst>
                                          </p:cBhvr>
                                          <p:tavLst>
                                            <p:tav tm="0">
                                              <p:val>
                                                <p:strVal val="#ppt_x-#ppt_w*1.125000"/>
                                              </p:val>
                                            </p:tav>
                                            <p:tav tm="100000">
                                              <p:val>
                                                <p:strVal val="#ppt_x"/>
                                              </p:val>
                                            </p:tav>
                                          </p:tavLst>
                                        </p:anim>
                                        <p:animEffect transition="in" filter="wipe(right)">
                                          <p:cBhvr>
                                            <p:cTn id="91" dur="500"/>
                                            <p:tgtEl>
                                              <p:spTgt spid="28"/>
                                            </p:tgtEl>
                                          </p:cBhvr>
                                        </p:animEffect>
                                      </p:childTnLst>
                                    </p:cTn>
                                  </p:par>
                                </p:childTnLst>
                              </p:cTn>
                            </p:par>
                            <p:par>
                              <p:cTn id="92" fill="hold">
                                <p:stCondLst>
                                  <p:cond delay="4500"/>
                                </p:stCondLst>
                                <p:childTnLst>
                                  <p:par>
                                    <p:cTn id="93" presetID="2" presetClass="entr" presetSubtype="4" fill="hold" nodeType="afterEffect">
                                      <p:stCondLst>
                                        <p:cond delay="0"/>
                                      </p:stCondLst>
                                      <p:childTnLst>
                                        <p:set>
                                          <p:cBhvr>
                                            <p:cTn id="94" dur="1" fill="hold">
                                              <p:stCondLst>
                                                <p:cond delay="0"/>
                                              </p:stCondLst>
                                            </p:cTn>
                                            <p:tgtEl>
                                              <p:spTgt spid="42"/>
                                            </p:tgtEl>
                                            <p:attrNameLst>
                                              <p:attrName>style.visibility</p:attrName>
                                            </p:attrNameLst>
                                          </p:cBhvr>
                                          <p:to>
                                            <p:strVal val="visible"/>
                                          </p:to>
                                        </p:set>
                                        <p:anim calcmode="lin" valueType="num">
                                          <p:cBhvr additive="base">
                                            <p:cTn id="95" dur="500" fill="hold"/>
                                            <p:tgtEl>
                                              <p:spTgt spid="42"/>
                                            </p:tgtEl>
                                            <p:attrNameLst>
                                              <p:attrName>ppt_x</p:attrName>
                                            </p:attrNameLst>
                                          </p:cBhvr>
                                          <p:tavLst>
                                            <p:tav tm="0">
                                              <p:val>
                                                <p:strVal val="#ppt_x"/>
                                              </p:val>
                                            </p:tav>
                                            <p:tav tm="100000">
                                              <p:val>
                                                <p:strVal val="#ppt_x"/>
                                              </p:val>
                                            </p:tav>
                                          </p:tavLst>
                                        </p:anim>
                                        <p:anim calcmode="lin" valueType="num">
                                          <p:cBhvr additive="base">
                                            <p:cTn id="96" dur="500" fill="hold"/>
                                            <p:tgtEl>
                                              <p:spTgt spid="42"/>
                                            </p:tgtEl>
                                            <p:attrNameLst>
                                              <p:attrName>ppt_y</p:attrName>
                                            </p:attrNameLst>
                                          </p:cBhvr>
                                          <p:tavLst>
                                            <p:tav tm="0">
                                              <p:val>
                                                <p:strVal val="1+#ppt_h/2"/>
                                              </p:val>
                                            </p:tav>
                                            <p:tav tm="100000">
                                              <p:val>
                                                <p:strVal val="#ppt_y"/>
                                              </p:val>
                                            </p:tav>
                                          </p:tavLst>
                                        </p:anim>
                                      </p:childTnLst>
                                    </p:cTn>
                                  </p:par>
                                </p:childTnLst>
                              </p:cTn>
                            </p:par>
                            <p:par>
                              <p:cTn id="97" fill="hold">
                                <p:stCondLst>
                                  <p:cond delay="5000"/>
                                </p:stCondLst>
                                <p:childTnLst>
                                  <p:par>
                                    <p:cTn id="98" presetID="12" presetClass="entr" presetSubtype="8" fill="hold" grpId="0" nodeType="afterEffect">
                                      <p:stCondLst>
                                        <p:cond delay="0"/>
                                      </p:stCondLst>
                                      <p:childTnLst>
                                        <p:set>
                                          <p:cBhvr>
                                            <p:cTn id="99" dur="1" fill="hold">
                                              <p:stCondLst>
                                                <p:cond delay="0"/>
                                              </p:stCondLst>
                                            </p:cTn>
                                            <p:tgtEl>
                                              <p:spTgt spid="29"/>
                                            </p:tgtEl>
                                            <p:attrNameLst>
                                              <p:attrName>style.visibility</p:attrName>
                                            </p:attrNameLst>
                                          </p:cBhvr>
                                          <p:to>
                                            <p:strVal val="visible"/>
                                          </p:to>
                                        </p:set>
                                        <p:anim calcmode="lin" valueType="num">
                                          <p:cBhvr additive="base">
                                            <p:cTn id="100" dur="500"/>
                                            <p:tgtEl>
                                              <p:spTgt spid="29"/>
                                            </p:tgtEl>
                                            <p:attrNameLst>
                                              <p:attrName>ppt_x</p:attrName>
                                            </p:attrNameLst>
                                          </p:cBhvr>
                                          <p:tavLst>
                                            <p:tav tm="0">
                                              <p:val>
                                                <p:strVal val="#ppt_x-#ppt_w*1.125000"/>
                                              </p:val>
                                            </p:tav>
                                            <p:tav tm="100000">
                                              <p:val>
                                                <p:strVal val="#ppt_x"/>
                                              </p:val>
                                            </p:tav>
                                          </p:tavLst>
                                        </p:anim>
                                        <p:animEffect transition="in" filter="wipe(right)">
                                          <p:cBhvr>
                                            <p:cTn id="101" dur="500"/>
                                            <p:tgtEl>
                                              <p:spTgt spid="29"/>
                                            </p:tgtEl>
                                          </p:cBhvr>
                                        </p:animEffect>
                                      </p:childTnLst>
                                    </p:cTn>
                                  </p:par>
                                  <p:par>
                                    <p:cTn id="102" presetID="12" presetClass="entr" presetSubtype="8" fill="hold" grpId="0" nodeType="withEffect">
                                      <p:stCondLst>
                                        <p:cond delay="0"/>
                                      </p:stCondLst>
                                      <p:childTnLst>
                                        <p:set>
                                          <p:cBhvr>
                                            <p:cTn id="103" dur="1" fill="hold">
                                              <p:stCondLst>
                                                <p:cond delay="0"/>
                                              </p:stCondLst>
                                            </p:cTn>
                                            <p:tgtEl>
                                              <p:spTgt spid="30"/>
                                            </p:tgtEl>
                                            <p:attrNameLst>
                                              <p:attrName>style.visibility</p:attrName>
                                            </p:attrNameLst>
                                          </p:cBhvr>
                                          <p:to>
                                            <p:strVal val="visible"/>
                                          </p:to>
                                        </p:set>
                                        <p:anim calcmode="lin" valueType="num">
                                          <p:cBhvr additive="base">
                                            <p:cTn id="104" dur="500"/>
                                            <p:tgtEl>
                                              <p:spTgt spid="30"/>
                                            </p:tgtEl>
                                            <p:attrNameLst>
                                              <p:attrName>ppt_x</p:attrName>
                                            </p:attrNameLst>
                                          </p:cBhvr>
                                          <p:tavLst>
                                            <p:tav tm="0">
                                              <p:val>
                                                <p:strVal val="#ppt_x-#ppt_w*1.125000"/>
                                              </p:val>
                                            </p:tav>
                                            <p:tav tm="100000">
                                              <p:val>
                                                <p:strVal val="#ppt_x"/>
                                              </p:val>
                                            </p:tav>
                                          </p:tavLst>
                                        </p:anim>
                                        <p:animEffect transition="in" filter="wipe(right)">
                                          <p:cBhvr>
                                            <p:cTn id="105" dur="500"/>
                                            <p:tgtEl>
                                              <p:spTgt spid="30"/>
                                            </p:tgtEl>
                                          </p:cBhvr>
                                        </p:animEffect>
                                      </p:childTnLst>
                                    </p:cTn>
                                  </p:par>
                                  <p:par>
                                    <p:cTn id="106" presetID="12" presetClass="entr" presetSubtype="2" fill="hold" nodeType="withEffect">
                                      <p:stCondLst>
                                        <p:cond delay="0"/>
                                      </p:stCondLst>
                                      <p:childTnLst>
                                        <p:set>
                                          <p:cBhvr>
                                            <p:cTn id="107" dur="1" fill="hold">
                                              <p:stCondLst>
                                                <p:cond delay="0"/>
                                              </p:stCondLst>
                                            </p:cTn>
                                            <p:tgtEl>
                                              <p:spTgt spid="37"/>
                                            </p:tgtEl>
                                            <p:attrNameLst>
                                              <p:attrName>style.visibility</p:attrName>
                                            </p:attrNameLst>
                                          </p:cBhvr>
                                          <p:to>
                                            <p:strVal val="visible"/>
                                          </p:to>
                                        </p:set>
                                        <p:anim calcmode="lin" valueType="num">
                                          <p:cBhvr additive="base">
                                            <p:cTn id="108" dur="500"/>
                                            <p:tgtEl>
                                              <p:spTgt spid="37"/>
                                            </p:tgtEl>
                                            <p:attrNameLst>
                                              <p:attrName>ppt_x</p:attrName>
                                            </p:attrNameLst>
                                          </p:cBhvr>
                                          <p:tavLst>
                                            <p:tav tm="0">
                                              <p:val>
                                                <p:strVal val="#ppt_x+#ppt_w*1.125000"/>
                                              </p:val>
                                            </p:tav>
                                            <p:tav tm="100000">
                                              <p:val>
                                                <p:strVal val="#ppt_x"/>
                                              </p:val>
                                            </p:tav>
                                          </p:tavLst>
                                        </p:anim>
                                        <p:animEffect transition="in" filter="wipe(left)">
                                          <p:cBhvr>
                                            <p:cTn id="109" dur="500"/>
                                            <p:tgtEl>
                                              <p:spTgt spid="37"/>
                                            </p:tgtEl>
                                          </p:cBhvr>
                                        </p:animEffect>
                                      </p:childTnLst>
                                    </p:cTn>
                                  </p:par>
                                </p:childTnLst>
                              </p:cTn>
                            </p:par>
                            <p:par>
                              <p:cTn id="110" fill="hold">
                                <p:stCondLst>
                                  <p:cond delay="5500"/>
                                </p:stCondLst>
                                <p:childTnLst>
                                  <p:par>
                                    <p:cTn id="111" presetID="2" presetClass="entr" presetSubtype="4" fill="hold" nodeType="afterEffect">
                                      <p:stCondLst>
                                        <p:cond delay="0"/>
                                      </p:stCondLst>
                                      <p:childTnLst>
                                        <p:set>
                                          <p:cBhvr>
                                            <p:cTn id="112" dur="1" fill="hold">
                                              <p:stCondLst>
                                                <p:cond delay="0"/>
                                              </p:stCondLst>
                                            </p:cTn>
                                            <p:tgtEl>
                                              <p:spTgt spid="45"/>
                                            </p:tgtEl>
                                            <p:attrNameLst>
                                              <p:attrName>style.visibility</p:attrName>
                                            </p:attrNameLst>
                                          </p:cBhvr>
                                          <p:to>
                                            <p:strVal val="visible"/>
                                          </p:to>
                                        </p:set>
                                        <p:anim calcmode="lin" valueType="num">
                                          <p:cBhvr additive="base">
                                            <p:cTn id="113" dur="500" fill="hold"/>
                                            <p:tgtEl>
                                              <p:spTgt spid="45"/>
                                            </p:tgtEl>
                                            <p:attrNameLst>
                                              <p:attrName>ppt_x</p:attrName>
                                            </p:attrNameLst>
                                          </p:cBhvr>
                                          <p:tavLst>
                                            <p:tav tm="0">
                                              <p:val>
                                                <p:strVal val="#ppt_x"/>
                                              </p:val>
                                            </p:tav>
                                            <p:tav tm="100000">
                                              <p:val>
                                                <p:strVal val="#ppt_x"/>
                                              </p:val>
                                            </p:tav>
                                          </p:tavLst>
                                        </p:anim>
                                        <p:anim calcmode="lin" valueType="num">
                                          <p:cBhvr additive="base">
                                            <p:cTn id="114" dur="500" fill="hold"/>
                                            <p:tgtEl>
                                              <p:spTgt spid="45"/>
                                            </p:tgtEl>
                                            <p:attrNameLst>
                                              <p:attrName>ppt_y</p:attrName>
                                            </p:attrNameLst>
                                          </p:cBhvr>
                                          <p:tavLst>
                                            <p:tav tm="0">
                                              <p:val>
                                                <p:strVal val="1+#ppt_h/2"/>
                                              </p:val>
                                            </p:tav>
                                            <p:tav tm="100000">
                                              <p:val>
                                                <p:strVal val="#ppt_y"/>
                                              </p:val>
                                            </p:tav>
                                          </p:tavLst>
                                        </p:anim>
                                      </p:childTnLst>
                                    </p:cTn>
                                  </p:par>
                                </p:childTnLst>
                              </p:cTn>
                            </p:par>
                            <p:par>
                              <p:cTn id="115" fill="hold">
                                <p:stCondLst>
                                  <p:cond delay="6000"/>
                                </p:stCondLst>
                                <p:childTnLst>
                                  <p:par>
                                    <p:cTn id="116" presetID="12" presetClass="entr" presetSubtype="8" fill="hold" grpId="0" nodeType="afterEffect">
                                      <p:stCondLst>
                                        <p:cond delay="0"/>
                                      </p:stCondLst>
                                      <p:childTnLst>
                                        <p:set>
                                          <p:cBhvr>
                                            <p:cTn id="117" dur="1" fill="hold">
                                              <p:stCondLst>
                                                <p:cond delay="0"/>
                                              </p:stCondLst>
                                            </p:cTn>
                                            <p:tgtEl>
                                              <p:spTgt spid="31"/>
                                            </p:tgtEl>
                                            <p:attrNameLst>
                                              <p:attrName>style.visibility</p:attrName>
                                            </p:attrNameLst>
                                          </p:cBhvr>
                                          <p:to>
                                            <p:strVal val="visible"/>
                                          </p:to>
                                        </p:set>
                                        <p:anim calcmode="lin" valueType="num">
                                          <p:cBhvr additive="base">
                                            <p:cTn id="118" dur="500"/>
                                            <p:tgtEl>
                                              <p:spTgt spid="31"/>
                                            </p:tgtEl>
                                            <p:attrNameLst>
                                              <p:attrName>ppt_x</p:attrName>
                                            </p:attrNameLst>
                                          </p:cBhvr>
                                          <p:tavLst>
                                            <p:tav tm="0">
                                              <p:val>
                                                <p:strVal val="#ppt_x-#ppt_w*1.125000"/>
                                              </p:val>
                                            </p:tav>
                                            <p:tav tm="100000">
                                              <p:val>
                                                <p:strVal val="#ppt_x"/>
                                              </p:val>
                                            </p:tav>
                                          </p:tavLst>
                                        </p:anim>
                                        <p:animEffect transition="in" filter="wipe(right)">
                                          <p:cBhvr>
                                            <p:cTn id="119" dur="500"/>
                                            <p:tgtEl>
                                              <p:spTgt spid="31"/>
                                            </p:tgtEl>
                                          </p:cBhvr>
                                        </p:animEffect>
                                      </p:childTnLst>
                                    </p:cTn>
                                  </p:par>
                                  <p:par>
                                    <p:cTn id="120" presetID="12" presetClass="entr" presetSubtype="8" fill="hold" grpId="0" nodeType="withEffect">
                                      <p:stCondLst>
                                        <p:cond delay="0"/>
                                      </p:stCondLst>
                                      <p:childTnLst>
                                        <p:set>
                                          <p:cBhvr>
                                            <p:cTn id="121" dur="1" fill="hold">
                                              <p:stCondLst>
                                                <p:cond delay="0"/>
                                              </p:stCondLst>
                                            </p:cTn>
                                            <p:tgtEl>
                                              <p:spTgt spid="32"/>
                                            </p:tgtEl>
                                            <p:attrNameLst>
                                              <p:attrName>style.visibility</p:attrName>
                                            </p:attrNameLst>
                                          </p:cBhvr>
                                          <p:to>
                                            <p:strVal val="visible"/>
                                          </p:to>
                                        </p:set>
                                        <p:anim calcmode="lin" valueType="num">
                                          <p:cBhvr additive="base">
                                            <p:cTn id="122" dur="500"/>
                                            <p:tgtEl>
                                              <p:spTgt spid="32"/>
                                            </p:tgtEl>
                                            <p:attrNameLst>
                                              <p:attrName>ppt_x</p:attrName>
                                            </p:attrNameLst>
                                          </p:cBhvr>
                                          <p:tavLst>
                                            <p:tav tm="0">
                                              <p:val>
                                                <p:strVal val="#ppt_x-#ppt_w*1.125000"/>
                                              </p:val>
                                            </p:tav>
                                            <p:tav tm="100000">
                                              <p:val>
                                                <p:strVal val="#ppt_x"/>
                                              </p:val>
                                            </p:tav>
                                          </p:tavLst>
                                        </p:anim>
                                        <p:animEffect transition="in" filter="wipe(right)">
                                          <p:cBhvr>
                                            <p:cTn id="123" dur="500"/>
                                            <p:tgtEl>
                                              <p:spTgt spid="32"/>
                                            </p:tgtEl>
                                          </p:cBhvr>
                                        </p:animEffect>
                                      </p:childTnLst>
                                    </p:cTn>
                                  </p:par>
                                  <p:par>
                                    <p:cTn id="124" presetID="12" presetClass="entr" presetSubtype="2" fill="hold" nodeType="withEffect">
                                      <p:stCondLst>
                                        <p:cond delay="0"/>
                                      </p:stCondLst>
                                      <p:childTnLst>
                                        <p:set>
                                          <p:cBhvr>
                                            <p:cTn id="125" dur="1" fill="hold">
                                              <p:stCondLst>
                                                <p:cond delay="0"/>
                                              </p:stCondLst>
                                            </p:cTn>
                                            <p:tgtEl>
                                              <p:spTgt spid="38"/>
                                            </p:tgtEl>
                                            <p:attrNameLst>
                                              <p:attrName>style.visibility</p:attrName>
                                            </p:attrNameLst>
                                          </p:cBhvr>
                                          <p:to>
                                            <p:strVal val="visible"/>
                                          </p:to>
                                        </p:set>
                                        <p:anim calcmode="lin" valueType="num">
                                          <p:cBhvr additive="base">
                                            <p:cTn id="126" dur="500"/>
                                            <p:tgtEl>
                                              <p:spTgt spid="38"/>
                                            </p:tgtEl>
                                            <p:attrNameLst>
                                              <p:attrName>ppt_x</p:attrName>
                                            </p:attrNameLst>
                                          </p:cBhvr>
                                          <p:tavLst>
                                            <p:tav tm="0">
                                              <p:val>
                                                <p:strVal val="#ppt_x+#ppt_w*1.125000"/>
                                              </p:val>
                                            </p:tav>
                                            <p:tav tm="100000">
                                              <p:val>
                                                <p:strVal val="#ppt_x"/>
                                              </p:val>
                                            </p:tav>
                                          </p:tavLst>
                                        </p:anim>
                                        <p:animEffect transition="in" filter="wipe(left)">
                                          <p:cBhvr>
                                            <p:cTn id="12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21" grpId="0"/>
          <p:bldP spid="22" grpId="0"/>
          <p:bldP spid="23" grpId="0"/>
          <p:bldP spid="24" grpId="0"/>
          <p:bldP spid="25" grpId="0"/>
          <p:bldP spid="26" grpId="0"/>
          <p:bldP spid="27" grpId="0"/>
          <p:bldP spid="28" grpId="0"/>
          <p:bldP spid="29" grpId="0"/>
          <p:bldP spid="30" grpId="0"/>
          <p:bldP spid="31" grpId="0"/>
          <p:bldP spid="32"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257" y="0"/>
            <a:ext cx="9141743" cy="5143499"/>
          </a:xfrm>
          <a:prstGeom prst="rect">
            <a:avLst/>
          </a:prstGeom>
          <a:ln>
            <a:noFill/>
          </a:ln>
          <a:effectLst/>
          <a:scene3d>
            <a:camera prst="orthographicFront"/>
            <a:lightRig rig="threePt" dir="t">
              <a:rot lat="0" lon="0" rev="2700000"/>
            </a:lightRig>
          </a:scene3d>
          <a:sp3d>
            <a:bevelT w="63500" h="50800"/>
          </a:sp3d>
        </p:spPr>
      </p:pic>
      <p:sp>
        <p:nvSpPr>
          <p:cNvPr id="3" name="矩形 2"/>
          <p:cNvSpPr/>
          <p:nvPr/>
        </p:nvSpPr>
        <p:spPr>
          <a:xfrm>
            <a:off x="-9849" y="1419622"/>
            <a:ext cx="9153849" cy="2232248"/>
          </a:xfrm>
          <a:prstGeom prst="rect">
            <a:avLst/>
          </a:prstGeom>
          <a:solidFill>
            <a:srgbClr val="0070C0">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2519504" y="1761660"/>
            <a:ext cx="1106591" cy="1106447"/>
            <a:chOff x="304800" y="673100"/>
            <a:chExt cx="4000500" cy="4000500"/>
          </a:xfrm>
          <a:effectLst>
            <a:outerShdw blurRad="444500" dist="254000" dir="8100000" algn="tr" rotWithShape="0">
              <a:prstClr val="black">
                <a:alpha val="50000"/>
              </a:prstClr>
            </a:outerShdw>
          </a:effectLst>
        </p:grpSpPr>
        <p:sp>
          <p:nvSpPr>
            <p:cNvPr id="5" name="同心圆 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6" name="椭圆 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7" name="TextBox 18"/>
          <p:cNvSpPr txBox="1"/>
          <p:nvPr/>
        </p:nvSpPr>
        <p:spPr>
          <a:xfrm>
            <a:off x="4224721" y="1477260"/>
            <a:ext cx="3842520" cy="392412"/>
          </a:xfrm>
          <a:prstGeom prst="rect">
            <a:avLst/>
          </a:prstGeom>
          <a:noFill/>
        </p:spPr>
        <p:txBody>
          <a:bodyPr wrap="square" lIns="68576" tIns="34289" rIns="68576" bIns="34289" rtlCol="0">
            <a:spAutoFit/>
          </a:bodyPr>
          <a:lstStyle/>
          <a:p>
            <a:r>
              <a:rPr lang="zh-CN" altLang="en-US" sz="2100" b="1" dirty="0">
                <a:solidFill>
                  <a:schemeClr val="bg1"/>
                </a:solidFill>
                <a:effectLst>
                  <a:innerShdw blurRad="63500" dist="50800" dir="13500000">
                    <a:prstClr val="black">
                      <a:alpha val="50000"/>
                    </a:prstClr>
                  </a:innerShdw>
                </a:effectLst>
                <a:latin typeface="微软雅黑" panose="020B0503020204020204" pitchFamily="34" charset="-122"/>
                <a:ea typeface="微软雅黑" panose="020B0503020204020204" pitchFamily="34" charset="-122"/>
                <a:cs typeface="Arial" panose="020B0604020202020204" pitchFamily="34" charset="0"/>
              </a:rPr>
              <a:t>第四部分</a:t>
            </a:r>
          </a:p>
        </p:txBody>
      </p:sp>
      <p:sp>
        <p:nvSpPr>
          <p:cNvPr id="8" name="文本框 8"/>
          <p:cNvSpPr txBox="1"/>
          <p:nvPr/>
        </p:nvSpPr>
        <p:spPr>
          <a:xfrm>
            <a:off x="4158771" y="1838320"/>
            <a:ext cx="3599998" cy="5770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6" tIns="34289" rIns="68576" bIns="34289">
            <a:spAutoFit/>
          </a:bodyPr>
          <a:lstStyle>
            <a:defPPr>
              <a:defRPr lang="zh-CN"/>
            </a:defPPr>
            <a:lvl1pPr fontAlgn="base">
              <a:spcBef>
                <a:spcPct val="0"/>
              </a:spcBef>
              <a:spcAft>
                <a:spcPct val="0"/>
              </a:spcAft>
              <a:buFont typeface="Arial" panose="020B0604020202020204" pitchFamily="34" charset="0"/>
              <a:buNone/>
              <a:defRPr>
                <a:solidFill>
                  <a:srgbClr val="000000"/>
                </a:solidFill>
                <a:latin typeface="微软雅黑" panose="020B0503020204020204" pitchFamily="34" charset="-122"/>
                <a:ea typeface="微软雅黑" panose="020B0503020204020204" pitchFamily="34" charset="-122"/>
              </a:defRPr>
            </a:lvl1pPr>
            <a:lvl2pPr marL="742950" indent="-285750" eaLnBrk="0" fontAlgn="base" hangingPunct="0">
              <a:spcBef>
                <a:spcPct val="20000"/>
              </a:spcBef>
              <a:spcAft>
                <a:spcPct val="0"/>
              </a:spcAft>
              <a:buFont typeface="Arial" panose="020B0604020202020204" pitchFamily="34" charset="0"/>
              <a:buChar char="–"/>
              <a:defRPr sz="2800">
                <a:latin typeface="微软雅黑" panose="020B0503020204020204" pitchFamily="34" charset="-122"/>
                <a:ea typeface="微软雅黑" panose="020B0503020204020204" pitchFamily="34" charset="-122"/>
              </a:defRPr>
            </a:lvl2pPr>
            <a:lvl3pPr marL="1143000" indent="-228600" eaLnBrk="0" fontAlgn="base" hangingPunct="0">
              <a:spcBef>
                <a:spcPct val="20000"/>
              </a:spcBef>
              <a:spcAft>
                <a:spcPct val="0"/>
              </a:spcAft>
              <a:buFont typeface="Arial" panose="020B0604020202020204" pitchFamily="34" charset="0"/>
              <a:buChar char="•"/>
              <a:defRPr sz="2400">
                <a:latin typeface="微软雅黑" panose="020B0503020204020204" pitchFamily="34" charset="-122"/>
                <a:ea typeface="微软雅黑" panose="020B0503020204020204" pitchFamily="34" charset="-122"/>
              </a:defRPr>
            </a:lvl3pPr>
            <a:lvl4pPr marL="16002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4pPr>
            <a:lvl5pPr marL="20574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9pPr>
          </a:lstStyle>
          <a:p>
            <a:r>
              <a:rPr lang="zh-CN" altLang="en-US" sz="3300" b="1" dirty="0" smtClean="0">
                <a:solidFill>
                  <a:schemeClr val="bg1"/>
                </a:solidFill>
                <a:effectLst>
                  <a:innerShdw blurRad="63500" dist="50800" dir="13500000">
                    <a:prstClr val="black">
                      <a:alpha val="50000"/>
                    </a:prstClr>
                  </a:innerShdw>
                </a:effectLst>
              </a:rPr>
              <a:t>单击添加标题</a:t>
            </a:r>
            <a:endParaRPr lang="zh-CN" altLang="en-US" sz="3300" b="1" dirty="0">
              <a:solidFill>
                <a:schemeClr val="bg1"/>
              </a:solidFill>
              <a:effectLst>
                <a:innerShdw blurRad="63500" dist="50800" dir="13500000">
                  <a:prstClr val="black">
                    <a:alpha val="50000"/>
                  </a:prstClr>
                </a:innerShdw>
              </a:effectLst>
            </a:endParaRPr>
          </a:p>
        </p:txBody>
      </p:sp>
      <p:sp>
        <p:nvSpPr>
          <p:cNvPr id="9" name="矩形 8"/>
          <p:cNvSpPr>
            <a:spLocks noChangeArrowheads="1"/>
          </p:cNvSpPr>
          <p:nvPr/>
        </p:nvSpPr>
        <p:spPr bwMode="auto">
          <a:xfrm>
            <a:off x="4224721" y="2463738"/>
            <a:ext cx="2476395" cy="1103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6" tIns="34289" rIns="68576" bIns="34289">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214630" indent="-214630">
              <a:lnSpc>
                <a:spcPct val="120000"/>
              </a:lnSpc>
              <a:spcBef>
                <a:spcPct val="0"/>
              </a:spcBef>
              <a:buFont typeface="Wingdings" panose="05000000000000000000" pitchFamily="2" charset="2"/>
              <a:buChar char="n"/>
            </a:pPr>
            <a:r>
              <a:rPr lang="zh-CN" altLang="en-US" sz="1400" b="1" dirty="0">
                <a:solidFill>
                  <a:schemeClr val="bg1"/>
                </a:solidFill>
                <a:effectLst>
                  <a:innerShdw blurRad="63500" dist="50800" dir="13500000">
                    <a:prstClr val="black">
                      <a:alpha val="50000"/>
                    </a:prstClr>
                  </a:innerShdw>
                </a:effectLst>
                <a:sym typeface="微软雅黑" panose="020B0503020204020204" pitchFamily="34" charset="-122"/>
              </a:rPr>
              <a:t>添加说明文字</a:t>
            </a:r>
            <a:endParaRPr lang="en-US" altLang="zh-CN" sz="1400" b="1" dirty="0">
              <a:solidFill>
                <a:schemeClr val="bg1"/>
              </a:solidFill>
              <a:effectLst>
                <a:innerShdw blurRad="63500" dist="50800" dir="13500000">
                  <a:prstClr val="black">
                    <a:alpha val="50000"/>
                  </a:prstClr>
                </a:innerShdw>
              </a:effectLst>
              <a:sym typeface="微软雅黑" panose="020B0503020204020204" pitchFamily="34" charset="-122"/>
            </a:endParaRPr>
          </a:p>
          <a:p>
            <a:pPr marL="214630" indent="-214630">
              <a:lnSpc>
                <a:spcPct val="120000"/>
              </a:lnSpc>
              <a:spcBef>
                <a:spcPct val="0"/>
              </a:spcBef>
              <a:buFont typeface="Wingdings" panose="05000000000000000000" pitchFamily="2" charset="2"/>
              <a:buChar char="n"/>
            </a:pPr>
            <a:r>
              <a:rPr lang="zh-CN" altLang="en-US" sz="1400" b="1" dirty="0">
                <a:solidFill>
                  <a:schemeClr val="bg1"/>
                </a:solidFill>
                <a:effectLst>
                  <a:innerShdw blurRad="63500" dist="50800" dir="13500000">
                    <a:prstClr val="black">
                      <a:alpha val="50000"/>
                    </a:prstClr>
                  </a:innerShdw>
                </a:effectLst>
                <a:sym typeface="微软雅黑" panose="020B0503020204020204" pitchFamily="34" charset="-122"/>
              </a:rPr>
              <a:t>添加说明文字</a:t>
            </a:r>
            <a:endParaRPr lang="en-US" altLang="zh-CN" sz="1400" b="1" dirty="0">
              <a:solidFill>
                <a:schemeClr val="bg1"/>
              </a:solidFill>
              <a:effectLst>
                <a:innerShdw blurRad="63500" dist="50800" dir="13500000">
                  <a:prstClr val="black">
                    <a:alpha val="50000"/>
                  </a:prstClr>
                </a:innerShdw>
              </a:effectLst>
              <a:sym typeface="微软雅黑" panose="020B0503020204020204" pitchFamily="34" charset="-122"/>
            </a:endParaRPr>
          </a:p>
          <a:p>
            <a:pPr marL="214630" indent="-214630">
              <a:lnSpc>
                <a:spcPct val="120000"/>
              </a:lnSpc>
              <a:spcBef>
                <a:spcPct val="0"/>
              </a:spcBef>
              <a:buFont typeface="Wingdings" panose="05000000000000000000" pitchFamily="2" charset="2"/>
              <a:buChar char="n"/>
            </a:pPr>
            <a:r>
              <a:rPr lang="zh-CN" altLang="en-US" sz="1400" b="1" dirty="0">
                <a:solidFill>
                  <a:schemeClr val="bg1"/>
                </a:solidFill>
                <a:effectLst>
                  <a:innerShdw blurRad="63500" dist="50800" dir="13500000">
                    <a:prstClr val="black">
                      <a:alpha val="50000"/>
                    </a:prstClr>
                  </a:innerShdw>
                </a:effectLst>
                <a:sym typeface="微软雅黑" panose="020B0503020204020204" pitchFamily="34" charset="-122"/>
              </a:rPr>
              <a:t>添加说明文字</a:t>
            </a:r>
            <a:endParaRPr lang="en-US" altLang="zh-CN" sz="1400" b="1" dirty="0">
              <a:solidFill>
                <a:schemeClr val="bg1"/>
              </a:solidFill>
              <a:effectLst>
                <a:innerShdw blurRad="63500" dist="50800" dir="13500000">
                  <a:prstClr val="black">
                    <a:alpha val="50000"/>
                  </a:prstClr>
                </a:innerShdw>
              </a:effectLst>
              <a:sym typeface="微软雅黑" panose="020B0503020204020204" pitchFamily="34" charset="-122"/>
            </a:endParaRPr>
          </a:p>
          <a:p>
            <a:pPr marL="214630" indent="-214630">
              <a:lnSpc>
                <a:spcPct val="120000"/>
              </a:lnSpc>
              <a:spcBef>
                <a:spcPct val="0"/>
              </a:spcBef>
              <a:buFont typeface="Wingdings" panose="05000000000000000000" pitchFamily="2" charset="2"/>
              <a:buChar char="n"/>
            </a:pPr>
            <a:r>
              <a:rPr lang="zh-CN" altLang="en-US" sz="1400" b="1" dirty="0">
                <a:solidFill>
                  <a:schemeClr val="bg1"/>
                </a:solidFill>
                <a:effectLst>
                  <a:innerShdw blurRad="63500" dist="50800" dir="13500000">
                    <a:prstClr val="black">
                      <a:alpha val="50000"/>
                    </a:prstClr>
                  </a:innerShdw>
                </a:effectLst>
                <a:sym typeface="微软雅黑" panose="020B0503020204020204" pitchFamily="34" charset="-122"/>
              </a:rPr>
              <a:t>添加说明文字</a:t>
            </a:r>
            <a:endParaRPr lang="en-US" altLang="zh-CN" sz="1400" b="1" dirty="0">
              <a:solidFill>
                <a:schemeClr val="bg1"/>
              </a:solidFill>
              <a:effectLst>
                <a:innerShdw blurRad="63500" dist="50800" dir="13500000">
                  <a:prstClr val="black">
                    <a:alpha val="50000"/>
                  </a:prstClr>
                </a:innerShdw>
              </a:effectLst>
              <a:sym typeface="微软雅黑" panose="020B0503020204020204" pitchFamily="34" charset="-122"/>
            </a:endParaRPr>
          </a:p>
        </p:txBody>
      </p:sp>
      <p:cxnSp>
        <p:nvCxnSpPr>
          <p:cNvPr id="10" name="直接连接符 9"/>
          <p:cNvCxnSpPr/>
          <p:nvPr/>
        </p:nvCxnSpPr>
        <p:spPr>
          <a:xfrm>
            <a:off x="3995496" y="1477260"/>
            <a:ext cx="0" cy="1958586"/>
          </a:xfrm>
          <a:prstGeom prst="line">
            <a:avLst/>
          </a:prstGeom>
          <a:ln w="28575">
            <a:solidFill>
              <a:schemeClr val="bg1"/>
            </a:solidFill>
            <a:prstDash val="dashDot"/>
          </a:ln>
        </p:spPr>
        <p:style>
          <a:lnRef idx="1">
            <a:schemeClr val="accent1"/>
          </a:lnRef>
          <a:fillRef idx="0">
            <a:schemeClr val="accent1"/>
          </a:fillRef>
          <a:effectRef idx="0">
            <a:schemeClr val="accent1"/>
          </a:effectRef>
          <a:fontRef idx="minor">
            <a:schemeClr val="tx1"/>
          </a:fontRef>
        </p:style>
      </p:cxnSp>
      <p:grpSp>
        <p:nvGrpSpPr>
          <p:cNvPr id="11" name="组合 10"/>
          <p:cNvGrpSpPr/>
          <p:nvPr/>
        </p:nvGrpSpPr>
        <p:grpSpPr>
          <a:xfrm>
            <a:off x="3452896" y="2868106"/>
            <a:ext cx="298093" cy="298054"/>
            <a:chOff x="304800" y="673100"/>
            <a:chExt cx="4000500" cy="4000500"/>
          </a:xfrm>
          <a:effectLst>
            <a:outerShdw blurRad="444500" dist="254000" dir="6840000" algn="tr" rotWithShape="0">
              <a:prstClr val="black">
                <a:alpha val="24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anose="020B0503020204020204" pitchFamily="34" charset="-122"/>
              </a:endParaRPr>
            </a:p>
          </p:txBody>
        </p:sp>
        <p:sp>
          <p:nvSpPr>
            <p:cNvPr id="13" name="椭圆 1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anose="020B0503020204020204" pitchFamily="34" charset="-122"/>
              </a:endParaRPr>
            </a:p>
          </p:txBody>
        </p:sp>
      </p:grpSp>
      <p:grpSp>
        <p:nvGrpSpPr>
          <p:cNvPr id="14" name="组合 13"/>
          <p:cNvGrpSpPr/>
          <p:nvPr/>
        </p:nvGrpSpPr>
        <p:grpSpPr>
          <a:xfrm>
            <a:off x="3605928" y="2626354"/>
            <a:ext cx="160343" cy="160322"/>
            <a:chOff x="304800" y="673100"/>
            <a:chExt cx="4000500" cy="4000500"/>
          </a:xfrm>
          <a:effectLst>
            <a:outerShdw blurRad="444500" dist="254000" dir="6840000" algn="tr" rotWithShape="0">
              <a:prstClr val="black">
                <a:alpha val="24000"/>
              </a:prstClr>
            </a:outerShdw>
          </a:effectLst>
        </p:grpSpPr>
        <p:sp>
          <p:nvSpPr>
            <p:cNvPr id="15" name="同心圆 1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anose="020B0503020204020204" pitchFamily="34" charset="-122"/>
              </a:endParaRPr>
            </a:p>
          </p:txBody>
        </p:sp>
        <p:sp>
          <p:nvSpPr>
            <p:cNvPr id="16" name="椭圆 1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anose="020B0503020204020204" pitchFamily="34" charset="-122"/>
              </a:endParaRPr>
            </a:p>
          </p:txBody>
        </p:sp>
      </p:grpSp>
      <p:grpSp>
        <p:nvGrpSpPr>
          <p:cNvPr id="17" name="组合 16"/>
          <p:cNvGrpSpPr/>
          <p:nvPr/>
        </p:nvGrpSpPr>
        <p:grpSpPr>
          <a:xfrm>
            <a:off x="2781088" y="2992277"/>
            <a:ext cx="152040" cy="152021"/>
            <a:chOff x="304800" y="673100"/>
            <a:chExt cx="4000500" cy="4000500"/>
          </a:xfrm>
          <a:effectLst>
            <a:outerShdw blurRad="444500" dist="254000" dir="6840000" algn="tr" rotWithShape="0">
              <a:prstClr val="black">
                <a:alpha val="24000"/>
              </a:prstClr>
            </a:outerShdw>
          </a:effectLst>
        </p:grpSpPr>
        <p:sp>
          <p:nvSpPr>
            <p:cNvPr id="18" name="同心圆 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anose="020B0503020204020204" pitchFamily="34" charset="-122"/>
              </a:endParaRPr>
            </a:p>
          </p:txBody>
        </p:sp>
        <p:sp>
          <p:nvSpPr>
            <p:cNvPr id="19" name="椭圆 1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anose="020B0503020204020204" pitchFamily="34" charset="-122"/>
              </a:endParaRPr>
            </a:p>
          </p:txBody>
        </p:sp>
      </p:grpSp>
      <p:sp>
        <p:nvSpPr>
          <p:cNvPr id="20" name="Freeform 177"/>
          <p:cNvSpPr>
            <a:spLocks noEditPoints="1"/>
          </p:cNvSpPr>
          <p:nvPr/>
        </p:nvSpPr>
        <p:spPr bwMode="auto">
          <a:xfrm>
            <a:off x="2774281" y="1993431"/>
            <a:ext cx="575927" cy="582920"/>
          </a:xfrm>
          <a:custGeom>
            <a:avLst/>
            <a:gdLst>
              <a:gd name="T0" fmla="*/ 46 w 69"/>
              <a:gd name="T1" fmla="*/ 16 h 70"/>
              <a:gd name="T2" fmla="*/ 46 w 69"/>
              <a:gd name="T3" fmla="*/ 34 h 70"/>
              <a:gd name="T4" fmla="*/ 55 w 69"/>
              <a:gd name="T5" fmla="*/ 25 h 70"/>
              <a:gd name="T6" fmla="*/ 46 w 69"/>
              <a:gd name="T7" fmla="*/ 16 h 70"/>
              <a:gd name="T8" fmla="*/ 61 w 69"/>
              <a:gd name="T9" fmla="*/ 9 h 70"/>
              <a:gd name="T10" fmla="*/ 29 w 69"/>
              <a:gd name="T11" fmla="*/ 9 h 70"/>
              <a:gd name="T12" fmla="*/ 26 w 69"/>
              <a:gd name="T13" fmla="*/ 37 h 70"/>
              <a:gd name="T14" fmla="*/ 20 w 69"/>
              <a:gd name="T15" fmla="*/ 43 h 70"/>
              <a:gd name="T16" fmla="*/ 27 w 69"/>
              <a:gd name="T17" fmla="*/ 50 h 70"/>
              <a:gd name="T18" fmla="*/ 33 w 69"/>
              <a:gd name="T19" fmla="*/ 44 h 70"/>
              <a:gd name="T20" fmla="*/ 61 w 69"/>
              <a:gd name="T21" fmla="*/ 41 h 70"/>
              <a:gd name="T22" fmla="*/ 61 w 69"/>
              <a:gd name="T23" fmla="*/ 9 h 70"/>
              <a:gd name="T24" fmla="*/ 34 w 69"/>
              <a:gd name="T25" fmla="*/ 36 h 70"/>
              <a:gd name="T26" fmla="*/ 34 w 69"/>
              <a:gd name="T27" fmla="*/ 14 h 70"/>
              <a:gd name="T28" fmla="*/ 56 w 69"/>
              <a:gd name="T29" fmla="*/ 14 h 70"/>
              <a:gd name="T30" fmla="*/ 56 w 69"/>
              <a:gd name="T31" fmla="*/ 36 h 70"/>
              <a:gd name="T32" fmla="*/ 34 w 69"/>
              <a:gd name="T33" fmla="*/ 36 h 70"/>
              <a:gd name="T34" fmla="*/ 17 w 69"/>
              <a:gd name="T35" fmla="*/ 43 h 70"/>
              <a:gd name="T36" fmla="*/ 0 w 69"/>
              <a:gd name="T37" fmla="*/ 58 h 70"/>
              <a:gd name="T38" fmla="*/ 11 w 69"/>
              <a:gd name="T39" fmla="*/ 70 h 70"/>
              <a:gd name="T40" fmla="*/ 27 w 69"/>
              <a:gd name="T41" fmla="*/ 52 h 70"/>
              <a:gd name="T42" fmla="*/ 17 w 69"/>
              <a:gd name="T43" fmla="*/ 43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9" h="70">
                <a:moveTo>
                  <a:pt x="46" y="16"/>
                </a:moveTo>
                <a:cubicBezTo>
                  <a:pt x="50" y="21"/>
                  <a:pt x="52" y="26"/>
                  <a:pt x="46" y="34"/>
                </a:cubicBezTo>
                <a:cubicBezTo>
                  <a:pt x="51" y="34"/>
                  <a:pt x="55" y="30"/>
                  <a:pt x="55" y="25"/>
                </a:cubicBezTo>
                <a:cubicBezTo>
                  <a:pt x="55" y="20"/>
                  <a:pt x="51" y="16"/>
                  <a:pt x="46" y="16"/>
                </a:cubicBezTo>
                <a:close/>
                <a:moveTo>
                  <a:pt x="61" y="9"/>
                </a:moveTo>
                <a:cubicBezTo>
                  <a:pt x="52" y="0"/>
                  <a:pt x="38" y="0"/>
                  <a:pt x="29" y="9"/>
                </a:cubicBezTo>
                <a:cubicBezTo>
                  <a:pt x="22" y="16"/>
                  <a:pt x="21" y="28"/>
                  <a:pt x="26" y="37"/>
                </a:cubicBezTo>
                <a:cubicBezTo>
                  <a:pt x="20" y="43"/>
                  <a:pt x="20" y="43"/>
                  <a:pt x="20" y="43"/>
                </a:cubicBezTo>
                <a:cubicBezTo>
                  <a:pt x="27" y="50"/>
                  <a:pt x="27" y="50"/>
                  <a:pt x="27" y="50"/>
                </a:cubicBezTo>
                <a:cubicBezTo>
                  <a:pt x="33" y="44"/>
                  <a:pt x="33" y="44"/>
                  <a:pt x="33" y="44"/>
                </a:cubicBezTo>
                <a:cubicBezTo>
                  <a:pt x="42" y="49"/>
                  <a:pt x="53" y="48"/>
                  <a:pt x="61" y="41"/>
                </a:cubicBezTo>
                <a:cubicBezTo>
                  <a:pt x="69" y="32"/>
                  <a:pt x="69" y="18"/>
                  <a:pt x="61" y="9"/>
                </a:cubicBezTo>
                <a:close/>
                <a:moveTo>
                  <a:pt x="34" y="36"/>
                </a:moveTo>
                <a:cubicBezTo>
                  <a:pt x="28" y="30"/>
                  <a:pt x="28" y="20"/>
                  <a:pt x="34" y="14"/>
                </a:cubicBezTo>
                <a:cubicBezTo>
                  <a:pt x="40" y="8"/>
                  <a:pt x="50" y="8"/>
                  <a:pt x="56" y="14"/>
                </a:cubicBezTo>
                <a:cubicBezTo>
                  <a:pt x="62" y="20"/>
                  <a:pt x="62" y="30"/>
                  <a:pt x="56" y="36"/>
                </a:cubicBezTo>
                <a:cubicBezTo>
                  <a:pt x="50" y="42"/>
                  <a:pt x="40" y="42"/>
                  <a:pt x="34" y="36"/>
                </a:cubicBezTo>
                <a:close/>
                <a:moveTo>
                  <a:pt x="17" y="43"/>
                </a:moveTo>
                <a:cubicBezTo>
                  <a:pt x="0" y="58"/>
                  <a:pt x="0" y="58"/>
                  <a:pt x="0" y="58"/>
                </a:cubicBezTo>
                <a:cubicBezTo>
                  <a:pt x="11" y="70"/>
                  <a:pt x="11" y="70"/>
                  <a:pt x="11" y="70"/>
                </a:cubicBezTo>
                <a:cubicBezTo>
                  <a:pt x="27" y="52"/>
                  <a:pt x="27" y="52"/>
                  <a:pt x="27" y="52"/>
                </a:cubicBezTo>
                <a:lnTo>
                  <a:pt x="17" y="43"/>
                </a:lnTo>
                <a:close/>
              </a:path>
            </a:pathLst>
          </a:custGeom>
          <a:solidFill>
            <a:srgbClr val="0070C0"/>
          </a:solidFill>
          <a:ln>
            <a:noFill/>
          </a:ln>
        </p:spPr>
        <p:txBody>
          <a:bodyPr vert="horz" wrap="square" lIns="68580" tIns="34290" rIns="68580" bIns="34290" numCol="1" anchor="t" anchorCtr="0" compatLnSpc="1"/>
          <a:lstStyle/>
          <a:p>
            <a:endParaRPr lang="zh-CN" altLang="en-US"/>
          </a:p>
        </p:txBody>
      </p:sp>
    </p:spTree>
    <p:extLst>
      <p:ext uri="{BB962C8B-B14F-4D97-AF65-F5344CB8AC3E}">
        <p14:creationId xmlns:p14="http://schemas.microsoft.com/office/powerpoint/2010/main" val="245656760"/>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52"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Scale>
                                      <p:cBhvr>
                                        <p:cTn id="11"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1000" decel="50000" fill="hold">
                                          <p:stCondLst>
                                            <p:cond delay="0"/>
                                          </p:stCondLst>
                                        </p:cTn>
                                        <p:tgtEl>
                                          <p:spTgt spid="4"/>
                                        </p:tgtEl>
                                        <p:attrNameLst>
                                          <p:attrName>ppt_x</p:attrName>
                                          <p:attrName>ppt_y</p:attrName>
                                        </p:attrNameLst>
                                      </p:cBhvr>
                                    </p:animMotion>
                                    <p:animEffect transition="in" filter="fade">
                                      <p:cBhvr>
                                        <p:cTn id="13" dur="1000"/>
                                        <p:tgtEl>
                                          <p:spTgt spid="4"/>
                                        </p:tgtEl>
                                      </p:cBhvr>
                                    </p:animEffect>
                                  </p:childTnLst>
                                </p:cTn>
                              </p:par>
                              <p:par>
                                <p:cTn id="14" presetID="52" presetClass="entr" presetSubtype="0" fill="hold" nodeType="withEffect">
                                  <p:stCondLst>
                                    <p:cond delay="250"/>
                                  </p:stCondLst>
                                  <p:childTnLst>
                                    <p:set>
                                      <p:cBhvr>
                                        <p:cTn id="15" dur="1" fill="hold">
                                          <p:stCondLst>
                                            <p:cond delay="0"/>
                                          </p:stCondLst>
                                        </p:cTn>
                                        <p:tgtEl>
                                          <p:spTgt spid="17"/>
                                        </p:tgtEl>
                                        <p:attrNameLst>
                                          <p:attrName>style.visibility</p:attrName>
                                        </p:attrNameLst>
                                      </p:cBhvr>
                                      <p:to>
                                        <p:strVal val="visible"/>
                                      </p:to>
                                    </p:set>
                                    <p:animScale>
                                      <p:cBhvr>
                                        <p:cTn id="16"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7" dur="1000" decel="50000" fill="hold">
                                          <p:stCondLst>
                                            <p:cond delay="0"/>
                                          </p:stCondLst>
                                        </p:cTn>
                                        <p:tgtEl>
                                          <p:spTgt spid="17"/>
                                        </p:tgtEl>
                                        <p:attrNameLst>
                                          <p:attrName>ppt_x</p:attrName>
                                          <p:attrName>ppt_y</p:attrName>
                                        </p:attrNameLst>
                                      </p:cBhvr>
                                    </p:animMotion>
                                    <p:animEffect transition="in" filter="fade">
                                      <p:cBhvr>
                                        <p:cTn id="18" dur="1000"/>
                                        <p:tgtEl>
                                          <p:spTgt spid="17"/>
                                        </p:tgtEl>
                                      </p:cBhvr>
                                    </p:animEffect>
                                  </p:childTnLst>
                                </p:cTn>
                              </p:par>
                              <p:par>
                                <p:cTn id="19" presetID="52" presetClass="entr" presetSubtype="0" fill="hold" nodeType="withEffect">
                                  <p:stCondLst>
                                    <p:cond delay="500"/>
                                  </p:stCondLst>
                                  <p:childTnLst>
                                    <p:set>
                                      <p:cBhvr>
                                        <p:cTn id="20" dur="1" fill="hold">
                                          <p:stCondLst>
                                            <p:cond delay="0"/>
                                          </p:stCondLst>
                                        </p:cTn>
                                        <p:tgtEl>
                                          <p:spTgt spid="11"/>
                                        </p:tgtEl>
                                        <p:attrNameLst>
                                          <p:attrName>style.visibility</p:attrName>
                                        </p:attrNameLst>
                                      </p:cBhvr>
                                      <p:to>
                                        <p:strVal val="visible"/>
                                      </p:to>
                                    </p:set>
                                    <p:animScale>
                                      <p:cBhvr>
                                        <p:cTn id="21"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11"/>
                                        </p:tgtEl>
                                        <p:attrNameLst>
                                          <p:attrName>ppt_x</p:attrName>
                                          <p:attrName>ppt_y</p:attrName>
                                        </p:attrNameLst>
                                      </p:cBhvr>
                                    </p:animMotion>
                                    <p:animEffect transition="in" filter="fade">
                                      <p:cBhvr>
                                        <p:cTn id="23" dur="1000"/>
                                        <p:tgtEl>
                                          <p:spTgt spid="11"/>
                                        </p:tgtEl>
                                      </p:cBhvr>
                                    </p:animEffect>
                                  </p:childTnLst>
                                </p:cTn>
                              </p:par>
                              <p:par>
                                <p:cTn id="24" presetID="52" presetClass="entr" presetSubtype="0" fill="hold" nodeType="withEffect">
                                  <p:stCondLst>
                                    <p:cond delay="750"/>
                                  </p:stCondLst>
                                  <p:childTnLst>
                                    <p:set>
                                      <p:cBhvr>
                                        <p:cTn id="25" dur="1" fill="hold">
                                          <p:stCondLst>
                                            <p:cond delay="0"/>
                                          </p:stCondLst>
                                        </p:cTn>
                                        <p:tgtEl>
                                          <p:spTgt spid="14"/>
                                        </p:tgtEl>
                                        <p:attrNameLst>
                                          <p:attrName>style.visibility</p:attrName>
                                        </p:attrNameLst>
                                      </p:cBhvr>
                                      <p:to>
                                        <p:strVal val="visible"/>
                                      </p:to>
                                    </p:set>
                                    <p:animScale>
                                      <p:cBhvr>
                                        <p:cTn id="26"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14"/>
                                        </p:tgtEl>
                                        <p:attrNameLst>
                                          <p:attrName>ppt_x</p:attrName>
                                          <p:attrName>ppt_y</p:attrName>
                                        </p:attrNameLst>
                                      </p:cBhvr>
                                    </p:animMotion>
                                    <p:animEffect transition="in" filter="fade">
                                      <p:cBhvr>
                                        <p:cTn id="28" dur="1000"/>
                                        <p:tgtEl>
                                          <p:spTgt spid="14"/>
                                        </p:tgtEl>
                                      </p:cBhvr>
                                    </p:animEffect>
                                  </p:childTnLst>
                                </p:cTn>
                              </p:par>
                              <p:par>
                                <p:cTn id="29" presetID="53" presetClass="entr" presetSubtype="16" fill="hold" grpId="0" nodeType="withEffect">
                                  <p:stCondLst>
                                    <p:cond delay="750"/>
                                  </p:stCondLst>
                                  <p:childTnLst>
                                    <p:set>
                                      <p:cBhvr>
                                        <p:cTn id="30" dur="1" fill="hold">
                                          <p:stCondLst>
                                            <p:cond delay="0"/>
                                          </p:stCondLst>
                                        </p:cTn>
                                        <p:tgtEl>
                                          <p:spTgt spid="20"/>
                                        </p:tgtEl>
                                        <p:attrNameLst>
                                          <p:attrName>style.visibility</p:attrName>
                                        </p:attrNameLst>
                                      </p:cBhvr>
                                      <p:to>
                                        <p:strVal val="visible"/>
                                      </p:to>
                                    </p:set>
                                    <p:anim calcmode="lin" valueType="num">
                                      <p:cBhvr>
                                        <p:cTn id="31" dur="500" fill="hold"/>
                                        <p:tgtEl>
                                          <p:spTgt spid="20"/>
                                        </p:tgtEl>
                                        <p:attrNameLst>
                                          <p:attrName>ppt_w</p:attrName>
                                        </p:attrNameLst>
                                      </p:cBhvr>
                                      <p:tavLst>
                                        <p:tav tm="0">
                                          <p:val>
                                            <p:fltVal val="0"/>
                                          </p:val>
                                        </p:tav>
                                        <p:tav tm="100000">
                                          <p:val>
                                            <p:strVal val="#ppt_w"/>
                                          </p:val>
                                        </p:tav>
                                      </p:tavLst>
                                    </p:anim>
                                    <p:anim calcmode="lin" valueType="num">
                                      <p:cBhvr>
                                        <p:cTn id="32" dur="500" fill="hold"/>
                                        <p:tgtEl>
                                          <p:spTgt spid="20"/>
                                        </p:tgtEl>
                                        <p:attrNameLst>
                                          <p:attrName>ppt_h</p:attrName>
                                        </p:attrNameLst>
                                      </p:cBhvr>
                                      <p:tavLst>
                                        <p:tav tm="0">
                                          <p:val>
                                            <p:fltVal val="0"/>
                                          </p:val>
                                        </p:tav>
                                        <p:tav tm="100000">
                                          <p:val>
                                            <p:strVal val="#ppt_h"/>
                                          </p:val>
                                        </p:tav>
                                      </p:tavLst>
                                    </p:anim>
                                    <p:animEffect transition="in" filter="fade">
                                      <p:cBhvr>
                                        <p:cTn id="33" dur="500"/>
                                        <p:tgtEl>
                                          <p:spTgt spid="20"/>
                                        </p:tgtEl>
                                      </p:cBhvr>
                                    </p:animEffect>
                                  </p:childTnLst>
                                </p:cTn>
                              </p:par>
                            </p:childTnLst>
                          </p:cTn>
                        </p:par>
                        <p:par>
                          <p:cTn id="34" fill="hold">
                            <p:stCondLst>
                              <p:cond delay="2250"/>
                            </p:stCondLst>
                            <p:childTnLst>
                              <p:par>
                                <p:cTn id="35" presetID="22" presetClass="entr" presetSubtype="1" fill="hold"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up)">
                                      <p:cBhvr>
                                        <p:cTn id="37" dur="500"/>
                                        <p:tgtEl>
                                          <p:spTgt spid="10"/>
                                        </p:tgtEl>
                                      </p:cBhvr>
                                    </p:animEffect>
                                  </p:childTnLst>
                                </p:cTn>
                              </p:par>
                            </p:childTnLst>
                          </p:cTn>
                        </p:par>
                        <p:par>
                          <p:cTn id="38" fill="hold">
                            <p:stCondLst>
                              <p:cond delay="2750"/>
                            </p:stCondLst>
                            <p:childTnLst>
                              <p:par>
                                <p:cTn id="39" presetID="22" presetClass="entr" presetSubtype="8" fill="hold" grpId="0" nodeType="after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wipe(left)">
                                      <p:cBhvr>
                                        <p:cTn id="41" dur="500"/>
                                        <p:tgtEl>
                                          <p:spTgt spid="7"/>
                                        </p:tgtEl>
                                      </p:cBhvr>
                                    </p:animEffect>
                                  </p:childTnLst>
                                </p:cTn>
                              </p:par>
                            </p:childTnLst>
                          </p:cTn>
                        </p:par>
                        <p:par>
                          <p:cTn id="42" fill="hold">
                            <p:stCondLst>
                              <p:cond delay="3250"/>
                            </p:stCondLst>
                            <p:childTnLst>
                              <p:par>
                                <p:cTn id="43" presetID="2" presetClass="entr" presetSubtype="2" fill="hold" grpId="0" nodeType="afterEffect">
                                  <p:stCondLst>
                                    <p:cond delay="0"/>
                                  </p:stCondLst>
                                  <p:iterate type="wd">
                                    <p:tmPct val="10000"/>
                                  </p:iterate>
                                  <p:childTnLst>
                                    <p:set>
                                      <p:cBhvr>
                                        <p:cTn id="44" dur="1" fill="hold">
                                          <p:stCondLst>
                                            <p:cond delay="0"/>
                                          </p:stCondLst>
                                        </p:cTn>
                                        <p:tgtEl>
                                          <p:spTgt spid="8"/>
                                        </p:tgtEl>
                                        <p:attrNameLst>
                                          <p:attrName>style.visibility</p:attrName>
                                        </p:attrNameLst>
                                      </p:cBhvr>
                                      <p:to>
                                        <p:strVal val="visible"/>
                                      </p:to>
                                    </p:set>
                                    <p:anim calcmode="lin" valueType="num">
                                      <p:cBhvr additive="base">
                                        <p:cTn id="45" dur="500" fill="hold"/>
                                        <p:tgtEl>
                                          <p:spTgt spid="8"/>
                                        </p:tgtEl>
                                        <p:attrNameLst>
                                          <p:attrName>ppt_x</p:attrName>
                                        </p:attrNameLst>
                                      </p:cBhvr>
                                      <p:tavLst>
                                        <p:tav tm="0">
                                          <p:val>
                                            <p:strVal val="1+#ppt_w/2"/>
                                          </p:val>
                                        </p:tav>
                                        <p:tav tm="100000">
                                          <p:val>
                                            <p:strVal val="#ppt_x"/>
                                          </p:val>
                                        </p:tav>
                                      </p:tavLst>
                                    </p:anim>
                                    <p:anim calcmode="lin" valueType="num">
                                      <p:cBhvr additive="base">
                                        <p:cTn id="46" dur="500" fill="hold"/>
                                        <p:tgtEl>
                                          <p:spTgt spid="8"/>
                                        </p:tgtEl>
                                        <p:attrNameLst>
                                          <p:attrName>ppt_y</p:attrName>
                                        </p:attrNameLst>
                                      </p:cBhvr>
                                      <p:tavLst>
                                        <p:tav tm="0">
                                          <p:val>
                                            <p:strVal val="#ppt_y"/>
                                          </p:val>
                                        </p:tav>
                                        <p:tav tm="100000">
                                          <p:val>
                                            <p:strVal val="#ppt_y"/>
                                          </p:val>
                                        </p:tav>
                                      </p:tavLst>
                                    </p:anim>
                                  </p:childTnLst>
                                </p:cTn>
                              </p:par>
                            </p:childTnLst>
                          </p:cTn>
                        </p:par>
                        <p:par>
                          <p:cTn id="47" fill="hold">
                            <p:stCondLst>
                              <p:cond delay="3850"/>
                            </p:stCondLst>
                            <p:childTnLst>
                              <p:par>
                                <p:cTn id="48" presetID="12" presetClass="entr" presetSubtype="4" fill="hold" grpId="0" nodeType="afterEffect">
                                  <p:stCondLst>
                                    <p:cond delay="0"/>
                                  </p:stCondLst>
                                  <p:iterate type="lt">
                                    <p:tmPct val="10000"/>
                                  </p:iterate>
                                  <p:childTnLst>
                                    <p:set>
                                      <p:cBhvr>
                                        <p:cTn id="49" dur="1" fill="hold">
                                          <p:stCondLst>
                                            <p:cond delay="0"/>
                                          </p:stCondLst>
                                        </p:cTn>
                                        <p:tgtEl>
                                          <p:spTgt spid="9"/>
                                        </p:tgtEl>
                                        <p:attrNameLst>
                                          <p:attrName>style.visibility</p:attrName>
                                        </p:attrNameLst>
                                      </p:cBhvr>
                                      <p:to>
                                        <p:strVal val="visible"/>
                                      </p:to>
                                    </p:set>
                                    <p:anim calcmode="lin" valueType="num">
                                      <p:cBhvr additive="base">
                                        <p:cTn id="50" dur="500"/>
                                        <p:tgtEl>
                                          <p:spTgt spid="9"/>
                                        </p:tgtEl>
                                        <p:attrNameLst>
                                          <p:attrName>ppt_y</p:attrName>
                                        </p:attrNameLst>
                                      </p:cBhvr>
                                      <p:tavLst>
                                        <p:tav tm="0">
                                          <p:val>
                                            <p:strVal val="#ppt_y+#ppt_h*1.125000"/>
                                          </p:val>
                                        </p:tav>
                                        <p:tav tm="100000">
                                          <p:val>
                                            <p:strVal val="#ppt_y"/>
                                          </p:val>
                                        </p:tav>
                                      </p:tavLst>
                                    </p:anim>
                                    <p:animEffect transition="in" filter="wipe(up)">
                                      <p:cBhvr>
                                        <p:cTn id="5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p:bldP spid="8" grpId="0"/>
      <p:bldP spid="9" grpId="0"/>
      <p:bldP spid="2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816346" y="164349"/>
            <a:ext cx="1466161" cy="341820"/>
            <a:chOff x="3816346" y="164349"/>
            <a:chExt cx="1466161" cy="341820"/>
          </a:xfrm>
        </p:grpSpPr>
        <p:sp>
          <p:nvSpPr>
            <p:cNvPr id="10" name="圆角矩形 9"/>
            <p:cNvSpPr/>
            <p:nvPr/>
          </p:nvSpPr>
          <p:spPr>
            <a:xfrm>
              <a:off x="3816346" y="164349"/>
              <a:ext cx="1466161" cy="341820"/>
            </a:xfrm>
            <a:prstGeom prst="roundRect">
              <a:avLst>
                <a:gd name="adj" fmla="val 50000"/>
              </a:avLst>
            </a:prstGeom>
            <a:solidFill>
              <a:schemeClr val="bg1"/>
            </a:solidFill>
            <a:ln w="31750">
              <a:noFill/>
            </a:ln>
            <a:effectLst>
              <a:outerShdw blurRad="4445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sp>
          <p:nvSpPr>
            <p:cNvPr id="11" name="矩形 10"/>
            <p:cNvSpPr/>
            <p:nvPr/>
          </p:nvSpPr>
          <p:spPr>
            <a:xfrm>
              <a:off x="4067561" y="196839"/>
              <a:ext cx="963726" cy="247760"/>
            </a:xfrm>
            <a:prstGeom prst="rect">
              <a:avLst/>
            </a:prstGeom>
          </p:spPr>
          <p:txBody>
            <a:bodyPr wrap="none">
              <a:spAutoFit/>
            </a:bodyPr>
            <a:lstStyle/>
            <a:p>
              <a:pPr algn="ctr"/>
              <a:r>
                <a:rPr lang="zh-CN" altLang="en-US" sz="1010" b="1" dirty="0" smtClean="0">
                  <a:solidFill>
                    <a:srgbClr val="0064C6"/>
                  </a:solidFill>
                  <a:latin typeface="微软雅黑" panose="020B0503020204020204" pitchFamily="34" charset="-122"/>
                  <a:ea typeface="微软雅黑" panose="020B0503020204020204" pitchFamily="34" charset="-122"/>
                </a:rPr>
                <a:t>单击添加标题</a:t>
              </a:r>
              <a:endParaRPr lang="zh-CN" altLang="en-US" sz="1010" b="1" dirty="0">
                <a:solidFill>
                  <a:srgbClr val="0064C6"/>
                </a:solidFill>
                <a:latin typeface="微软雅黑" panose="020B0503020204020204" pitchFamily="34" charset="-122"/>
                <a:ea typeface="微软雅黑" panose="020B0503020204020204" pitchFamily="34" charset="-122"/>
              </a:endParaRPr>
            </a:p>
          </p:txBody>
        </p:sp>
      </p:grpSp>
      <p:sp>
        <p:nvSpPr>
          <p:cNvPr id="12" name="矩形 11"/>
          <p:cNvSpPr/>
          <p:nvPr/>
        </p:nvSpPr>
        <p:spPr>
          <a:xfrm>
            <a:off x="3011691" y="196839"/>
            <a:ext cx="681387" cy="248004"/>
          </a:xfrm>
          <a:prstGeom prst="rect">
            <a:avLst/>
          </a:prstGeom>
        </p:spPr>
        <p:txBody>
          <a:bodyPr wrap="none">
            <a:spAutoFit/>
          </a:bodyPr>
          <a:lstStyle/>
          <a:p>
            <a:pPr algn="ctr"/>
            <a:r>
              <a:rPr lang="en-US" altLang="zh-CN" sz="1010" b="1" dirty="0">
                <a:solidFill>
                  <a:schemeClr val="bg1">
                    <a:lumMod val="65000"/>
                  </a:schemeClr>
                </a:solidFill>
                <a:latin typeface="微软雅黑" panose="020B0503020204020204" pitchFamily="34" charset="-122"/>
                <a:ea typeface="微软雅黑" panose="020B0503020204020204" pitchFamily="34" charset="-122"/>
              </a:rPr>
              <a:t>&gt;&gt;&gt;&gt;&gt;</a:t>
            </a:r>
            <a:endParaRPr lang="zh-CN" altLang="en-US" sz="1010" b="1"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3" name="矩形 12"/>
          <p:cNvSpPr/>
          <p:nvPr/>
        </p:nvSpPr>
        <p:spPr>
          <a:xfrm>
            <a:off x="5386604" y="196839"/>
            <a:ext cx="681387" cy="248004"/>
          </a:xfrm>
          <a:prstGeom prst="rect">
            <a:avLst/>
          </a:prstGeom>
        </p:spPr>
        <p:txBody>
          <a:bodyPr wrap="none">
            <a:spAutoFit/>
          </a:bodyPr>
          <a:lstStyle/>
          <a:p>
            <a:pPr algn="ctr"/>
            <a:r>
              <a:rPr lang="en-US" altLang="zh-CN" sz="1010" b="1" dirty="0">
                <a:solidFill>
                  <a:schemeClr val="bg1">
                    <a:lumMod val="65000"/>
                  </a:schemeClr>
                </a:solidFill>
                <a:latin typeface="微软雅黑" panose="020B0503020204020204" pitchFamily="34" charset="-122"/>
                <a:ea typeface="微软雅黑" panose="020B0503020204020204" pitchFamily="34" charset="-122"/>
              </a:rPr>
              <a:t>&lt;&lt;&lt;&lt;&lt;</a:t>
            </a:r>
            <a:endParaRPr lang="zh-CN" altLang="en-US" sz="1010" b="1" dirty="0">
              <a:solidFill>
                <a:schemeClr val="bg1">
                  <a:lumMod val="65000"/>
                </a:schemeClr>
              </a:solidFill>
              <a:latin typeface="微软雅黑" panose="020B0503020204020204" pitchFamily="34" charset="-122"/>
              <a:ea typeface="微软雅黑" panose="020B0503020204020204" pitchFamily="34" charset="-122"/>
            </a:endParaRPr>
          </a:p>
        </p:txBody>
      </p:sp>
      <p:pic>
        <p:nvPicPr>
          <p:cNvPr id="64" name="Picture 3" descr="C:\Users\Administrator\Desktop\58pic_529623bd16668.png"/>
          <p:cNvPicPr>
            <a:picLocks noChangeAspect="1" noChangeArrowheads="1"/>
          </p:cNvPicPr>
          <p:nvPr/>
        </p:nvPicPr>
        <p:blipFill>
          <a:blip r:embed="rId2" cstate="screen">
            <a:duotone>
              <a:schemeClr val="accent1">
                <a:shade val="45000"/>
                <a:satMod val="135000"/>
              </a:schemeClr>
              <a:prstClr val="white"/>
            </a:duotone>
            <a:extLst>
              <a:ext uri="{BEBA8EAE-BF5A-486C-A8C5-ECC9F3942E4B}">
                <a14:imgProps xmlns:a14="http://schemas.microsoft.com/office/drawing/2010/main">
                  <a14:imgLayer r:embed="rId3">
                    <a14:imgEffect>
                      <a14:brightnessContrast bright="33000"/>
                    </a14:imgEffect>
                  </a14:imgLayer>
                </a14:imgProps>
              </a:ext>
              <a:ext uri="{28A0092B-C50C-407E-A947-70E740481C1C}">
                <a14:useLocalDpi xmlns:a14="http://schemas.microsoft.com/office/drawing/2010/main"/>
              </a:ext>
            </a:extLst>
          </a:blip>
          <a:srcRect/>
          <a:stretch>
            <a:fillRect/>
          </a:stretch>
        </p:blipFill>
        <p:spPr bwMode="auto">
          <a:xfrm>
            <a:off x="1469881" y="967909"/>
            <a:ext cx="2467951" cy="4576539"/>
          </a:xfrm>
          <a:prstGeom prst="rect">
            <a:avLst/>
          </a:prstGeom>
          <a:noFill/>
          <a:extLst>
            <a:ext uri="{909E8E84-426E-40DD-AFC4-6F175D3DCCD1}">
              <a14:hiddenFill xmlns:a14="http://schemas.microsoft.com/office/drawing/2010/main">
                <a:solidFill>
                  <a:srgbClr val="FFFFFF"/>
                </a:solidFill>
              </a14:hiddenFill>
            </a:ext>
          </a:extLst>
        </p:spPr>
      </p:pic>
      <p:sp>
        <p:nvSpPr>
          <p:cNvPr id="65" name="Freeform 5"/>
          <p:cNvSpPr/>
          <p:nvPr/>
        </p:nvSpPr>
        <p:spPr bwMode="auto">
          <a:xfrm rot="5400000">
            <a:off x="3839774" y="1186543"/>
            <a:ext cx="588601" cy="52167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25400">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41" tIns="34270" rIns="68541" bIns="34270" numCol="1" spcCol="0" rtlCol="0" fromWordArt="0" anchor="ctr" anchorCtr="0" forceAA="0" compatLnSpc="1">
            <a:noAutofit/>
          </a:bodyPr>
          <a:lstStyle/>
          <a:p>
            <a:pPr algn="ctr"/>
            <a:endParaRPr lang="zh-CN" altLang="en-US" sz="1010">
              <a:sym typeface="Arial" panose="020B0604020202020204" pitchFamily="34" charset="0"/>
            </a:endParaRPr>
          </a:p>
        </p:txBody>
      </p:sp>
      <p:grpSp>
        <p:nvGrpSpPr>
          <p:cNvPr id="66" name="组合 65"/>
          <p:cNvGrpSpPr/>
          <p:nvPr/>
        </p:nvGrpSpPr>
        <p:grpSpPr>
          <a:xfrm>
            <a:off x="4019615" y="1303756"/>
            <a:ext cx="248138" cy="284776"/>
            <a:chOff x="2733098" y="4187405"/>
            <a:chExt cx="484675" cy="556238"/>
          </a:xfrm>
          <a:solidFill>
            <a:srgbClr val="008AF2"/>
          </a:solidFill>
          <a:effectLst/>
        </p:grpSpPr>
        <p:sp>
          <p:nvSpPr>
            <p:cNvPr id="67" name="Oval 302"/>
            <p:cNvSpPr>
              <a:spLocks noChangeArrowheads="1"/>
            </p:cNvSpPr>
            <p:nvPr/>
          </p:nvSpPr>
          <p:spPr bwMode="auto">
            <a:xfrm>
              <a:off x="2849117" y="4187405"/>
              <a:ext cx="84574" cy="10734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41" tIns="34270" rIns="68541" bIns="34270" numCol="1" anchor="t" anchorCtr="0" compatLnSpc="1"/>
            <a:lstStyle/>
            <a:p>
              <a:endParaRPr lang="zh-CN" altLang="en-US" sz="1010">
                <a:solidFill>
                  <a:srgbClr val="000000"/>
                </a:solidFill>
              </a:endParaRPr>
            </a:p>
          </p:txBody>
        </p:sp>
        <p:sp>
          <p:nvSpPr>
            <p:cNvPr id="68" name="Freeform 303"/>
            <p:cNvSpPr>
              <a:spLocks noEditPoints="1"/>
            </p:cNvSpPr>
            <p:nvPr/>
          </p:nvSpPr>
          <p:spPr bwMode="auto">
            <a:xfrm>
              <a:off x="2733098" y="4304508"/>
              <a:ext cx="310105" cy="439135"/>
            </a:xfrm>
            <a:custGeom>
              <a:avLst/>
              <a:gdLst>
                <a:gd name="T0" fmla="*/ 121 w 121"/>
                <a:gd name="T1" fmla="*/ 26 h 171"/>
                <a:gd name="T2" fmla="*/ 120 w 121"/>
                <a:gd name="T3" fmla="*/ 26 h 171"/>
                <a:gd name="T4" fmla="*/ 114 w 121"/>
                <a:gd name="T5" fmla="*/ 21 h 171"/>
                <a:gd name="T6" fmla="*/ 90 w 121"/>
                <a:gd name="T7" fmla="*/ 3 h 171"/>
                <a:gd name="T8" fmla="*/ 84 w 121"/>
                <a:gd name="T9" fmla="*/ 1 h 171"/>
                <a:gd name="T10" fmla="*/ 76 w 121"/>
                <a:gd name="T11" fmla="*/ 1 h 171"/>
                <a:gd name="T12" fmla="*/ 74 w 121"/>
                <a:gd name="T13" fmla="*/ 11 h 171"/>
                <a:gd name="T14" fmla="*/ 67 w 121"/>
                <a:gd name="T15" fmla="*/ 42 h 171"/>
                <a:gd name="T16" fmla="*/ 67 w 121"/>
                <a:gd name="T17" fmla="*/ 7 h 171"/>
                <a:gd name="T18" fmla="*/ 58 w 121"/>
                <a:gd name="T19" fmla="*/ 0 h 171"/>
                <a:gd name="T20" fmla="*/ 58 w 121"/>
                <a:gd name="T21" fmla="*/ 9 h 171"/>
                <a:gd name="T22" fmla="*/ 45 w 121"/>
                <a:gd name="T23" fmla="*/ 18 h 171"/>
                <a:gd name="T24" fmla="*/ 40 w 121"/>
                <a:gd name="T25" fmla="*/ 7 h 171"/>
                <a:gd name="T26" fmla="*/ 47 w 121"/>
                <a:gd name="T27" fmla="*/ 0 h 171"/>
                <a:gd name="T28" fmla="*/ 38 w 121"/>
                <a:gd name="T29" fmla="*/ 1 h 171"/>
                <a:gd name="T30" fmla="*/ 3 w 121"/>
                <a:gd name="T31" fmla="*/ 35 h 171"/>
                <a:gd name="T32" fmla="*/ 3 w 121"/>
                <a:gd name="T33" fmla="*/ 36 h 171"/>
                <a:gd name="T34" fmla="*/ 1 w 121"/>
                <a:gd name="T35" fmla="*/ 48 h 171"/>
                <a:gd name="T36" fmla="*/ 2 w 121"/>
                <a:gd name="T37" fmla="*/ 48 h 171"/>
                <a:gd name="T38" fmla="*/ 2 w 121"/>
                <a:gd name="T39" fmla="*/ 50 h 171"/>
                <a:gd name="T40" fmla="*/ 6 w 121"/>
                <a:gd name="T41" fmla="*/ 57 h 171"/>
                <a:gd name="T42" fmla="*/ 20 w 121"/>
                <a:gd name="T43" fmla="*/ 85 h 171"/>
                <a:gd name="T44" fmla="*/ 33 w 121"/>
                <a:gd name="T45" fmla="*/ 90 h 171"/>
                <a:gd name="T46" fmla="*/ 35 w 121"/>
                <a:gd name="T47" fmla="*/ 90 h 171"/>
                <a:gd name="T48" fmla="*/ 60 w 121"/>
                <a:gd name="T49" fmla="*/ 171 h 171"/>
                <a:gd name="T50" fmla="*/ 56 w 121"/>
                <a:gd name="T51" fmla="*/ 110 h 171"/>
                <a:gd name="T52" fmla="*/ 89 w 121"/>
                <a:gd name="T53" fmla="*/ 33 h 171"/>
                <a:gd name="T54" fmla="*/ 93 w 121"/>
                <a:gd name="T55" fmla="*/ 31 h 171"/>
                <a:gd name="T56" fmla="*/ 75 w 121"/>
                <a:gd name="T57" fmla="*/ 45 h 171"/>
                <a:gd name="T58" fmla="*/ 89 w 121"/>
                <a:gd name="T59" fmla="*/ 33 h 171"/>
                <a:gd name="T60" fmla="*/ 30 w 121"/>
                <a:gd name="T61" fmla="*/ 55 h 171"/>
                <a:gd name="T62" fmla="*/ 24 w 121"/>
                <a:gd name="T63" fmla="*/ 44 h 171"/>
                <a:gd name="T64" fmla="*/ 33 w 121"/>
                <a:gd name="T65" fmla="*/ 6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1" h="171">
                  <a:moveTo>
                    <a:pt x="120" y="42"/>
                  </a:moveTo>
                  <a:cubicBezTo>
                    <a:pt x="120" y="35"/>
                    <a:pt x="121" y="24"/>
                    <a:pt x="121" y="26"/>
                  </a:cubicBezTo>
                  <a:cubicBezTo>
                    <a:pt x="121" y="26"/>
                    <a:pt x="121" y="26"/>
                    <a:pt x="121" y="26"/>
                  </a:cubicBezTo>
                  <a:cubicBezTo>
                    <a:pt x="120" y="26"/>
                    <a:pt x="120" y="26"/>
                    <a:pt x="120" y="26"/>
                  </a:cubicBezTo>
                  <a:cubicBezTo>
                    <a:pt x="118" y="24"/>
                    <a:pt x="118" y="24"/>
                    <a:pt x="118" y="24"/>
                  </a:cubicBezTo>
                  <a:cubicBezTo>
                    <a:pt x="114" y="21"/>
                    <a:pt x="114" y="21"/>
                    <a:pt x="114" y="21"/>
                  </a:cubicBezTo>
                  <a:cubicBezTo>
                    <a:pt x="106" y="15"/>
                    <a:pt x="106" y="15"/>
                    <a:pt x="106" y="15"/>
                  </a:cubicBezTo>
                  <a:cubicBezTo>
                    <a:pt x="90" y="3"/>
                    <a:pt x="90" y="3"/>
                    <a:pt x="90" y="3"/>
                  </a:cubicBezTo>
                  <a:cubicBezTo>
                    <a:pt x="88" y="2"/>
                    <a:pt x="86" y="1"/>
                    <a:pt x="84" y="1"/>
                  </a:cubicBezTo>
                  <a:cubicBezTo>
                    <a:pt x="84" y="1"/>
                    <a:pt x="84" y="1"/>
                    <a:pt x="84" y="1"/>
                  </a:cubicBezTo>
                  <a:cubicBezTo>
                    <a:pt x="81" y="1"/>
                    <a:pt x="78" y="1"/>
                    <a:pt x="76" y="0"/>
                  </a:cubicBezTo>
                  <a:cubicBezTo>
                    <a:pt x="76" y="1"/>
                    <a:pt x="76" y="1"/>
                    <a:pt x="76" y="1"/>
                  </a:cubicBezTo>
                  <a:cubicBezTo>
                    <a:pt x="83" y="7"/>
                    <a:pt x="83" y="7"/>
                    <a:pt x="83" y="7"/>
                  </a:cubicBezTo>
                  <a:cubicBezTo>
                    <a:pt x="74" y="11"/>
                    <a:pt x="74" y="11"/>
                    <a:pt x="74" y="11"/>
                  </a:cubicBezTo>
                  <a:cubicBezTo>
                    <a:pt x="78" y="18"/>
                    <a:pt x="78" y="18"/>
                    <a:pt x="78" y="18"/>
                  </a:cubicBezTo>
                  <a:cubicBezTo>
                    <a:pt x="67" y="42"/>
                    <a:pt x="67" y="42"/>
                    <a:pt x="67" y="42"/>
                  </a:cubicBezTo>
                  <a:cubicBezTo>
                    <a:pt x="65" y="9"/>
                    <a:pt x="65" y="9"/>
                    <a:pt x="65" y="9"/>
                  </a:cubicBezTo>
                  <a:cubicBezTo>
                    <a:pt x="67" y="7"/>
                    <a:pt x="67" y="7"/>
                    <a:pt x="67" y="7"/>
                  </a:cubicBezTo>
                  <a:cubicBezTo>
                    <a:pt x="65" y="0"/>
                    <a:pt x="65" y="0"/>
                    <a:pt x="65" y="0"/>
                  </a:cubicBezTo>
                  <a:cubicBezTo>
                    <a:pt x="58" y="0"/>
                    <a:pt x="58" y="0"/>
                    <a:pt x="58" y="0"/>
                  </a:cubicBezTo>
                  <a:cubicBezTo>
                    <a:pt x="56" y="7"/>
                    <a:pt x="56" y="7"/>
                    <a:pt x="56" y="7"/>
                  </a:cubicBezTo>
                  <a:cubicBezTo>
                    <a:pt x="58" y="9"/>
                    <a:pt x="58" y="9"/>
                    <a:pt x="58" y="9"/>
                  </a:cubicBezTo>
                  <a:cubicBezTo>
                    <a:pt x="56" y="42"/>
                    <a:pt x="56" y="42"/>
                    <a:pt x="56" y="42"/>
                  </a:cubicBezTo>
                  <a:cubicBezTo>
                    <a:pt x="45" y="18"/>
                    <a:pt x="45" y="18"/>
                    <a:pt x="45" y="18"/>
                  </a:cubicBezTo>
                  <a:cubicBezTo>
                    <a:pt x="49" y="11"/>
                    <a:pt x="49" y="11"/>
                    <a:pt x="49" y="11"/>
                  </a:cubicBezTo>
                  <a:cubicBezTo>
                    <a:pt x="40" y="7"/>
                    <a:pt x="40" y="7"/>
                    <a:pt x="40" y="7"/>
                  </a:cubicBezTo>
                  <a:cubicBezTo>
                    <a:pt x="47" y="1"/>
                    <a:pt x="47" y="1"/>
                    <a:pt x="47" y="1"/>
                  </a:cubicBezTo>
                  <a:cubicBezTo>
                    <a:pt x="47" y="0"/>
                    <a:pt x="47" y="0"/>
                    <a:pt x="47" y="0"/>
                  </a:cubicBezTo>
                  <a:cubicBezTo>
                    <a:pt x="45" y="1"/>
                    <a:pt x="42" y="1"/>
                    <a:pt x="39" y="1"/>
                  </a:cubicBezTo>
                  <a:cubicBezTo>
                    <a:pt x="39" y="1"/>
                    <a:pt x="39" y="1"/>
                    <a:pt x="38" y="1"/>
                  </a:cubicBezTo>
                  <a:cubicBezTo>
                    <a:pt x="36" y="2"/>
                    <a:pt x="33" y="3"/>
                    <a:pt x="31" y="5"/>
                  </a:cubicBezTo>
                  <a:cubicBezTo>
                    <a:pt x="3" y="35"/>
                    <a:pt x="3" y="35"/>
                    <a:pt x="3" y="35"/>
                  </a:cubicBezTo>
                  <a:cubicBezTo>
                    <a:pt x="3" y="36"/>
                    <a:pt x="3" y="36"/>
                    <a:pt x="3" y="36"/>
                  </a:cubicBezTo>
                  <a:cubicBezTo>
                    <a:pt x="3" y="36"/>
                    <a:pt x="3" y="36"/>
                    <a:pt x="3" y="36"/>
                  </a:cubicBezTo>
                  <a:cubicBezTo>
                    <a:pt x="0" y="60"/>
                    <a:pt x="2" y="42"/>
                    <a:pt x="1" y="48"/>
                  </a:cubicBezTo>
                  <a:cubicBezTo>
                    <a:pt x="1" y="48"/>
                    <a:pt x="1" y="48"/>
                    <a:pt x="1" y="48"/>
                  </a:cubicBezTo>
                  <a:cubicBezTo>
                    <a:pt x="1" y="48"/>
                    <a:pt x="1" y="48"/>
                    <a:pt x="1" y="48"/>
                  </a:cubicBezTo>
                  <a:cubicBezTo>
                    <a:pt x="2" y="48"/>
                    <a:pt x="2" y="48"/>
                    <a:pt x="2" y="48"/>
                  </a:cubicBezTo>
                  <a:cubicBezTo>
                    <a:pt x="2" y="49"/>
                    <a:pt x="2" y="49"/>
                    <a:pt x="2" y="49"/>
                  </a:cubicBezTo>
                  <a:cubicBezTo>
                    <a:pt x="2" y="50"/>
                    <a:pt x="2" y="50"/>
                    <a:pt x="2" y="50"/>
                  </a:cubicBezTo>
                  <a:cubicBezTo>
                    <a:pt x="4" y="52"/>
                    <a:pt x="4" y="52"/>
                    <a:pt x="4" y="52"/>
                  </a:cubicBezTo>
                  <a:cubicBezTo>
                    <a:pt x="6" y="57"/>
                    <a:pt x="6" y="57"/>
                    <a:pt x="6" y="57"/>
                  </a:cubicBezTo>
                  <a:cubicBezTo>
                    <a:pt x="11" y="66"/>
                    <a:pt x="11" y="66"/>
                    <a:pt x="11" y="66"/>
                  </a:cubicBezTo>
                  <a:cubicBezTo>
                    <a:pt x="20" y="85"/>
                    <a:pt x="20" y="85"/>
                    <a:pt x="20" y="85"/>
                  </a:cubicBezTo>
                  <a:cubicBezTo>
                    <a:pt x="24" y="82"/>
                    <a:pt x="29" y="80"/>
                    <a:pt x="33" y="78"/>
                  </a:cubicBezTo>
                  <a:cubicBezTo>
                    <a:pt x="33" y="82"/>
                    <a:pt x="33" y="86"/>
                    <a:pt x="33" y="90"/>
                  </a:cubicBezTo>
                  <a:cubicBezTo>
                    <a:pt x="33" y="90"/>
                    <a:pt x="33" y="90"/>
                    <a:pt x="33" y="90"/>
                  </a:cubicBezTo>
                  <a:cubicBezTo>
                    <a:pt x="33" y="90"/>
                    <a:pt x="34" y="90"/>
                    <a:pt x="35" y="90"/>
                  </a:cubicBezTo>
                  <a:cubicBezTo>
                    <a:pt x="37" y="171"/>
                    <a:pt x="37" y="171"/>
                    <a:pt x="37" y="171"/>
                  </a:cubicBezTo>
                  <a:cubicBezTo>
                    <a:pt x="60" y="171"/>
                    <a:pt x="60" y="171"/>
                    <a:pt x="60" y="171"/>
                  </a:cubicBezTo>
                  <a:cubicBezTo>
                    <a:pt x="61" y="161"/>
                    <a:pt x="61" y="148"/>
                    <a:pt x="61" y="134"/>
                  </a:cubicBezTo>
                  <a:cubicBezTo>
                    <a:pt x="58" y="127"/>
                    <a:pt x="56" y="118"/>
                    <a:pt x="56" y="110"/>
                  </a:cubicBezTo>
                  <a:cubicBezTo>
                    <a:pt x="56" y="74"/>
                    <a:pt x="84" y="44"/>
                    <a:pt x="120" y="42"/>
                  </a:cubicBezTo>
                  <a:close/>
                  <a:moveTo>
                    <a:pt x="89" y="33"/>
                  </a:moveTo>
                  <a:cubicBezTo>
                    <a:pt x="89" y="31"/>
                    <a:pt x="89" y="29"/>
                    <a:pt x="89" y="27"/>
                  </a:cubicBezTo>
                  <a:cubicBezTo>
                    <a:pt x="93" y="31"/>
                    <a:pt x="93" y="31"/>
                    <a:pt x="93" y="31"/>
                  </a:cubicBezTo>
                  <a:cubicBezTo>
                    <a:pt x="96" y="33"/>
                    <a:pt x="96" y="33"/>
                    <a:pt x="96" y="33"/>
                  </a:cubicBezTo>
                  <a:cubicBezTo>
                    <a:pt x="75" y="45"/>
                    <a:pt x="75" y="45"/>
                    <a:pt x="75" y="45"/>
                  </a:cubicBezTo>
                  <a:cubicBezTo>
                    <a:pt x="74" y="42"/>
                    <a:pt x="74" y="42"/>
                    <a:pt x="74" y="42"/>
                  </a:cubicBezTo>
                  <a:lnTo>
                    <a:pt x="89" y="33"/>
                  </a:lnTo>
                  <a:close/>
                  <a:moveTo>
                    <a:pt x="33" y="60"/>
                  </a:moveTo>
                  <a:cubicBezTo>
                    <a:pt x="30" y="55"/>
                    <a:pt x="30" y="55"/>
                    <a:pt x="30" y="55"/>
                  </a:cubicBezTo>
                  <a:cubicBezTo>
                    <a:pt x="25" y="46"/>
                    <a:pt x="25" y="46"/>
                    <a:pt x="25" y="46"/>
                  </a:cubicBezTo>
                  <a:cubicBezTo>
                    <a:pt x="24" y="44"/>
                    <a:pt x="24" y="44"/>
                    <a:pt x="24" y="44"/>
                  </a:cubicBezTo>
                  <a:cubicBezTo>
                    <a:pt x="34" y="31"/>
                    <a:pt x="34" y="31"/>
                    <a:pt x="34" y="31"/>
                  </a:cubicBezTo>
                  <a:cubicBezTo>
                    <a:pt x="34" y="41"/>
                    <a:pt x="33" y="50"/>
                    <a:pt x="33"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41" tIns="34270" rIns="68541" bIns="34270" numCol="1" anchor="t" anchorCtr="0" compatLnSpc="1"/>
            <a:lstStyle/>
            <a:p>
              <a:endParaRPr lang="zh-CN" altLang="en-US" sz="1010">
                <a:solidFill>
                  <a:srgbClr val="000000"/>
                </a:solidFill>
              </a:endParaRPr>
            </a:p>
          </p:txBody>
        </p:sp>
        <p:sp>
          <p:nvSpPr>
            <p:cNvPr id="69" name="Freeform 304"/>
            <p:cNvSpPr/>
            <p:nvPr/>
          </p:nvSpPr>
          <p:spPr bwMode="auto">
            <a:xfrm>
              <a:off x="2897909" y="4668827"/>
              <a:ext cx="60720" cy="74816"/>
            </a:xfrm>
            <a:custGeom>
              <a:avLst/>
              <a:gdLst>
                <a:gd name="T0" fmla="*/ 0 w 24"/>
                <a:gd name="T1" fmla="*/ 0 h 29"/>
                <a:gd name="T2" fmla="*/ 1 w 24"/>
                <a:gd name="T3" fmla="*/ 29 h 29"/>
                <a:gd name="T4" fmla="*/ 24 w 24"/>
                <a:gd name="T5" fmla="*/ 29 h 29"/>
                <a:gd name="T6" fmla="*/ 24 w 24"/>
                <a:gd name="T7" fmla="*/ 26 h 29"/>
                <a:gd name="T8" fmla="*/ 0 w 24"/>
                <a:gd name="T9" fmla="*/ 0 h 29"/>
              </a:gdLst>
              <a:ahLst/>
              <a:cxnLst>
                <a:cxn ang="0">
                  <a:pos x="T0" y="T1"/>
                </a:cxn>
                <a:cxn ang="0">
                  <a:pos x="T2" y="T3"/>
                </a:cxn>
                <a:cxn ang="0">
                  <a:pos x="T4" y="T5"/>
                </a:cxn>
                <a:cxn ang="0">
                  <a:pos x="T6" y="T7"/>
                </a:cxn>
                <a:cxn ang="0">
                  <a:pos x="T8" y="T9"/>
                </a:cxn>
              </a:cxnLst>
              <a:rect l="0" t="0" r="r" b="b"/>
              <a:pathLst>
                <a:path w="24" h="29">
                  <a:moveTo>
                    <a:pt x="0" y="0"/>
                  </a:moveTo>
                  <a:cubicBezTo>
                    <a:pt x="1" y="29"/>
                    <a:pt x="1" y="29"/>
                    <a:pt x="1" y="29"/>
                  </a:cubicBezTo>
                  <a:cubicBezTo>
                    <a:pt x="24" y="29"/>
                    <a:pt x="24" y="29"/>
                    <a:pt x="24" y="29"/>
                  </a:cubicBezTo>
                  <a:cubicBezTo>
                    <a:pt x="24" y="28"/>
                    <a:pt x="24" y="27"/>
                    <a:pt x="24" y="26"/>
                  </a:cubicBezTo>
                  <a:cubicBezTo>
                    <a:pt x="14" y="19"/>
                    <a:pt x="6" y="1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41" tIns="34270" rIns="68541" bIns="34270" numCol="1" anchor="t" anchorCtr="0" compatLnSpc="1"/>
            <a:lstStyle/>
            <a:p>
              <a:endParaRPr lang="zh-CN" altLang="en-US" sz="1010">
                <a:solidFill>
                  <a:srgbClr val="000000"/>
                </a:solidFill>
              </a:endParaRPr>
            </a:p>
          </p:txBody>
        </p:sp>
        <p:sp>
          <p:nvSpPr>
            <p:cNvPr id="70" name="Freeform 305"/>
            <p:cNvSpPr/>
            <p:nvPr/>
          </p:nvSpPr>
          <p:spPr bwMode="auto">
            <a:xfrm>
              <a:off x="3035614" y="4422694"/>
              <a:ext cx="54214" cy="41203"/>
            </a:xfrm>
            <a:custGeom>
              <a:avLst/>
              <a:gdLst>
                <a:gd name="T0" fmla="*/ 43 w 50"/>
                <a:gd name="T1" fmla="*/ 0 h 38"/>
                <a:gd name="T2" fmla="*/ 36 w 50"/>
                <a:gd name="T3" fmla="*/ 0 h 38"/>
                <a:gd name="T4" fmla="*/ 14 w 50"/>
                <a:gd name="T5" fmla="*/ 0 h 38"/>
                <a:gd name="T6" fmla="*/ 7 w 50"/>
                <a:gd name="T7" fmla="*/ 0 h 38"/>
                <a:gd name="T8" fmla="*/ 0 w 50"/>
                <a:gd name="T9" fmla="*/ 38 h 38"/>
                <a:gd name="T10" fmla="*/ 14 w 50"/>
                <a:gd name="T11" fmla="*/ 38 h 38"/>
                <a:gd name="T12" fmla="*/ 36 w 50"/>
                <a:gd name="T13" fmla="*/ 38 h 38"/>
                <a:gd name="T14" fmla="*/ 50 w 50"/>
                <a:gd name="T15" fmla="*/ 38 h 38"/>
                <a:gd name="T16" fmla="*/ 43 w 50"/>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38">
                  <a:moveTo>
                    <a:pt x="43" y="0"/>
                  </a:moveTo>
                  <a:lnTo>
                    <a:pt x="36" y="0"/>
                  </a:lnTo>
                  <a:lnTo>
                    <a:pt x="14" y="0"/>
                  </a:lnTo>
                  <a:lnTo>
                    <a:pt x="7" y="0"/>
                  </a:lnTo>
                  <a:lnTo>
                    <a:pt x="0" y="38"/>
                  </a:lnTo>
                  <a:lnTo>
                    <a:pt x="14" y="38"/>
                  </a:lnTo>
                  <a:lnTo>
                    <a:pt x="36" y="38"/>
                  </a:lnTo>
                  <a:lnTo>
                    <a:pt x="50" y="38"/>
                  </a:lnTo>
                  <a:lnTo>
                    <a:pt x="4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41" tIns="34270" rIns="68541" bIns="34270" numCol="1" anchor="t" anchorCtr="0" compatLnSpc="1"/>
            <a:lstStyle/>
            <a:p>
              <a:endParaRPr lang="zh-CN" altLang="en-US" sz="1010">
                <a:solidFill>
                  <a:srgbClr val="000000"/>
                </a:solidFill>
              </a:endParaRPr>
            </a:p>
          </p:txBody>
        </p:sp>
        <p:sp>
          <p:nvSpPr>
            <p:cNvPr id="71" name="Freeform 306"/>
            <p:cNvSpPr/>
            <p:nvPr/>
          </p:nvSpPr>
          <p:spPr bwMode="auto">
            <a:xfrm>
              <a:off x="2964051" y="4430285"/>
              <a:ext cx="61805" cy="59636"/>
            </a:xfrm>
            <a:custGeom>
              <a:avLst/>
              <a:gdLst>
                <a:gd name="T0" fmla="*/ 33 w 57"/>
                <a:gd name="T1" fmla="*/ 0 h 55"/>
                <a:gd name="T2" fmla="*/ 26 w 57"/>
                <a:gd name="T3" fmla="*/ 5 h 55"/>
                <a:gd name="T4" fmla="*/ 7 w 57"/>
                <a:gd name="T5" fmla="*/ 14 h 55"/>
                <a:gd name="T6" fmla="*/ 0 w 57"/>
                <a:gd name="T7" fmla="*/ 19 h 55"/>
                <a:gd name="T8" fmla="*/ 14 w 57"/>
                <a:gd name="T9" fmla="*/ 55 h 55"/>
                <a:gd name="T10" fmla="*/ 28 w 57"/>
                <a:gd name="T11" fmla="*/ 47 h 55"/>
                <a:gd name="T12" fmla="*/ 45 w 57"/>
                <a:gd name="T13" fmla="*/ 38 h 55"/>
                <a:gd name="T14" fmla="*/ 57 w 57"/>
                <a:gd name="T15" fmla="*/ 31 h 55"/>
                <a:gd name="T16" fmla="*/ 33 w 57"/>
                <a:gd name="T1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33" y="0"/>
                  </a:moveTo>
                  <a:lnTo>
                    <a:pt x="26" y="5"/>
                  </a:lnTo>
                  <a:lnTo>
                    <a:pt x="7" y="14"/>
                  </a:lnTo>
                  <a:lnTo>
                    <a:pt x="0" y="19"/>
                  </a:lnTo>
                  <a:lnTo>
                    <a:pt x="14" y="55"/>
                  </a:lnTo>
                  <a:lnTo>
                    <a:pt x="28" y="47"/>
                  </a:lnTo>
                  <a:lnTo>
                    <a:pt x="45" y="38"/>
                  </a:lnTo>
                  <a:lnTo>
                    <a:pt x="57" y="31"/>
                  </a:lnTo>
                  <a:lnTo>
                    <a:pt x="3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41" tIns="34270" rIns="68541" bIns="34270" numCol="1" anchor="t" anchorCtr="0" compatLnSpc="1"/>
            <a:lstStyle/>
            <a:p>
              <a:endParaRPr lang="zh-CN" altLang="en-US" sz="1010">
                <a:solidFill>
                  <a:srgbClr val="000000"/>
                </a:solidFill>
              </a:endParaRPr>
            </a:p>
          </p:txBody>
        </p:sp>
        <p:sp>
          <p:nvSpPr>
            <p:cNvPr id="72" name="Freeform 307"/>
            <p:cNvSpPr/>
            <p:nvPr/>
          </p:nvSpPr>
          <p:spPr bwMode="auto">
            <a:xfrm>
              <a:off x="2909837" y="4479077"/>
              <a:ext cx="61805" cy="61805"/>
            </a:xfrm>
            <a:custGeom>
              <a:avLst/>
              <a:gdLst>
                <a:gd name="T0" fmla="*/ 19 w 57"/>
                <a:gd name="T1" fmla="*/ 0 h 57"/>
                <a:gd name="T2" fmla="*/ 15 w 57"/>
                <a:gd name="T3" fmla="*/ 7 h 57"/>
                <a:gd name="T4" fmla="*/ 5 w 57"/>
                <a:gd name="T5" fmla="*/ 26 h 57"/>
                <a:gd name="T6" fmla="*/ 0 w 57"/>
                <a:gd name="T7" fmla="*/ 33 h 57"/>
                <a:gd name="T8" fmla="*/ 31 w 57"/>
                <a:gd name="T9" fmla="*/ 57 h 57"/>
                <a:gd name="T10" fmla="*/ 38 w 57"/>
                <a:gd name="T11" fmla="*/ 45 h 57"/>
                <a:gd name="T12" fmla="*/ 50 w 57"/>
                <a:gd name="T13" fmla="*/ 26 h 57"/>
                <a:gd name="T14" fmla="*/ 57 w 57"/>
                <a:gd name="T15" fmla="*/ 14 h 57"/>
                <a:gd name="T16" fmla="*/ 19 w 57"/>
                <a:gd name="T17"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19" y="0"/>
                  </a:moveTo>
                  <a:lnTo>
                    <a:pt x="15" y="7"/>
                  </a:lnTo>
                  <a:lnTo>
                    <a:pt x="5" y="26"/>
                  </a:lnTo>
                  <a:lnTo>
                    <a:pt x="0" y="33"/>
                  </a:lnTo>
                  <a:lnTo>
                    <a:pt x="31" y="57"/>
                  </a:lnTo>
                  <a:lnTo>
                    <a:pt x="38" y="45"/>
                  </a:lnTo>
                  <a:lnTo>
                    <a:pt x="50" y="26"/>
                  </a:lnTo>
                  <a:lnTo>
                    <a:pt x="57" y="14"/>
                  </a:lnTo>
                  <a:lnTo>
                    <a:pt x="1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41" tIns="34270" rIns="68541" bIns="34270" numCol="1" anchor="t" anchorCtr="0" compatLnSpc="1"/>
            <a:lstStyle/>
            <a:p>
              <a:endParaRPr lang="zh-CN" altLang="en-US" sz="1010">
                <a:solidFill>
                  <a:srgbClr val="000000"/>
                </a:solidFill>
              </a:endParaRPr>
            </a:p>
          </p:txBody>
        </p:sp>
        <p:sp>
          <p:nvSpPr>
            <p:cNvPr id="73" name="Freeform 308"/>
            <p:cNvSpPr/>
            <p:nvPr/>
          </p:nvSpPr>
          <p:spPr bwMode="auto">
            <a:xfrm>
              <a:off x="2897909" y="4550640"/>
              <a:ext cx="40119" cy="52046"/>
            </a:xfrm>
            <a:custGeom>
              <a:avLst/>
              <a:gdLst>
                <a:gd name="T0" fmla="*/ 0 w 37"/>
                <a:gd name="T1" fmla="*/ 5 h 48"/>
                <a:gd name="T2" fmla="*/ 0 w 37"/>
                <a:gd name="T3" fmla="*/ 14 h 48"/>
                <a:gd name="T4" fmla="*/ 0 w 37"/>
                <a:gd name="T5" fmla="*/ 33 h 48"/>
                <a:gd name="T6" fmla="*/ 0 w 37"/>
                <a:gd name="T7" fmla="*/ 43 h 48"/>
                <a:gd name="T8" fmla="*/ 37 w 37"/>
                <a:gd name="T9" fmla="*/ 48 h 48"/>
                <a:gd name="T10" fmla="*/ 37 w 37"/>
                <a:gd name="T11" fmla="*/ 33 h 48"/>
                <a:gd name="T12" fmla="*/ 37 w 37"/>
                <a:gd name="T13" fmla="*/ 14 h 48"/>
                <a:gd name="T14" fmla="*/ 37 w 37"/>
                <a:gd name="T15" fmla="*/ 0 h 48"/>
                <a:gd name="T16" fmla="*/ 0 w 37"/>
                <a:gd name="T17" fmla="*/ 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48">
                  <a:moveTo>
                    <a:pt x="0" y="5"/>
                  </a:moveTo>
                  <a:lnTo>
                    <a:pt x="0" y="14"/>
                  </a:lnTo>
                  <a:lnTo>
                    <a:pt x="0" y="33"/>
                  </a:lnTo>
                  <a:lnTo>
                    <a:pt x="0" y="43"/>
                  </a:lnTo>
                  <a:lnTo>
                    <a:pt x="37" y="48"/>
                  </a:lnTo>
                  <a:lnTo>
                    <a:pt x="37" y="33"/>
                  </a:lnTo>
                  <a:lnTo>
                    <a:pt x="37" y="14"/>
                  </a:lnTo>
                  <a:lnTo>
                    <a:pt x="37" y="0"/>
                  </a:lnTo>
                  <a:lnTo>
                    <a:pt x="0"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41" tIns="34270" rIns="68541" bIns="34270" numCol="1" anchor="t" anchorCtr="0" compatLnSpc="1"/>
            <a:lstStyle/>
            <a:p>
              <a:endParaRPr lang="zh-CN" altLang="en-US" sz="1010">
                <a:solidFill>
                  <a:srgbClr val="000000"/>
                </a:solidFill>
              </a:endParaRPr>
            </a:p>
          </p:txBody>
        </p:sp>
        <p:sp>
          <p:nvSpPr>
            <p:cNvPr id="74" name="Freeform 309"/>
            <p:cNvSpPr/>
            <p:nvPr/>
          </p:nvSpPr>
          <p:spPr bwMode="auto">
            <a:xfrm>
              <a:off x="2905500" y="4612444"/>
              <a:ext cx="58551" cy="61805"/>
            </a:xfrm>
            <a:custGeom>
              <a:avLst/>
              <a:gdLst>
                <a:gd name="T0" fmla="*/ 0 w 54"/>
                <a:gd name="T1" fmla="*/ 26 h 57"/>
                <a:gd name="T2" fmla="*/ 4 w 54"/>
                <a:gd name="T3" fmla="*/ 33 h 57"/>
                <a:gd name="T4" fmla="*/ 14 w 54"/>
                <a:gd name="T5" fmla="*/ 50 h 57"/>
                <a:gd name="T6" fmla="*/ 19 w 54"/>
                <a:gd name="T7" fmla="*/ 57 h 57"/>
                <a:gd name="T8" fmla="*/ 54 w 54"/>
                <a:gd name="T9" fmla="*/ 43 h 57"/>
                <a:gd name="T10" fmla="*/ 47 w 54"/>
                <a:gd name="T11" fmla="*/ 31 h 57"/>
                <a:gd name="T12" fmla="*/ 37 w 54"/>
                <a:gd name="T13" fmla="*/ 14 h 57"/>
                <a:gd name="T14" fmla="*/ 30 w 54"/>
                <a:gd name="T15" fmla="*/ 0 h 57"/>
                <a:gd name="T16" fmla="*/ 0 w 54"/>
                <a:gd name="T17" fmla="*/ 2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7">
                  <a:moveTo>
                    <a:pt x="0" y="26"/>
                  </a:moveTo>
                  <a:lnTo>
                    <a:pt x="4" y="33"/>
                  </a:lnTo>
                  <a:lnTo>
                    <a:pt x="14" y="50"/>
                  </a:lnTo>
                  <a:lnTo>
                    <a:pt x="19" y="57"/>
                  </a:lnTo>
                  <a:lnTo>
                    <a:pt x="54" y="43"/>
                  </a:lnTo>
                  <a:lnTo>
                    <a:pt x="47" y="31"/>
                  </a:lnTo>
                  <a:lnTo>
                    <a:pt x="37" y="14"/>
                  </a:lnTo>
                  <a:lnTo>
                    <a:pt x="30" y="0"/>
                  </a:lnTo>
                  <a:lnTo>
                    <a:pt x="0"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41" tIns="34270" rIns="68541" bIns="34270" numCol="1" anchor="t" anchorCtr="0" compatLnSpc="1"/>
            <a:lstStyle/>
            <a:p>
              <a:endParaRPr lang="zh-CN" altLang="en-US" sz="1010">
                <a:solidFill>
                  <a:srgbClr val="000000"/>
                </a:solidFill>
              </a:endParaRPr>
            </a:p>
          </p:txBody>
        </p:sp>
        <p:sp>
          <p:nvSpPr>
            <p:cNvPr id="75" name="Freeform 310"/>
            <p:cNvSpPr/>
            <p:nvPr/>
          </p:nvSpPr>
          <p:spPr bwMode="auto">
            <a:xfrm>
              <a:off x="2954292" y="4668827"/>
              <a:ext cx="60720" cy="58551"/>
            </a:xfrm>
            <a:custGeom>
              <a:avLst/>
              <a:gdLst>
                <a:gd name="T0" fmla="*/ 0 w 56"/>
                <a:gd name="T1" fmla="*/ 35 h 54"/>
                <a:gd name="T2" fmla="*/ 7 w 56"/>
                <a:gd name="T3" fmla="*/ 40 h 54"/>
                <a:gd name="T4" fmla="*/ 26 w 56"/>
                <a:gd name="T5" fmla="*/ 50 h 54"/>
                <a:gd name="T6" fmla="*/ 30 w 56"/>
                <a:gd name="T7" fmla="*/ 54 h 54"/>
                <a:gd name="T8" fmla="*/ 56 w 56"/>
                <a:gd name="T9" fmla="*/ 24 h 54"/>
                <a:gd name="T10" fmla="*/ 45 w 56"/>
                <a:gd name="T11" fmla="*/ 17 h 54"/>
                <a:gd name="T12" fmla="*/ 26 w 56"/>
                <a:gd name="T13" fmla="*/ 7 h 54"/>
                <a:gd name="T14" fmla="*/ 14 w 56"/>
                <a:gd name="T15" fmla="*/ 0 h 54"/>
                <a:gd name="T16" fmla="*/ 0 w 56"/>
                <a:gd name="T17" fmla="*/ 3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0" y="35"/>
                  </a:moveTo>
                  <a:lnTo>
                    <a:pt x="7" y="40"/>
                  </a:lnTo>
                  <a:lnTo>
                    <a:pt x="26" y="50"/>
                  </a:lnTo>
                  <a:lnTo>
                    <a:pt x="30" y="54"/>
                  </a:lnTo>
                  <a:lnTo>
                    <a:pt x="56" y="24"/>
                  </a:lnTo>
                  <a:lnTo>
                    <a:pt x="45" y="17"/>
                  </a:lnTo>
                  <a:lnTo>
                    <a:pt x="26" y="7"/>
                  </a:lnTo>
                  <a:lnTo>
                    <a:pt x="14" y="0"/>
                  </a:lnTo>
                  <a:lnTo>
                    <a:pt x="0" y="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41" tIns="34270" rIns="68541" bIns="34270" numCol="1" anchor="t" anchorCtr="0" compatLnSpc="1"/>
            <a:lstStyle/>
            <a:p>
              <a:endParaRPr lang="zh-CN" altLang="en-US" sz="1010">
                <a:solidFill>
                  <a:srgbClr val="000000"/>
                </a:solidFill>
              </a:endParaRPr>
            </a:p>
          </p:txBody>
        </p:sp>
        <p:sp>
          <p:nvSpPr>
            <p:cNvPr id="76" name="Freeform 311"/>
            <p:cNvSpPr/>
            <p:nvPr/>
          </p:nvSpPr>
          <p:spPr bwMode="auto">
            <a:xfrm>
              <a:off x="3022602" y="4699187"/>
              <a:ext cx="54214" cy="44456"/>
            </a:xfrm>
            <a:custGeom>
              <a:avLst/>
              <a:gdLst>
                <a:gd name="T0" fmla="*/ 8 w 50"/>
                <a:gd name="T1" fmla="*/ 41 h 41"/>
                <a:gd name="T2" fmla="*/ 15 w 50"/>
                <a:gd name="T3" fmla="*/ 41 h 41"/>
                <a:gd name="T4" fmla="*/ 36 w 50"/>
                <a:gd name="T5" fmla="*/ 41 h 41"/>
                <a:gd name="T6" fmla="*/ 43 w 50"/>
                <a:gd name="T7" fmla="*/ 41 h 41"/>
                <a:gd name="T8" fmla="*/ 50 w 50"/>
                <a:gd name="T9" fmla="*/ 0 h 41"/>
                <a:gd name="T10" fmla="*/ 36 w 50"/>
                <a:gd name="T11" fmla="*/ 0 h 41"/>
                <a:gd name="T12" fmla="*/ 15 w 50"/>
                <a:gd name="T13" fmla="*/ 0 h 41"/>
                <a:gd name="T14" fmla="*/ 0 w 50"/>
                <a:gd name="T15" fmla="*/ 0 h 41"/>
                <a:gd name="T16" fmla="*/ 8 w 50"/>
                <a:gd name="T17"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41">
                  <a:moveTo>
                    <a:pt x="8" y="41"/>
                  </a:moveTo>
                  <a:lnTo>
                    <a:pt x="15" y="41"/>
                  </a:lnTo>
                  <a:lnTo>
                    <a:pt x="36" y="41"/>
                  </a:lnTo>
                  <a:lnTo>
                    <a:pt x="43" y="41"/>
                  </a:lnTo>
                  <a:lnTo>
                    <a:pt x="50" y="0"/>
                  </a:lnTo>
                  <a:lnTo>
                    <a:pt x="36" y="0"/>
                  </a:lnTo>
                  <a:lnTo>
                    <a:pt x="15" y="0"/>
                  </a:lnTo>
                  <a:lnTo>
                    <a:pt x="0" y="0"/>
                  </a:lnTo>
                  <a:lnTo>
                    <a:pt x="8"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41" tIns="34270" rIns="68541" bIns="34270" numCol="1" anchor="t" anchorCtr="0" compatLnSpc="1"/>
            <a:lstStyle/>
            <a:p>
              <a:endParaRPr lang="zh-CN" altLang="en-US" sz="1010">
                <a:solidFill>
                  <a:srgbClr val="000000"/>
                </a:solidFill>
              </a:endParaRPr>
            </a:p>
          </p:txBody>
        </p:sp>
        <p:sp>
          <p:nvSpPr>
            <p:cNvPr id="77" name="Freeform 312"/>
            <p:cNvSpPr/>
            <p:nvPr/>
          </p:nvSpPr>
          <p:spPr bwMode="auto">
            <a:xfrm>
              <a:off x="3087659" y="4674248"/>
              <a:ext cx="60720" cy="58551"/>
            </a:xfrm>
            <a:custGeom>
              <a:avLst/>
              <a:gdLst>
                <a:gd name="T0" fmla="*/ 26 w 56"/>
                <a:gd name="T1" fmla="*/ 54 h 54"/>
                <a:gd name="T2" fmla="*/ 30 w 56"/>
                <a:gd name="T3" fmla="*/ 52 h 54"/>
                <a:gd name="T4" fmla="*/ 49 w 56"/>
                <a:gd name="T5" fmla="*/ 40 h 54"/>
                <a:gd name="T6" fmla="*/ 56 w 56"/>
                <a:gd name="T7" fmla="*/ 38 h 54"/>
                <a:gd name="T8" fmla="*/ 42 w 56"/>
                <a:gd name="T9" fmla="*/ 0 h 54"/>
                <a:gd name="T10" fmla="*/ 30 w 56"/>
                <a:gd name="T11" fmla="*/ 7 h 54"/>
                <a:gd name="T12" fmla="*/ 11 w 56"/>
                <a:gd name="T13" fmla="*/ 19 h 54"/>
                <a:gd name="T14" fmla="*/ 0 w 56"/>
                <a:gd name="T15" fmla="*/ 26 h 54"/>
                <a:gd name="T16" fmla="*/ 26 w 56"/>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26" y="54"/>
                  </a:moveTo>
                  <a:lnTo>
                    <a:pt x="30" y="52"/>
                  </a:lnTo>
                  <a:lnTo>
                    <a:pt x="49" y="40"/>
                  </a:lnTo>
                  <a:lnTo>
                    <a:pt x="56" y="38"/>
                  </a:lnTo>
                  <a:lnTo>
                    <a:pt x="42" y="0"/>
                  </a:lnTo>
                  <a:lnTo>
                    <a:pt x="30" y="7"/>
                  </a:lnTo>
                  <a:lnTo>
                    <a:pt x="11" y="19"/>
                  </a:lnTo>
                  <a:lnTo>
                    <a:pt x="0" y="26"/>
                  </a:lnTo>
                  <a:lnTo>
                    <a:pt x="26" y="5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41" tIns="34270" rIns="68541" bIns="34270" numCol="1" anchor="t" anchorCtr="0" compatLnSpc="1"/>
            <a:lstStyle/>
            <a:p>
              <a:endParaRPr lang="zh-CN" altLang="en-US" sz="1010">
                <a:solidFill>
                  <a:srgbClr val="000000"/>
                </a:solidFill>
              </a:endParaRPr>
            </a:p>
          </p:txBody>
        </p:sp>
        <p:sp>
          <p:nvSpPr>
            <p:cNvPr id="78" name="Freeform 313"/>
            <p:cNvSpPr/>
            <p:nvPr/>
          </p:nvSpPr>
          <p:spPr bwMode="auto">
            <a:xfrm>
              <a:off x="3144042" y="4625456"/>
              <a:ext cx="58551" cy="58551"/>
            </a:xfrm>
            <a:custGeom>
              <a:avLst/>
              <a:gdLst>
                <a:gd name="T0" fmla="*/ 35 w 54"/>
                <a:gd name="T1" fmla="*/ 54 h 54"/>
                <a:gd name="T2" fmla="*/ 40 w 54"/>
                <a:gd name="T3" fmla="*/ 47 h 54"/>
                <a:gd name="T4" fmla="*/ 49 w 54"/>
                <a:gd name="T5" fmla="*/ 31 h 54"/>
                <a:gd name="T6" fmla="*/ 54 w 54"/>
                <a:gd name="T7" fmla="*/ 23 h 54"/>
                <a:gd name="T8" fmla="*/ 23 w 54"/>
                <a:gd name="T9" fmla="*/ 0 h 54"/>
                <a:gd name="T10" fmla="*/ 16 w 54"/>
                <a:gd name="T11" fmla="*/ 12 h 54"/>
                <a:gd name="T12" fmla="*/ 7 w 54"/>
                <a:gd name="T13" fmla="*/ 28 h 54"/>
                <a:gd name="T14" fmla="*/ 0 w 54"/>
                <a:gd name="T15" fmla="*/ 40 h 54"/>
                <a:gd name="T16" fmla="*/ 35 w 54"/>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4">
                  <a:moveTo>
                    <a:pt x="35" y="54"/>
                  </a:moveTo>
                  <a:lnTo>
                    <a:pt x="40" y="47"/>
                  </a:lnTo>
                  <a:lnTo>
                    <a:pt x="49" y="31"/>
                  </a:lnTo>
                  <a:lnTo>
                    <a:pt x="54" y="23"/>
                  </a:lnTo>
                  <a:lnTo>
                    <a:pt x="23" y="0"/>
                  </a:lnTo>
                  <a:lnTo>
                    <a:pt x="16" y="12"/>
                  </a:lnTo>
                  <a:lnTo>
                    <a:pt x="7" y="28"/>
                  </a:lnTo>
                  <a:lnTo>
                    <a:pt x="0" y="40"/>
                  </a:lnTo>
                  <a:lnTo>
                    <a:pt x="35" y="5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41" tIns="34270" rIns="68541" bIns="34270" numCol="1" anchor="t" anchorCtr="0" compatLnSpc="1"/>
            <a:lstStyle/>
            <a:p>
              <a:endParaRPr lang="zh-CN" altLang="en-US" sz="1010">
                <a:solidFill>
                  <a:srgbClr val="000000"/>
                </a:solidFill>
              </a:endParaRPr>
            </a:p>
          </p:txBody>
        </p:sp>
        <p:sp>
          <p:nvSpPr>
            <p:cNvPr id="79" name="Freeform 314"/>
            <p:cNvSpPr/>
            <p:nvPr/>
          </p:nvSpPr>
          <p:spPr bwMode="auto">
            <a:xfrm>
              <a:off x="3174402" y="4563651"/>
              <a:ext cx="43371" cy="50962"/>
            </a:xfrm>
            <a:custGeom>
              <a:avLst/>
              <a:gdLst>
                <a:gd name="T0" fmla="*/ 40 w 40"/>
                <a:gd name="T1" fmla="*/ 43 h 47"/>
                <a:gd name="T2" fmla="*/ 40 w 40"/>
                <a:gd name="T3" fmla="*/ 33 h 47"/>
                <a:gd name="T4" fmla="*/ 40 w 40"/>
                <a:gd name="T5" fmla="*/ 14 h 47"/>
                <a:gd name="T6" fmla="*/ 40 w 40"/>
                <a:gd name="T7" fmla="*/ 5 h 47"/>
                <a:gd name="T8" fmla="*/ 0 w 40"/>
                <a:gd name="T9" fmla="*/ 0 h 47"/>
                <a:gd name="T10" fmla="*/ 0 w 40"/>
                <a:gd name="T11" fmla="*/ 14 h 47"/>
                <a:gd name="T12" fmla="*/ 0 w 40"/>
                <a:gd name="T13" fmla="*/ 33 h 47"/>
                <a:gd name="T14" fmla="*/ 0 w 40"/>
                <a:gd name="T15" fmla="*/ 47 h 47"/>
                <a:gd name="T16" fmla="*/ 40 w 40"/>
                <a:gd name="T17" fmla="*/ 4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47">
                  <a:moveTo>
                    <a:pt x="40" y="43"/>
                  </a:moveTo>
                  <a:lnTo>
                    <a:pt x="40" y="33"/>
                  </a:lnTo>
                  <a:lnTo>
                    <a:pt x="40" y="14"/>
                  </a:lnTo>
                  <a:lnTo>
                    <a:pt x="40" y="5"/>
                  </a:lnTo>
                  <a:lnTo>
                    <a:pt x="0" y="0"/>
                  </a:lnTo>
                  <a:lnTo>
                    <a:pt x="0" y="14"/>
                  </a:lnTo>
                  <a:lnTo>
                    <a:pt x="0" y="33"/>
                  </a:lnTo>
                  <a:lnTo>
                    <a:pt x="0" y="47"/>
                  </a:lnTo>
                  <a:lnTo>
                    <a:pt x="40"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41" tIns="34270" rIns="68541" bIns="34270" numCol="1" anchor="t" anchorCtr="0" compatLnSpc="1"/>
            <a:lstStyle/>
            <a:p>
              <a:endParaRPr lang="zh-CN" altLang="en-US" sz="1010">
                <a:solidFill>
                  <a:srgbClr val="000000"/>
                </a:solidFill>
              </a:endParaRPr>
            </a:p>
          </p:txBody>
        </p:sp>
        <p:sp>
          <p:nvSpPr>
            <p:cNvPr id="80" name="Freeform 315"/>
            <p:cNvSpPr/>
            <p:nvPr/>
          </p:nvSpPr>
          <p:spPr bwMode="auto">
            <a:xfrm>
              <a:off x="3148379" y="4492088"/>
              <a:ext cx="59636" cy="58551"/>
            </a:xfrm>
            <a:custGeom>
              <a:avLst/>
              <a:gdLst>
                <a:gd name="T0" fmla="*/ 55 w 55"/>
                <a:gd name="T1" fmla="*/ 31 h 54"/>
                <a:gd name="T2" fmla="*/ 52 w 55"/>
                <a:gd name="T3" fmla="*/ 24 h 54"/>
                <a:gd name="T4" fmla="*/ 40 w 55"/>
                <a:gd name="T5" fmla="*/ 7 h 54"/>
                <a:gd name="T6" fmla="*/ 38 w 55"/>
                <a:gd name="T7" fmla="*/ 0 h 54"/>
                <a:gd name="T8" fmla="*/ 0 w 55"/>
                <a:gd name="T9" fmla="*/ 14 h 54"/>
                <a:gd name="T10" fmla="*/ 7 w 55"/>
                <a:gd name="T11" fmla="*/ 26 h 54"/>
                <a:gd name="T12" fmla="*/ 17 w 55"/>
                <a:gd name="T13" fmla="*/ 42 h 54"/>
                <a:gd name="T14" fmla="*/ 24 w 55"/>
                <a:gd name="T15" fmla="*/ 54 h 54"/>
                <a:gd name="T16" fmla="*/ 55 w 55"/>
                <a:gd name="T17" fmla="*/ 3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 h="54">
                  <a:moveTo>
                    <a:pt x="55" y="31"/>
                  </a:moveTo>
                  <a:lnTo>
                    <a:pt x="52" y="24"/>
                  </a:lnTo>
                  <a:lnTo>
                    <a:pt x="40" y="7"/>
                  </a:lnTo>
                  <a:lnTo>
                    <a:pt x="38" y="0"/>
                  </a:lnTo>
                  <a:lnTo>
                    <a:pt x="0" y="14"/>
                  </a:lnTo>
                  <a:lnTo>
                    <a:pt x="7" y="26"/>
                  </a:lnTo>
                  <a:lnTo>
                    <a:pt x="17" y="42"/>
                  </a:lnTo>
                  <a:lnTo>
                    <a:pt x="24" y="54"/>
                  </a:lnTo>
                  <a:lnTo>
                    <a:pt x="55"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41" tIns="34270" rIns="68541" bIns="34270" numCol="1" anchor="t" anchorCtr="0" compatLnSpc="1"/>
            <a:lstStyle/>
            <a:p>
              <a:endParaRPr lang="zh-CN" altLang="en-US" sz="1010">
                <a:solidFill>
                  <a:srgbClr val="000000"/>
                </a:solidFill>
              </a:endParaRPr>
            </a:p>
          </p:txBody>
        </p:sp>
        <p:sp>
          <p:nvSpPr>
            <p:cNvPr id="81" name="Freeform 316"/>
            <p:cNvSpPr/>
            <p:nvPr/>
          </p:nvSpPr>
          <p:spPr bwMode="auto">
            <a:xfrm>
              <a:off x="3097418" y="4437874"/>
              <a:ext cx="61805" cy="59636"/>
            </a:xfrm>
            <a:custGeom>
              <a:avLst/>
              <a:gdLst>
                <a:gd name="T0" fmla="*/ 57 w 57"/>
                <a:gd name="T1" fmla="*/ 17 h 55"/>
                <a:gd name="T2" fmla="*/ 50 w 57"/>
                <a:gd name="T3" fmla="*/ 14 h 55"/>
                <a:gd name="T4" fmla="*/ 33 w 57"/>
                <a:gd name="T5" fmla="*/ 3 h 55"/>
                <a:gd name="T6" fmla="*/ 26 w 57"/>
                <a:gd name="T7" fmla="*/ 0 h 55"/>
                <a:gd name="T8" fmla="*/ 0 w 57"/>
                <a:gd name="T9" fmla="*/ 31 h 55"/>
                <a:gd name="T10" fmla="*/ 14 w 57"/>
                <a:gd name="T11" fmla="*/ 38 h 55"/>
                <a:gd name="T12" fmla="*/ 31 w 57"/>
                <a:gd name="T13" fmla="*/ 48 h 55"/>
                <a:gd name="T14" fmla="*/ 43 w 57"/>
                <a:gd name="T15" fmla="*/ 55 h 55"/>
                <a:gd name="T16" fmla="*/ 57 w 57"/>
                <a:gd name="T17" fmla="*/ 1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57" y="17"/>
                  </a:moveTo>
                  <a:lnTo>
                    <a:pt x="50" y="14"/>
                  </a:lnTo>
                  <a:lnTo>
                    <a:pt x="33" y="3"/>
                  </a:lnTo>
                  <a:lnTo>
                    <a:pt x="26" y="0"/>
                  </a:lnTo>
                  <a:lnTo>
                    <a:pt x="0" y="31"/>
                  </a:lnTo>
                  <a:lnTo>
                    <a:pt x="14" y="38"/>
                  </a:lnTo>
                  <a:lnTo>
                    <a:pt x="31" y="48"/>
                  </a:lnTo>
                  <a:lnTo>
                    <a:pt x="43" y="55"/>
                  </a:lnTo>
                  <a:lnTo>
                    <a:pt x="57"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41" tIns="34270" rIns="68541" bIns="34270" numCol="1" anchor="t" anchorCtr="0" compatLnSpc="1"/>
            <a:lstStyle/>
            <a:p>
              <a:endParaRPr lang="zh-CN" altLang="en-US" sz="1010">
                <a:solidFill>
                  <a:srgbClr val="000000"/>
                </a:solidFill>
              </a:endParaRPr>
            </a:p>
          </p:txBody>
        </p:sp>
        <p:sp>
          <p:nvSpPr>
            <p:cNvPr id="82" name="Freeform 317"/>
            <p:cNvSpPr>
              <a:spLocks noEditPoints="1"/>
            </p:cNvSpPr>
            <p:nvPr/>
          </p:nvSpPr>
          <p:spPr bwMode="auto">
            <a:xfrm>
              <a:off x="2926101" y="4448717"/>
              <a:ext cx="263481" cy="266734"/>
            </a:xfrm>
            <a:custGeom>
              <a:avLst/>
              <a:gdLst>
                <a:gd name="T0" fmla="*/ 51 w 103"/>
                <a:gd name="T1" fmla="*/ 104 h 104"/>
                <a:gd name="T2" fmla="*/ 0 w 103"/>
                <a:gd name="T3" fmla="*/ 52 h 104"/>
                <a:gd name="T4" fmla="*/ 51 w 103"/>
                <a:gd name="T5" fmla="*/ 0 h 104"/>
                <a:gd name="T6" fmla="*/ 103 w 103"/>
                <a:gd name="T7" fmla="*/ 52 h 104"/>
                <a:gd name="T8" fmla="*/ 51 w 103"/>
                <a:gd name="T9" fmla="*/ 104 h 104"/>
                <a:gd name="T10" fmla="*/ 51 w 103"/>
                <a:gd name="T11" fmla="*/ 16 h 104"/>
                <a:gd name="T12" fmla="*/ 15 w 103"/>
                <a:gd name="T13" fmla="*/ 52 h 104"/>
                <a:gd name="T14" fmla="*/ 51 w 103"/>
                <a:gd name="T15" fmla="*/ 89 h 104"/>
                <a:gd name="T16" fmla="*/ 87 w 103"/>
                <a:gd name="T17" fmla="*/ 52 h 104"/>
                <a:gd name="T18" fmla="*/ 51 w 103"/>
                <a:gd name="T19" fmla="*/ 1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 h="104">
                  <a:moveTo>
                    <a:pt x="51" y="104"/>
                  </a:moveTo>
                  <a:cubicBezTo>
                    <a:pt x="23" y="104"/>
                    <a:pt x="0" y="81"/>
                    <a:pt x="0" y="52"/>
                  </a:cubicBezTo>
                  <a:cubicBezTo>
                    <a:pt x="0" y="24"/>
                    <a:pt x="23" y="0"/>
                    <a:pt x="51" y="0"/>
                  </a:cubicBezTo>
                  <a:cubicBezTo>
                    <a:pt x="80" y="0"/>
                    <a:pt x="103" y="24"/>
                    <a:pt x="103" y="52"/>
                  </a:cubicBezTo>
                  <a:cubicBezTo>
                    <a:pt x="103" y="81"/>
                    <a:pt x="80" y="104"/>
                    <a:pt x="51" y="104"/>
                  </a:cubicBezTo>
                  <a:close/>
                  <a:moveTo>
                    <a:pt x="51" y="16"/>
                  </a:moveTo>
                  <a:cubicBezTo>
                    <a:pt x="31" y="16"/>
                    <a:pt x="15" y="32"/>
                    <a:pt x="15" y="52"/>
                  </a:cubicBezTo>
                  <a:cubicBezTo>
                    <a:pt x="15" y="73"/>
                    <a:pt x="31" y="89"/>
                    <a:pt x="51" y="89"/>
                  </a:cubicBezTo>
                  <a:cubicBezTo>
                    <a:pt x="71" y="89"/>
                    <a:pt x="87" y="73"/>
                    <a:pt x="87" y="52"/>
                  </a:cubicBezTo>
                  <a:cubicBezTo>
                    <a:pt x="87" y="32"/>
                    <a:pt x="71" y="16"/>
                    <a:pt x="51"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41" tIns="34270" rIns="68541" bIns="34270" numCol="1" anchor="t" anchorCtr="0" compatLnSpc="1"/>
            <a:lstStyle/>
            <a:p>
              <a:endParaRPr lang="zh-CN" altLang="en-US" sz="1010">
                <a:solidFill>
                  <a:srgbClr val="000000"/>
                </a:solidFill>
              </a:endParaRPr>
            </a:p>
          </p:txBody>
        </p:sp>
        <p:sp>
          <p:nvSpPr>
            <p:cNvPr id="83" name="Oval 318"/>
            <p:cNvSpPr>
              <a:spLocks noChangeArrowheads="1"/>
            </p:cNvSpPr>
            <p:nvPr/>
          </p:nvSpPr>
          <p:spPr bwMode="auto">
            <a:xfrm>
              <a:off x="2999832" y="4525702"/>
              <a:ext cx="112766" cy="112766"/>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41" tIns="34270" rIns="68541" bIns="34270" numCol="1" anchor="t" anchorCtr="0" compatLnSpc="1"/>
            <a:lstStyle/>
            <a:p>
              <a:endParaRPr lang="zh-CN" altLang="en-US" sz="1010">
                <a:solidFill>
                  <a:srgbClr val="000000"/>
                </a:solidFill>
              </a:endParaRPr>
            </a:p>
          </p:txBody>
        </p:sp>
      </p:grpSp>
      <p:grpSp>
        <p:nvGrpSpPr>
          <p:cNvPr id="84" name="组合 83"/>
          <p:cNvGrpSpPr/>
          <p:nvPr/>
        </p:nvGrpSpPr>
        <p:grpSpPr>
          <a:xfrm>
            <a:off x="4438521" y="1125931"/>
            <a:ext cx="3022616" cy="647781"/>
            <a:chOff x="1911251" y="1321493"/>
            <a:chExt cx="1373453" cy="864199"/>
          </a:xfrm>
        </p:grpSpPr>
        <p:sp>
          <p:nvSpPr>
            <p:cNvPr id="85" name="矩形 84"/>
            <p:cNvSpPr/>
            <p:nvPr/>
          </p:nvSpPr>
          <p:spPr>
            <a:xfrm>
              <a:off x="1911251" y="1321493"/>
              <a:ext cx="437774" cy="330861"/>
            </a:xfrm>
            <a:prstGeom prst="rect">
              <a:avLst/>
            </a:prstGeom>
          </p:spPr>
          <p:txBody>
            <a:bodyPr wrap="none">
              <a:spAutoFit/>
            </a:bodyPr>
            <a:lstStyle/>
            <a:p>
              <a:r>
                <a:rPr lang="zh-CN" altLang="en-US" sz="1010" b="1" dirty="0">
                  <a:solidFill>
                    <a:srgbClr val="007DDA"/>
                  </a:solidFill>
                  <a:latin typeface="微软雅黑" panose="020B0503020204020204" pitchFamily="34" charset="-122"/>
                  <a:ea typeface="微软雅黑" panose="020B0503020204020204" pitchFamily="34" charset="-122"/>
                </a:rPr>
                <a:t>在此添加标题</a:t>
              </a:r>
            </a:p>
          </p:txBody>
        </p:sp>
        <p:sp>
          <p:nvSpPr>
            <p:cNvPr id="86" name="矩形 85"/>
            <p:cNvSpPr/>
            <p:nvPr/>
          </p:nvSpPr>
          <p:spPr>
            <a:xfrm>
              <a:off x="1911251" y="1631551"/>
              <a:ext cx="1373453" cy="554141"/>
            </a:xfrm>
            <a:prstGeom prst="rect">
              <a:avLst/>
            </a:prstGeom>
          </p:spPr>
          <p:txBody>
            <a:bodyPr wrap="square" anchor="ctr">
              <a:spAutoFit/>
            </a:bodyPr>
            <a:lstStyle/>
            <a:p>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p>
          </p:txBody>
        </p:sp>
      </p:grpSp>
      <p:sp>
        <p:nvSpPr>
          <p:cNvPr id="87" name="Freeform 5"/>
          <p:cNvSpPr/>
          <p:nvPr/>
        </p:nvSpPr>
        <p:spPr bwMode="auto">
          <a:xfrm rot="5400000">
            <a:off x="4243131" y="2399817"/>
            <a:ext cx="588601" cy="52167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25400">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41" tIns="34270" rIns="68541" bIns="34270" numCol="1" spcCol="0" rtlCol="0" fromWordArt="0" anchor="ctr" anchorCtr="0" forceAA="0" compatLnSpc="1">
            <a:noAutofit/>
          </a:bodyPr>
          <a:lstStyle/>
          <a:p>
            <a:pPr algn="ctr"/>
            <a:endParaRPr lang="zh-CN" altLang="en-US" sz="1010">
              <a:sym typeface="Arial" panose="020B0604020202020204" pitchFamily="34" charset="0"/>
            </a:endParaRPr>
          </a:p>
        </p:txBody>
      </p:sp>
      <p:sp>
        <p:nvSpPr>
          <p:cNvPr id="88" name="Freeform 5"/>
          <p:cNvSpPr/>
          <p:nvPr/>
        </p:nvSpPr>
        <p:spPr bwMode="auto">
          <a:xfrm rot="5400000">
            <a:off x="3839774" y="3667068"/>
            <a:ext cx="588601" cy="52167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25400">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41" tIns="34270" rIns="68541" bIns="34270" numCol="1" spcCol="0" rtlCol="0" fromWordArt="0" anchor="ctr" anchorCtr="0" forceAA="0" compatLnSpc="1">
            <a:noAutofit/>
          </a:bodyPr>
          <a:lstStyle/>
          <a:p>
            <a:pPr algn="ctr"/>
            <a:endParaRPr lang="zh-CN" altLang="en-US" sz="1010">
              <a:sym typeface="Arial" panose="020B0604020202020204" pitchFamily="34" charset="0"/>
            </a:endParaRPr>
          </a:p>
        </p:txBody>
      </p:sp>
      <p:grpSp>
        <p:nvGrpSpPr>
          <p:cNvPr id="89" name="组合 88"/>
          <p:cNvGrpSpPr/>
          <p:nvPr/>
        </p:nvGrpSpPr>
        <p:grpSpPr>
          <a:xfrm>
            <a:off x="4400766" y="2572909"/>
            <a:ext cx="292548" cy="199287"/>
            <a:chOff x="4895160" y="4287159"/>
            <a:chExt cx="571418" cy="389258"/>
          </a:xfrm>
          <a:solidFill>
            <a:srgbClr val="008AF2"/>
          </a:solidFill>
          <a:effectLst/>
        </p:grpSpPr>
        <p:sp>
          <p:nvSpPr>
            <p:cNvPr id="90"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41" tIns="34270" rIns="68541" bIns="34270" numCol="1" anchor="t" anchorCtr="0" compatLnSpc="1"/>
            <a:lstStyle/>
            <a:p>
              <a:endParaRPr lang="zh-CN" altLang="en-US" sz="1010">
                <a:solidFill>
                  <a:srgbClr val="000000"/>
                </a:solidFill>
              </a:endParaRPr>
            </a:p>
          </p:txBody>
        </p:sp>
        <p:sp>
          <p:nvSpPr>
            <p:cNvPr id="91"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t" anchorCtr="0" compatLnSpc="1"/>
            <a:lstStyle/>
            <a:p>
              <a:endParaRPr lang="zh-CN" altLang="en-US" sz="1010">
                <a:solidFill>
                  <a:srgbClr val="000000"/>
                </a:solidFill>
              </a:endParaRPr>
            </a:p>
          </p:txBody>
        </p:sp>
        <p:sp>
          <p:nvSpPr>
            <p:cNvPr id="92"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t" anchorCtr="0" compatLnSpc="1"/>
            <a:lstStyle/>
            <a:p>
              <a:endParaRPr lang="zh-CN" altLang="en-US" sz="1010">
                <a:solidFill>
                  <a:srgbClr val="000000"/>
                </a:solidFill>
              </a:endParaRPr>
            </a:p>
          </p:txBody>
        </p:sp>
        <p:sp>
          <p:nvSpPr>
            <p:cNvPr id="93"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t" anchorCtr="0" compatLnSpc="1"/>
            <a:lstStyle/>
            <a:p>
              <a:endParaRPr lang="zh-CN" altLang="en-US" sz="1010">
                <a:solidFill>
                  <a:srgbClr val="000000"/>
                </a:solidFill>
              </a:endParaRPr>
            </a:p>
          </p:txBody>
        </p:sp>
        <p:sp>
          <p:nvSpPr>
            <p:cNvPr id="94"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t" anchorCtr="0" compatLnSpc="1"/>
            <a:lstStyle/>
            <a:p>
              <a:endParaRPr lang="zh-CN" altLang="en-US" sz="1010">
                <a:solidFill>
                  <a:srgbClr val="000000"/>
                </a:solidFill>
              </a:endParaRPr>
            </a:p>
          </p:txBody>
        </p:sp>
        <p:sp>
          <p:nvSpPr>
            <p:cNvPr id="95"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t" anchorCtr="0" compatLnSpc="1"/>
            <a:lstStyle/>
            <a:p>
              <a:endParaRPr lang="zh-CN" altLang="en-US" sz="1010">
                <a:solidFill>
                  <a:srgbClr val="000000"/>
                </a:solidFill>
              </a:endParaRPr>
            </a:p>
          </p:txBody>
        </p:sp>
        <p:sp>
          <p:nvSpPr>
            <p:cNvPr id="96" name="Freeform 333"/>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41" tIns="34270" rIns="68541" bIns="34270" numCol="1" anchor="t" anchorCtr="0" compatLnSpc="1"/>
            <a:lstStyle/>
            <a:p>
              <a:endParaRPr lang="zh-CN" altLang="en-US" sz="1010">
                <a:solidFill>
                  <a:srgbClr val="000000"/>
                </a:solidFill>
              </a:endParaRPr>
            </a:p>
          </p:txBody>
        </p:sp>
        <p:sp>
          <p:nvSpPr>
            <p:cNvPr id="97" name="Freeform 334"/>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41" tIns="34270" rIns="68541" bIns="34270" numCol="1" anchor="t" anchorCtr="0" compatLnSpc="1"/>
            <a:lstStyle/>
            <a:p>
              <a:endParaRPr lang="zh-CN" altLang="en-US" sz="1010">
                <a:solidFill>
                  <a:srgbClr val="000000"/>
                </a:solidFill>
              </a:endParaRPr>
            </a:p>
          </p:txBody>
        </p:sp>
        <p:sp>
          <p:nvSpPr>
            <p:cNvPr id="98" name="Freeform 335"/>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41" tIns="34270" rIns="68541" bIns="34270" numCol="1" anchor="t" anchorCtr="0" compatLnSpc="1"/>
            <a:lstStyle/>
            <a:p>
              <a:endParaRPr lang="zh-CN" altLang="en-US" sz="1010">
                <a:solidFill>
                  <a:srgbClr val="000000"/>
                </a:solidFill>
              </a:endParaRPr>
            </a:p>
          </p:txBody>
        </p:sp>
      </p:grpSp>
      <p:grpSp>
        <p:nvGrpSpPr>
          <p:cNvPr id="99" name="组合 98"/>
          <p:cNvGrpSpPr/>
          <p:nvPr/>
        </p:nvGrpSpPr>
        <p:grpSpPr>
          <a:xfrm>
            <a:off x="4016561" y="3807414"/>
            <a:ext cx="254245" cy="272009"/>
            <a:chOff x="4895160" y="5416983"/>
            <a:chExt cx="496602" cy="531299"/>
          </a:xfrm>
          <a:solidFill>
            <a:srgbClr val="008AF2"/>
          </a:solidFill>
          <a:effectLst/>
        </p:grpSpPr>
        <p:sp>
          <p:nvSpPr>
            <p:cNvPr id="100" name="Freeform 836"/>
            <p:cNvSpPr/>
            <p:nvPr/>
          </p:nvSpPr>
          <p:spPr bwMode="auto">
            <a:xfrm>
              <a:off x="5135871" y="5416983"/>
              <a:ext cx="28191" cy="74816"/>
            </a:xfrm>
            <a:custGeom>
              <a:avLst/>
              <a:gdLst>
                <a:gd name="T0" fmla="*/ 6 w 11"/>
                <a:gd name="T1" fmla="*/ 29 h 29"/>
                <a:gd name="T2" fmla="*/ 0 w 11"/>
                <a:gd name="T3" fmla="*/ 24 h 29"/>
                <a:gd name="T4" fmla="*/ 0 w 11"/>
                <a:gd name="T5" fmla="*/ 6 h 29"/>
                <a:gd name="T6" fmla="*/ 6 w 11"/>
                <a:gd name="T7" fmla="*/ 0 h 29"/>
                <a:gd name="T8" fmla="*/ 11 w 11"/>
                <a:gd name="T9" fmla="*/ 6 h 29"/>
                <a:gd name="T10" fmla="*/ 11 w 11"/>
                <a:gd name="T11" fmla="*/ 24 h 29"/>
                <a:gd name="T12" fmla="*/ 6 w 11"/>
                <a:gd name="T13" fmla="*/ 29 h 29"/>
              </a:gdLst>
              <a:ahLst/>
              <a:cxnLst>
                <a:cxn ang="0">
                  <a:pos x="T0" y="T1"/>
                </a:cxn>
                <a:cxn ang="0">
                  <a:pos x="T2" y="T3"/>
                </a:cxn>
                <a:cxn ang="0">
                  <a:pos x="T4" y="T5"/>
                </a:cxn>
                <a:cxn ang="0">
                  <a:pos x="T6" y="T7"/>
                </a:cxn>
                <a:cxn ang="0">
                  <a:pos x="T8" y="T9"/>
                </a:cxn>
                <a:cxn ang="0">
                  <a:pos x="T10" y="T11"/>
                </a:cxn>
                <a:cxn ang="0">
                  <a:pos x="T12" y="T13"/>
                </a:cxn>
              </a:cxnLst>
              <a:rect l="0" t="0" r="r" b="b"/>
              <a:pathLst>
                <a:path w="11" h="29">
                  <a:moveTo>
                    <a:pt x="6" y="29"/>
                  </a:moveTo>
                  <a:cubicBezTo>
                    <a:pt x="3" y="29"/>
                    <a:pt x="0" y="27"/>
                    <a:pt x="0" y="24"/>
                  </a:cubicBezTo>
                  <a:cubicBezTo>
                    <a:pt x="0" y="6"/>
                    <a:pt x="0" y="6"/>
                    <a:pt x="0" y="6"/>
                  </a:cubicBezTo>
                  <a:cubicBezTo>
                    <a:pt x="0" y="3"/>
                    <a:pt x="3" y="0"/>
                    <a:pt x="6" y="0"/>
                  </a:cubicBezTo>
                  <a:cubicBezTo>
                    <a:pt x="9" y="0"/>
                    <a:pt x="11" y="3"/>
                    <a:pt x="11" y="6"/>
                  </a:cubicBezTo>
                  <a:cubicBezTo>
                    <a:pt x="11" y="24"/>
                    <a:pt x="11" y="24"/>
                    <a:pt x="11" y="24"/>
                  </a:cubicBezTo>
                  <a:cubicBezTo>
                    <a:pt x="11" y="27"/>
                    <a:pt x="9" y="29"/>
                    <a:pt x="6"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41" tIns="34270" rIns="68541" bIns="34270" numCol="1" anchor="t" anchorCtr="0" compatLnSpc="1"/>
            <a:lstStyle/>
            <a:p>
              <a:endParaRPr lang="zh-CN" altLang="en-US" sz="1010">
                <a:solidFill>
                  <a:srgbClr val="000000"/>
                </a:solidFill>
              </a:endParaRPr>
            </a:p>
          </p:txBody>
        </p:sp>
        <p:sp>
          <p:nvSpPr>
            <p:cNvPr id="101" name="Freeform 837"/>
            <p:cNvSpPr/>
            <p:nvPr/>
          </p:nvSpPr>
          <p:spPr bwMode="auto">
            <a:xfrm>
              <a:off x="5015516" y="5443006"/>
              <a:ext cx="56383" cy="71563"/>
            </a:xfrm>
            <a:custGeom>
              <a:avLst/>
              <a:gdLst>
                <a:gd name="T0" fmla="*/ 16 w 22"/>
                <a:gd name="T1" fmla="*/ 28 h 28"/>
                <a:gd name="T2" fmla="*/ 11 w 22"/>
                <a:gd name="T3" fmla="*/ 25 h 28"/>
                <a:gd name="T4" fmla="*/ 2 w 22"/>
                <a:gd name="T5" fmla="*/ 10 h 28"/>
                <a:gd name="T6" fmla="*/ 4 w 22"/>
                <a:gd name="T7" fmla="*/ 2 h 28"/>
                <a:gd name="T8" fmla="*/ 11 w 22"/>
                <a:gd name="T9" fmla="*/ 4 h 28"/>
                <a:gd name="T10" fmla="*/ 20 w 22"/>
                <a:gd name="T11" fmla="*/ 19 h 28"/>
                <a:gd name="T12" fmla="*/ 18 w 22"/>
                <a:gd name="T13" fmla="*/ 27 h 28"/>
                <a:gd name="T14" fmla="*/ 16 w 22"/>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28">
                  <a:moveTo>
                    <a:pt x="16" y="28"/>
                  </a:moveTo>
                  <a:cubicBezTo>
                    <a:pt x="14" y="28"/>
                    <a:pt x="12" y="27"/>
                    <a:pt x="11" y="25"/>
                  </a:cubicBezTo>
                  <a:cubicBezTo>
                    <a:pt x="2" y="10"/>
                    <a:pt x="2" y="10"/>
                    <a:pt x="2" y="10"/>
                  </a:cubicBezTo>
                  <a:cubicBezTo>
                    <a:pt x="0" y="7"/>
                    <a:pt x="1" y="3"/>
                    <a:pt x="4" y="2"/>
                  </a:cubicBezTo>
                  <a:cubicBezTo>
                    <a:pt x="7" y="0"/>
                    <a:pt x="10" y="1"/>
                    <a:pt x="11" y="4"/>
                  </a:cubicBezTo>
                  <a:cubicBezTo>
                    <a:pt x="20" y="19"/>
                    <a:pt x="20" y="19"/>
                    <a:pt x="20" y="19"/>
                  </a:cubicBezTo>
                  <a:cubicBezTo>
                    <a:pt x="22" y="22"/>
                    <a:pt x="21" y="26"/>
                    <a:pt x="18" y="27"/>
                  </a:cubicBezTo>
                  <a:cubicBezTo>
                    <a:pt x="17" y="28"/>
                    <a:pt x="17" y="28"/>
                    <a:pt x="16"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41" tIns="34270" rIns="68541" bIns="34270" numCol="1" anchor="t" anchorCtr="0" compatLnSpc="1"/>
            <a:lstStyle/>
            <a:p>
              <a:endParaRPr lang="zh-CN" altLang="en-US" sz="1010">
                <a:solidFill>
                  <a:srgbClr val="000000"/>
                </a:solidFill>
              </a:endParaRPr>
            </a:p>
          </p:txBody>
        </p:sp>
        <p:sp>
          <p:nvSpPr>
            <p:cNvPr id="102" name="Freeform 838"/>
            <p:cNvSpPr/>
            <p:nvPr/>
          </p:nvSpPr>
          <p:spPr bwMode="auto">
            <a:xfrm>
              <a:off x="4927689" y="5527580"/>
              <a:ext cx="72647" cy="54214"/>
            </a:xfrm>
            <a:custGeom>
              <a:avLst/>
              <a:gdLst>
                <a:gd name="T0" fmla="*/ 22 w 28"/>
                <a:gd name="T1" fmla="*/ 21 h 21"/>
                <a:gd name="T2" fmla="*/ 19 w 28"/>
                <a:gd name="T3" fmla="*/ 20 h 21"/>
                <a:gd name="T4" fmla="*/ 3 w 28"/>
                <a:gd name="T5" fmla="*/ 11 h 21"/>
                <a:gd name="T6" fmla="*/ 1 w 28"/>
                <a:gd name="T7" fmla="*/ 3 h 21"/>
                <a:gd name="T8" fmla="*/ 9 w 28"/>
                <a:gd name="T9" fmla="*/ 1 h 21"/>
                <a:gd name="T10" fmla="*/ 24 w 28"/>
                <a:gd name="T11" fmla="*/ 10 h 21"/>
                <a:gd name="T12" fmla="*/ 26 w 28"/>
                <a:gd name="T13" fmla="*/ 18 h 21"/>
                <a:gd name="T14" fmla="*/ 22 w 28"/>
                <a:gd name="T15" fmla="*/ 21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21">
                  <a:moveTo>
                    <a:pt x="22" y="21"/>
                  </a:moveTo>
                  <a:cubicBezTo>
                    <a:pt x="21" y="21"/>
                    <a:pt x="20" y="20"/>
                    <a:pt x="19" y="20"/>
                  </a:cubicBezTo>
                  <a:cubicBezTo>
                    <a:pt x="3" y="11"/>
                    <a:pt x="3" y="11"/>
                    <a:pt x="3" y="11"/>
                  </a:cubicBezTo>
                  <a:cubicBezTo>
                    <a:pt x="1" y="9"/>
                    <a:pt x="0" y="6"/>
                    <a:pt x="1" y="3"/>
                  </a:cubicBezTo>
                  <a:cubicBezTo>
                    <a:pt x="3" y="1"/>
                    <a:pt x="6" y="0"/>
                    <a:pt x="9" y="1"/>
                  </a:cubicBezTo>
                  <a:cubicBezTo>
                    <a:pt x="24" y="10"/>
                    <a:pt x="24" y="10"/>
                    <a:pt x="24" y="10"/>
                  </a:cubicBezTo>
                  <a:cubicBezTo>
                    <a:pt x="27" y="12"/>
                    <a:pt x="28" y="15"/>
                    <a:pt x="26" y="18"/>
                  </a:cubicBezTo>
                  <a:cubicBezTo>
                    <a:pt x="25" y="20"/>
                    <a:pt x="24" y="21"/>
                    <a:pt x="22"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41" tIns="34270" rIns="68541" bIns="34270" numCol="1" anchor="t" anchorCtr="0" compatLnSpc="1"/>
            <a:lstStyle/>
            <a:p>
              <a:endParaRPr lang="zh-CN" altLang="en-US" sz="1010">
                <a:solidFill>
                  <a:srgbClr val="000000"/>
                </a:solidFill>
              </a:endParaRPr>
            </a:p>
          </p:txBody>
        </p:sp>
        <p:sp>
          <p:nvSpPr>
            <p:cNvPr id="103" name="Freeform 839"/>
            <p:cNvSpPr/>
            <p:nvPr/>
          </p:nvSpPr>
          <p:spPr bwMode="auto">
            <a:xfrm>
              <a:off x="4895160" y="5645766"/>
              <a:ext cx="73731" cy="28191"/>
            </a:xfrm>
            <a:custGeom>
              <a:avLst/>
              <a:gdLst>
                <a:gd name="T0" fmla="*/ 23 w 29"/>
                <a:gd name="T1" fmla="*/ 11 h 11"/>
                <a:gd name="T2" fmla="*/ 6 w 29"/>
                <a:gd name="T3" fmla="*/ 11 h 11"/>
                <a:gd name="T4" fmla="*/ 0 w 29"/>
                <a:gd name="T5" fmla="*/ 5 h 11"/>
                <a:gd name="T6" fmla="*/ 6 w 29"/>
                <a:gd name="T7" fmla="*/ 0 h 11"/>
                <a:gd name="T8" fmla="*/ 23 w 29"/>
                <a:gd name="T9" fmla="*/ 0 h 11"/>
                <a:gd name="T10" fmla="*/ 29 w 29"/>
                <a:gd name="T11" fmla="*/ 5 h 11"/>
                <a:gd name="T12" fmla="*/ 23 w 29"/>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29" h="11">
                  <a:moveTo>
                    <a:pt x="23" y="11"/>
                  </a:moveTo>
                  <a:cubicBezTo>
                    <a:pt x="6" y="11"/>
                    <a:pt x="6" y="11"/>
                    <a:pt x="6" y="11"/>
                  </a:cubicBezTo>
                  <a:cubicBezTo>
                    <a:pt x="2" y="11"/>
                    <a:pt x="0" y="8"/>
                    <a:pt x="0" y="5"/>
                  </a:cubicBezTo>
                  <a:cubicBezTo>
                    <a:pt x="0" y="2"/>
                    <a:pt x="2" y="0"/>
                    <a:pt x="6" y="0"/>
                  </a:cubicBezTo>
                  <a:cubicBezTo>
                    <a:pt x="23" y="0"/>
                    <a:pt x="23" y="0"/>
                    <a:pt x="23" y="0"/>
                  </a:cubicBezTo>
                  <a:cubicBezTo>
                    <a:pt x="27" y="0"/>
                    <a:pt x="29" y="2"/>
                    <a:pt x="29" y="5"/>
                  </a:cubicBezTo>
                  <a:cubicBezTo>
                    <a:pt x="29" y="8"/>
                    <a:pt x="27" y="11"/>
                    <a:pt x="23"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41" tIns="34270" rIns="68541" bIns="34270" numCol="1" anchor="t" anchorCtr="0" compatLnSpc="1"/>
            <a:lstStyle/>
            <a:p>
              <a:endParaRPr lang="zh-CN" altLang="en-US" sz="1010">
                <a:solidFill>
                  <a:srgbClr val="000000"/>
                </a:solidFill>
              </a:endParaRPr>
            </a:p>
          </p:txBody>
        </p:sp>
        <p:sp>
          <p:nvSpPr>
            <p:cNvPr id="104" name="Freeform 840"/>
            <p:cNvSpPr/>
            <p:nvPr/>
          </p:nvSpPr>
          <p:spPr bwMode="auto">
            <a:xfrm>
              <a:off x="4920099" y="5737931"/>
              <a:ext cx="71563" cy="54214"/>
            </a:xfrm>
            <a:custGeom>
              <a:avLst/>
              <a:gdLst>
                <a:gd name="T0" fmla="*/ 6 w 28"/>
                <a:gd name="T1" fmla="*/ 21 h 21"/>
                <a:gd name="T2" fmla="*/ 2 w 28"/>
                <a:gd name="T3" fmla="*/ 18 h 21"/>
                <a:gd name="T4" fmla="*/ 4 w 28"/>
                <a:gd name="T5" fmla="*/ 11 h 21"/>
                <a:gd name="T6" fmla="*/ 19 w 28"/>
                <a:gd name="T7" fmla="*/ 2 h 21"/>
                <a:gd name="T8" fmla="*/ 27 w 28"/>
                <a:gd name="T9" fmla="*/ 4 h 21"/>
                <a:gd name="T10" fmla="*/ 25 w 28"/>
                <a:gd name="T11" fmla="*/ 11 h 21"/>
                <a:gd name="T12" fmla="*/ 9 w 28"/>
                <a:gd name="T13" fmla="*/ 20 h 21"/>
                <a:gd name="T14" fmla="*/ 6 w 28"/>
                <a:gd name="T15" fmla="*/ 21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21">
                  <a:moveTo>
                    <a:pt x="6" y="21"/>
                  </a:moveTo>
                  <a:cubicBezTo>
                    <a:pt x="4" y="21"/>
                    <a:pt x="3" y="20"/>
                    <a:pt x="2" y="18"/>
                  </a:cubicBezTo>
                  <a:cubicBezTo>
                    <a:pt x="0" y="16"/>
                    <a:pt x="1" y="12"/>
                    <a:pt x="4" y="11"/>
                  </a:cubicBezTo>
                  <a:cubicBezTo>
                    <a:pt x="19" y="2"/>
                    <a:pt x="19" y="2"/>
                    <a:pt x="19" y="2"/>
                  </a:cubicBezTo>
                  <a:cubicBezTo>
                    <a:pt x="22" y="0"/>
                    <a:pt x="25" y="1"/>
                    <a:pt x="27" y="4"/>
                  </a:cubicBezTo>
                  <a:cubicBezTo>
                    <a:pt x="28" y="6"/>
                    <a:pt x="27" y="10"/>
                    <a:pt x="25" y="11"/>
                  </a:cubicBezTo>
                  <a:cubicBezTo>
                    <a:pt x="9" y="20"/>
                    <a:pt x="9" y="20"/>
                    <a:pt x="9" y="20"/>
                  </a:cubicBezTo>
                  <a:cubicBezTo>
                    <a:pt x="8" y="21"/>
                    <a:pt x="7" y="21"/>
                    <a:pt x="6"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41" tIns="34270" rIns="68541" bIns="34270" numCol="1" anchor="t" anchorCtr="0" compatLnSpc="1"/>
            <a:lstStyle/>
            <a:p>
              <a:endParaRPr lang="zh-CN" altLang="en-US" sz="1010">
                <a:solidFill>
                  <a:srgbClr val="000000"/>
                </a:solidFill>
              </a:endParaRPr>
            </a:p>
          </p:txBody>
        </p:sp>
        <p:sp>
          <p:nvSpPr>
            <p:cNvPr id="105" name="Freeform 841"/>
            <p:cNvSpPr/>
            <p:nvPr/>
          </p:nvSpPr>
          <p:spPr bwMode="auto">
            <a:xfrm>
              <a:off x="5286587" y="5750942"/>
              <a:ext cx="72647" cy="53130"/>
            </a:xfrm>
            <a:custGeom>
              <a:avLst/>
              <a:gdLst>
                <a:gd name="T0" fmla="*/ 21 w 28"/>
                <a:gd name="T1" fmla="*/ 21 h 21"/>
                <a:gd name="T2" fmla="*/ 19 w 28"/>
                <a:gd name="T3" fmla="*/ 20 h 21"/>
                <a:gd name="T4" fmla="*/ 3 w 28"/>
                <a:gd name="T5" fmla="*/ 11 h 21"/>
                <a:gd name="T6" fmla="*/ 1 w 28"/>
                <a:gd name="T7" fmla="*/ 4 h 21"/>
                <a:gd name="T8" fmla="*/ 9 w 28"/>
                <a:gd name="T9" fmla="*/ 2 h 21"/>
                <a:gd name="T10" fmla="*/ 24 w 28"/>
                <a:gd name="T11" fmla="*/ 11 h 21"/>
                <a:gd name="T12" fmla="*/ 26 w 28"/>
                <a:gd name="T13" fmla="*/ 18 h 21"/>
                <a:gd name="T14" fmla="*/ 21 w 28"/>
                <a:gd name="T15" fmla="*/ 21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21">
                  <a:moveTo>
                    <a:pt x="21" y="21"/>
                  </a:moveTo>
                  <a:cubicBezTo>
                    <a:pt x="21" y="21"/>
                    <a:pt x="20" y="21"/>
                    <a:pt x="19" y="20"/>
                  </a:cubicBezTo>
                  <a:cubicBezTo>
                    <a:pt x="3" y="11"/>
                    <a:pt x="3" y="11"/>
                    <a:pt x="3" y="11"/>
                  </a:cubicBezTo>
                  <a:cubicBezTo>
                    <a:pt x="1" y="10"/>
                    <a:pt x="0" y="6"/>
                    <a:pt x="1" y="4"/>
                  </a:cubicBezTo>
                  <a:cubicBezTo>
                    <a:pt x="3" y="1"/>
                    <a:pt x="6" y="0"/>
                    <a:pt x="9" y="2"/>
                  </a:cubicBezTo>
                  <a:cubicBezTo>
                    <a:pt x="24" y="11"/>
                    <a:pt x="24" y="11"/>
                    <a:pt x="24" y="11"/>
                  </a:cubicBezTo>
                  <a:cubicBezTo>
                    <a:pt x="27" y="12"/>
                    <a:pt x="28" y="15"/>
                    <a:pt x="26" y="18"/>
                  </a:cubicBezTo>
                  <a:cubicBezTo>
                    <a:pt x="25" y="20"/>
                    <a:pt x="23" y="21"/>
                    <a:pt x="21"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41" tIns="34270" rIns="68541" bIns="34270" numCol="1" anchor="t" anchorCtr="0" compatLnSpc="1"/>
            <a:lstStyle/>
            <a:p>
              <a:endParaRPr lang="zh-CN" altLang="en-US" sz="1010">
                <a:solidFill>
                  <a:srgbClr val="000000"/>
                </a:solidFill>
              </a:endParaRPr>
            </a:p>
          </p:txBody>
        </p:sp>
        <p:sp>
          <p:nvSpPr>
            <p:cNvPr id="106" name="Freeform 842"/>
            <p:cNvSpPr/>
            <p:nvPr/>
          </p:nvSpPr>
          <p:spPr bwMode="auto">
            <a:xfrm>
              <a:off x="5318031" y="5660946"/>
              <a:ext cx="73731" cy="28191"/>
            </a:xfrm>
            <a:custGeom>
              <a:avLst/>
              <a:gdLst>
                <a:gd name="T0" fmla="*/ 23 w 29"/>
                <a:gd name="T1" fmla="*/ 11 h 11"/>
                <a:gd name="T2" fmla="*/ 5 w 29"/>
                <a:gd name="T3" fmla="*/ 11 h 11"/>
                <a:gd name="T4" fmla="*/ 0 w 29"/>
                <a:gd name="T5" fmla="*/ 5 h 11"/>
                <a:gd name="T6" fmla="*/ 5 w 29"/>
                <a:gd name="T7" fmla="*/ 0 h 11"/>
                <a:gd name="T8" fmla="*/ 23 w 29"/>
                <a:gd name="T9" fmla="*/ 0 h 11"/>
                <a:gd name="T10" fmla="*/ 29 w 29"/>
                <a:gd name="T11" fmla="*/ 5 h 11"/>
                <a:gd name="T12" fmla="*/ 23 w 29"/>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29" h="11">
                  <a:moveTo>
                    <a:pt x="23" y="11"/>
                  </a:moveTo>
                  <a:cubicBezTo>
                    <a:pt x="5" y="11"/>
                    <a:pt x="5" y="11"/>
                    <a:pt x="5" y="11"/>
                  </a:cubicBezTo>
                  <a:cubicBezTo>
                    <a:pt x="2" y="11"/>
                    <a:pt x="0" y="8"/>
                    <a:pt x="0" y="5"/>
                  </a:cubicBezTo>
                  <a:cubicBezTo>
                    <a:pt x="0" y="2"/>
                    <a:pt x="2" y="0"/>
                    <a:pt x="5" y="0"/>
                  </a:cubicBezTo>
                  <a:cubicBezTo>
                    <a:pt x="23" y="0"/>
                    <a:pt x="23" y="0"/>
                    <a:pt x="23" y="0"/>
                  </a:cubicBezTo>
                  <a:cubicBezTo>
                    <a:pt x="26" y="0"/>
                    <a:pt x="29" y="2"/>
                    <a:pt x="29" y="5"/>
                  </a:cubicBezTo>
                  <a:cubicBezTo>
                    <a:pt x="29" y="8"/>
                    <a:pt x="26" y="11"/>
                    <a:pt x="23"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41" tIns="34270" rIns="68541" bIns="34270" numCol="1" anchor="t" anchorCtr="0" compatLnSpc="1"/>
            <a:lstStyle/>
            <a:p>
              <a:endParaRPr lang="zh-CN" altLang="en-US" sz="1010">
                <a:solidFill>
                  <a:srgbClr val="000000"/>
                </a:solidFill>
              </a:endParaRPr>
            </a:p>
          </p:txBody>
        </p:sp>
        <p:sp>
          <p:nvSpPr>
            <p:cNvPr id="107" name="Freeform 843"/>
            <p:cNvSpPr/>
            <p:nvPr/>
          </p:nvSpPr>
          <p:spPr bwMode="auto">
            <a:xfrm>
              <a:off x="5292008" y="5540591"/>
              <a:ext cx="74816" cy="54214"/>
            </a:xfrm>
            <a:custGeom>
              <a:avLst/>
              <a:gdLst>
                <a:gd name="T0" fmla="*/ 7 w 29"/>
                <a:gd name="T1" fmla="*/ 21 h 21"/>
                <a:gd name="T2" fmla="*/ 2 w 29"/>
                <a:gd name="T3" fmla="*/ 18 h 21"/>
                <a:gd name="T4" fmla="*/ 4 w 29"/>
                <a:gd name="T5" fmla="*/ 10 h 21"/>
                <a:gd name="T6" fmla="*/ 20 w 29"/>
                <a:gd name="T7" fmla="*/ 1 h 21"/>
                <a:gd name="T8" fmla="*/ 27 w 29"/>
                <a:gd name="T9" fmla="*/ 3 h 21"/>
                <a:gd name="T10" fmla="*/ 25 w 29"/>
                <a:gd name="T11" fmla="*/ 11 h 21"/>
                <a:gd name="T12" fmla="*/ 10 w 29"/>
                <a:gd name="T13" fmla="*/ 20 h 21"/>
                <a:gd name="T14" fmla="*/ 7 w 29"/>
                <a:gd name="T15" fmla="*/ 21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1">
                  <a:moveTo>
                    <a:pt x="7" y="21"/>
                  </a:moveTo>
                  <a:cubicBezTo>
                    <a:pt x="5" y="21"/>
                    <a:pt x="3" y="20"/>
                    <a:pt x="2" y="18"/>
                  </a:cubicBezTo>
                  <a:cubicBezTo>
                    <a:pt x="0" y="15"/>
                    <a:pt x="1" y="12"/>
                    <a:pt x="4" y="10"/>
                  </a:cubicBezTo>
                  <a:cubicBezTo>
                    <a:pt x="20" y="1"/>
                    <a:pt x="20" y="1"/>
                    <a:pt x="20" y="1"/>
                  </a:cubicBezTo>
                  <a:cubicBezTo>
                    <a:pt x="22" y="0"/>
                    <a:pt x="26" y="1"/>
                    <a:pt x="27" y="3"/>
                  </a:cubicBezTo>
                  <a:cubicBezTo>
                    <a:pt x="29" y="6"/>
                    <a:pt x="28" y="9"/>
                    <a:pt x="25" y="11"/>
                  </a:cubicBezTo>
                  <a:cubicBezTo>
                    <a:pt x="10" y="20"/>
                    <a:pt x="10" y="20"/>
                    <a:pt x="10" y="20"/>
                  </a:cubicBezTo>
                  <a:cubicBezTo>
                    <a:pt x="9" y="20"/>
                    <a:pt x="8" y="21"/>
                    <a:pt x="7"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41" tIns="34270" rIns="68541" bIns="34270" numCol="1" anchor="t" anchorCtr="0" compatLnSpc="1"/>
            <a:lstStyle/>
            <a:p>
              <a:endParaRPr lang="zh-CN" altLang="en-US" sz="1010">
                <a:solidFill>
                  <a:srgbClr val="000000"/>
                </a:solidFill>
              </a:endParaRPr>
            </a:p>
          </p:txBody>
        </p:sp>
        <p:sp>
          <p:nvSpPr>
            <p:cNvPr id="108" name="Freeform 844"/>
            <p:cNvSpPr/>
            <p:nvPr/>
          </p:nvSpPr>
          <p:spPr bwMode="auto">
            <a:xfrm>
              <a:off x="5228036" y="5450595"/>
              <a:ext cx="54214" cy="71563"/>
            </a:xfrm>
            <a:custGeom>
              <a:avLst/>
              <a:gdLst>
                <a:gd name="T0" fmla="*/ 6 w 21"/>
                <a:gd name="T1" fmla="*/ 28 h 28"/>
                <a:gd name="T2" fmla="*/ 3 w 21"/>
                <a:gd name="T3" fmla="*/ 27 h 28"/>
                <a:gd name="T4" fmla="*/ 1 w 21"/>
                <a:gd name="T5" fmla="*/ 19 h 28"/>
                <a:gd name="T6" fmla="*/ 10 w 21"/>
                <a:gd name="T7" fmla="*/ 4 h 28"/>
                <a:gd name="T8" fmla="*/ 18 w 21"/>
                <a:gd name="T9" fmla="*/ 2 h 28"/>
                <a:gd name="T10" fmla="*/ 20 w 21"/>
                <a:gd name="T11" fmla="*/ 9 h 28"/>
                <a:gd name="T12" fmla="*/ 11 w 21"/>
                <a:gd name="T13" fmla="*/ 25 h 28"/>
                <a:gd name="T14" fmla="*/ 6 w 21"/>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8">
                  <a:moveTo>
                    <a:pt x="6" y="28"/>
                  </a:moveTo>
                  <a:cubicBezTo>
                    <a:pt x="5" y="28"/>
                    <a:pt x="4" y="27"/>
                    <a:pt x="3" y="27"/>
                  </a:cubicBezTo>
                  <a:cubicBezTo>
                    <a:pt x="1" y="25"/>
                    <a:pt x="0" y="22"/>
                    <a:pt x="1" y="19"/>
                  </a:cubicBezTo>
                  <a:cubicBezTo>
                    <a:pt x="10" y="4"/>
                    <a:pt x="10" y="4"/>
                    <a:pt x="10" y="4"/>
                  </a:cubicBezTo>
                  <a:cubicBezTo>
                    <a:pt x="12" y="1"/>
                    <a:pt x="15" y="0"/>
                    <a:pt x="18" y="2"/>
                  </a:cubicBezTo>
                  <a:cubicBezTo>
                    <a:pt x="20" y="3"/>
                    <a:pt x="21" y="7"/>
                    <a:pt x="20" y="9"/>
                  </a:cubicBezTo>
                  <a:cubicBezTo>
                    <a:pt x="11" y="25"/>
                    <a:pt x="11" y="25"/>
                    <a:pt x="11" y="25"/>
                  </a:cubicBezTo>
                  <a:cubicBezTo>
                    <a:pt x="10" y="27"/>
                    <a:pt x="8" y="28"/>
                    <a:pt x="6"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41" tIns="34270" rIns="68541" bIns="34270" numCol="1" anchor="t" anchorCtr="0" compatLnSpc="1"/>
            <a:lstStyle/>
            <a:p>
              <a:endParaRPr lang="zh-CN" altLang="en-US" sz="1010">
                <a:solidFill>
                  <a:srgbClr val="000000"/>
                </a:solidFill>
              </a:endParaRPr>
            </a:p>
          </p:txBody>
        </p:sp>
        <p:sp>
          <p:nvSpPr>
            <p:cNvPr id="109" name="Freeform 845"/>
            <p:cNvSpPr>
              <a:spLocks noEditPoints="1"/>
            </p:cNvSpPr>
            <p:nvPr/>
          </p:nvSpPr>
          <p:spPr bwMode="auto">
            <a:xfrm>
              <a:off x="5010094" y="5535169"/>
              <a:ext cx="264565" cy="320948"/>
            </a:xfrm>
            <a:custGeom>
              <a:avLst/>
              <a:gdLst>
                <a:gd name="T0" fmla="*/ 52 w 103"/>
                <a:gd name="T1" fmla="*/ 0 h 125"/>
                <a:gd name="T2" fmla="*/ 0 w 103"/>
                <a:gd name="T3" fmla="*/ 57 h 125"/>
                <a:gd name="T4" fmla="*/ 24 w 103"/>
                <a:gd name="T5" fmla="*/ 125 h 125"/>
                <a:gd name="T6" fmla="*/ 55 w 103"/>
                <a:gd name="T7" fmla="*/ 125 h 125"/>
                <a:gd name="T8" fmla="*/ 82 w 103"/>
                <a:gd name="T9" fmla="*/ 103 h 125"/>
                <a:gd name="T10" fmla="*/ 103 w 103"/>
                <a:gd name="T11" fmla="*/ 52 h 125"/>
                <a:gd name="T12" fmla="*/ 45 w 103"/>
                <a:gd name="T13" fmla="*/ 92 h 125"/>
                <a:gd name="T14" fmla="*/ 35 w 103"/>
                <a:gd name="T15" fmla="*/ 71 h 125"/>
                <a:gd name="T16" fmla="*/ 42 w 103"/>
                <a:gd name="T17" fmla="*/ 68 h 125"/>
                <a:gd name="T18" fmla="*/ 56 w 103"/>
                <a:gd name="T19" fmla="*/ 67 h 125"/>
                <a:gd name="T20" fmla="*/ 62 w 103"/>
                <a:gd name="T21" fmla="*/ 72 h 125"/>
                <a:gd name="T22" fmla="*/ 65 w 103"/>
                <a:gd name="T23" fmla="*/ 71 h 125"/>
                <a:gd name="T24" fmla="*/ 55 w 103"/>
                <a:gd name="T25" fmla="*/ 92 h 125"/>
                <a:gd name="T26" fmla="*/ 45 w 103"/>
                <a:gd name="T27" fmla="*/ 117 h 125"/>
                <a:gd name="T28" fmla="*/ 43 w 103"/>
                <a:gd name="T29" fmla="*/ 56 h 125"/>
                <a:gd name="T30" fmla="*/ 44 w 103"/>
                <a:gd name="T31" fmla="*/ 57 h 125"/>
                <a:gd name="T32" fmla="*/ 42 w 103"/>
                <a:gd name="T33" fmla="*/ 56 h 125"/>
                <a:gd name="T34" fmla="*/ 58 w 103"/>
                <a:gd name="T35" fmla="*/ 54 h 125"/>
                <a:gd name="T36" fmla="*/ 59 w 103"/>
                <a:gd name="T37" fmla="*/ 55 h 125"/>
                <a:gd name="T38" fmla="*/ 57 w 103"/>
                <a:gd name="T39" fmla="*/ 55 h 125"/>
                <a:gd name="T40" fmla="*/ 93 w 103"/>
                <a:gd name="T41" fmla="*/ 60 h 125"/>
                <a:gd name="T42" fmla="*/ 75 w 103"/>
                <a:gd name="T43" fmla="*/ 97 h 125"/>
                <a:gd name="T44" fmla="*/ 61 w 103"/>
                <a:gd name="T45" fmla="*/ 117 h 125"/>
                <a:gd name="T46" fmla="*/ 73 w 103"/>
                <a:gd name="T47" fmla="*/ 70 h 125"/>
                <a:gd name="T48" fmla="*/ 67 w 103"/>
                <a:gd name="T49" fmla="*/ 67 h 125"/>
                <a:gd name="T50" fmla="*/ 59 w 103"/>
                <a:gd name="T51" fmla="*/ 67 h 125"/>
                <a:gd name="T52" fmla="*/ 58 w 103"/>
                <a:gd name="T53" fmla="*/ 65 h 125"/>
                <a:gd name="T54" fmla="*/ 58 w 103"/>
                <a:gd name="T55" fmla="*/ 51 h 125"/>
                <a:gd name="T56" fmla="*/ 55 w 103"/>
                <a:gd name="T57" fmla="*/ 64 h 125"/>
                <a:gd name="T58" fmla="*/ 44 w 103"/>
                <a:gd name="T59" fmla="*/ 65 h 125"/>
                <a:gd name="T60" fmla="*/ 44 w 103"/>
                <a:gd name="T61" fmla="*/ 53 h 125"/>
                <a:gd name="T62" fmla="*/ 39 w 103"/>
                <a:gd name="T63" fmla="*/ 63 h 125"/>
                <a:gd name="T64" fmla="*/ 36 w 103"/>
                <a:gd name="T65" fmla="*/ 67 h 125"/>
                <a:gd name="T66" fmla="*/ 33 w 103"/>
                <a:gd name="T67" fmla="*/ 67 h 125"/>
                <a:gd name="T68" fmla="*/ 29 w 103"/>
                <a:gd name="T69" fmla="*/ 65 h 125"/>
                <a:gd name="T70" fmla="*/ 29 w 103"/>
                <a:gd name="T71" fmla="*/ 66 h 125"/>
                <a:gd name="T72" fmla="*/ 29 w 103"/>
                <a:gd name="T73" fmla="*/ 66 h 125"/>
                <a:gd name="T74" fmla="*/ 39 w 103"/>
                <a:gd name="T75" fmla="*/ 93 h 125"/>
                <a:gd name="T76" fmla="*/ 33 w 103"/>
                <a:gd name="T77" fmla="*/ 117 h 125"/>
                <a:gd name="T78" fmla="*/ 9 w 103"/>
                <a:gd name="T79" fmla="*/ 60 h 125"/>
                <a:gd name="T80" fmla="*/ 9 w 103"/>
                <a:gd name="T81" fmla="*/ 54 h 125"/>
                <a:gd name="T82" fmla="*/ 52 w 103"/>
                <a:gd name="T83" fmla="*/ 9 h 125"/>
                <a:gd name="T84" fmla="*/ 94 w 103"/>
                <a:gd name="T85" fmla="*/ 54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3" h="125">
                  <a:moveTo>
                    <a:pt x="103" y="52"/>
                  </a:moveTo>
                  <a:cubicBezTo>
                    <a:pt x="103" y="23"/>
                    <a:pt x="80" y="0"/>
                    <a:pt x="52" y="0"/>
                  </a:cubicBezTo>
                  <a:cubicBezTo>
                    <a:pt x="23" y="0"/>
                    <a:pt x="0" y="23"/>
                    <a:pt x="0" y="52"/>
                  </a:cubicBezTo>
                  <a:cubicBezTo>
                    <a:pt x="0" y="54"/>
                    <a:pt x="0" y="55"/>
                    <a:pt x="0" y="57"/>
                  </a:cubicBezTo>
                  <a:cubicBezTo>
                    <a:pt x="0" y="58"/>
                    <a:pt x="1" y="78"/>
                    <a:pt x="21" y="103"/>
                  </a:cubicBezTo>
                  <a:cubicBezTo>
                    <a:pt x="26" y="110"/>
                    <a:pt x="24" y="125"/>
                    <a:pt x="24" y="125"/>
                  </a:cubicBezTo>
                  <a:cubicBezTo>
                    <a:pt x="32" y="125"/>
                    <a:pt x="40" y="125"/>
                    <a:pt x="48" y="125"/>
                  </a:cubicBezTo>
                  <a:cubicBezTo>
                    <a:pt x="50" y="125"/>
                    <a:pt x="53" y="125"/>
                    <a:pt x="55" y="125"/>
                  </a:cubicBezTo>
                  <a:cubicBezTo>
                    <a:pt x="63" y="125"/>
                    <a:pt x="71" y="125"/>
                    <a:pt x="79" y="125"/>
                  </a:cubicBezTo>
                  <a:cubicBezTo>
                    <a:pt x="79" y="125"/>
                    <a:pt x="77" y="110"/>
                    <a:pt x="82" y="103"/>
                  </a:cubicBezTo>
                  <a:cubicBezTo>
                    <a:pt x="102" y="78"/>
                    <a:pt x="103" y="58"/>
                    <a:pt x="103" y="57"/>
                  </a:cubicBezTo>
                  <a:cubicBezTo>
                    <a:pt x="103" y="55"/>
                    <a:pt x="103" y="54"/>
                    <a:pt x="103" y="52"/>
                  </a:cubicBezTo>
                  <a:close/>
                  <a:moveTo>
                    <a:pt x="45" y="117"/>
                  </a:moveTo>
                  <a:cubicBezTo>
                    <a:pt x="45" y="92"/>
                    <a:pt x="45" y="92"/>
                    <a:pt x="45" y="92"/>
                  </a:cubicBezTo>
                  <a:cubicBezTo>
                    <a:pt x="45" y="91"/>
                    <a:pt x="45" y="91"/>
                    <a:pt x="45" y="90"/>
                  </a:cubicBezTo>
                  <a:cubicBezTo>
                    <a:pt x="35" y="71"/>
                    <a:pt x="35" y="71"/>
                    <a:pt x="35" y="71"/>
                  </a:cubicBezTo>
                  <a:cubicBezTo>
                    <a:pt x="36" y="71"/>
                    <a:pt x="36" y="71"/>
                    <a:pt x="37" y="70"/>
                  </a:cubicBezTo>
                  <a:cubicBezTo>
                    <a:pt x="39" y="70"/>
                    <a:pt x="40" y="69"/>
                    <a:pt x="42" y="68"/>
                  </a:cubicBezTo>
                  <a:cubicBezTo>
                    <a:pt x="43" y="70"/>
                    <a:pt x="45" y="71"/>
                    <a:pt x="47" y="71"/>
                  </a:cubicBezTo>
                  <a:cubicBezTo>
                    <a:pt x="50" y="72"/>
                    <a:pt x="53" y="70"/>
                    <a:pt x="56" y="67"/>
                  </a:cubicBezTo>
                  <a:cubicBezTo>
                    <a:pt x="56" y="68"/>
                    <a:pt x="57" y="68"/>
                    <a:pt x="57" y="68"/>
                  </a:cubicBezTo>
                  <a:cubicBezTo>
                    <a:pt x="58" y="71"/>
                    <a:pt x="60" y="72"/>
                    <a:pt x="62" y="72"/>
                  </a:cubicBezTo>
                  <a:cubicBezTo>
                    <a:pt x="62" y="72"/>
                    <a:pt x="63" y="72"/>
                    <a:pt x="63" y="72"/>
                  </a:cubicBezTo>
                  <a:cubicBezTo>
                    <a:pt x="63" y="72"/>
                    <a:pt x="64" y="71"/>
                    <a:pt x="65" y="71"/>
                  </a:cubicBezTo>
                  <a:cubicBezTo>
                    <a:pt x="55" y="90"/>
                    <a:pt x="55" y="90"/>
                    <a:pt x="55" y="90"/>
                  </a:cubicBezTo>
                  <a:cubicBezTo>
                    <a:pt x="55" y="91"/>
                    <a:pt x="55" y="91"/>
                    <a:pt x="55" y="92"/>
                  </a:cubicBezTo>
                  <a:cubicBezTo>
                    <a:pt x="55" y="117"/>
                    <a:pt x="55" y="117"/>
                    <a:pt x="55" y="117"/>
                  </a:cubicBezTo>
                  <a:lnTo>
                    <a:pt x="45" y="117"/>
                  </a:lnTo>
                  <a:close/>
                  <a:moveTo>
                    <a:pt x="42" y="56"/>
                  </a:moveTo>
                  <a:cubicBezTo>
                    <a:pt x="42" y="56"/>
                    <a:pt x="43" y="56"/>
                    <a:pt x="43" y="56"/>
                  </a:cubicBezTo>
                  <a:cubicBezTo>
                    <a:pt x="43" y="56"/>
                    <a:pt x="43" y="56"/>
                    <a:pt x="43" y="56"/>
                  </a:cubicBezTo>
                  <a:cubicBezTo>
                    <a:pt x="44" y="56"/>
                    <a:pt x="44" y="57"/>
                    <a:pt x="44" y="57"/>
                  </a:cubicBezTo>
                  <a:cubicBezTo>
                    <a:pt x="44" y="59"/>
                    <a:pt x="44" y="60"/>
                    <a:pt x="42" y="62"/>
                  </a:cubicBezTo>
                  <a:cubicBezTo>
                    <a:pt x="41" y="59"/>
                    <a:pt x="42" y="57"/>
                    <a:pt x="42" y="56"/>
                  </a:cubicBezTo>
                  <a:close/>
                  <a:moveTo>
                    <a:pt x="57" y="55"/>
                  </a:moveTo>
                  <a:cubicBezTo>
                    <a:pt x="58" y="54"/>
                    <a:pt x="58" y="54"/>
                    <a:pt x="58" y="54"/>
                  </a:cubicBezTo>
                  <a:cubicBezTo>
                    <a:pt x="58" y="54"/>
                    <a:pt x="58" y="54"/>
                    <a:pt x="58" y="54"/>
                  </a:cubicBezTo>
                  <a:cubicBezTo>
                    <a:pt x="59" y="54"/>
                    <a:pt x="59" y="55"/>
                    <a:pt x="59" y="55"/>
                  </a:cubicBezTo>
                  <a:cubicBezTo>
                    <a:pt x="59" y="55"/>
                    <a:pt x="59" y="58"/>
                    <a:pt x="57" y="61"/>
                  </a:cubicBezTo>
                  <a:cubicBezTo>
                    <a:pt x="57" y="59"/>
                    <a:pt x="57" y="56"/>
                    <a:pt x="57" y="55"/>
                  </a:cubicBezTo>
                  <a:close/>
                  <a:moveTo>
                    <a:pt x="94" y="54"/>
                  </a:moveTo>
                  <a:cubicBezTo>
                    <a:pt x="93" y="60"/>
                    <a:pt x="93" y="60"/>
                    <a:pt x="93" y="60"/>
                  </a:cubicBezTo>
                  <a:cubicBezTo>
                    <a:pt x="94" y="60"/>
                    <a:pt x="94" y="60"/>
                    <a:pt x="94" y="60"/>
                  </a:cubicBezTo>
                  <a:cubicBezTo>
                    <a:pt x="93" y="66"/>
                    <a:pt x="89" y="80"/>
                    <a:pt x="75" y="97"/>
                  </a:cubicBezTo>
                  <a:cubicBezTo>
                    <a:pt x="71" y="103"/>
                    <a:pt x="70" y="110"/>
                    <a:pt x="70" y="117"/>
                  </a:cubicBezTo>
                  <a:cubicBezTo>
                    <a:pt x="61" y="117"/>
                    <a:pt x="61" y="117"/>
                    <a:pt x="61" y="117"/>
                  </a:cubicBezTo>
                  <a:cubicBezTo>
                    <a:pt x="61" y="93"/>
                    <a:pt x="61" y="93"/>
                    <a:pt x="61" y="93"/>
                  </a:cubicBezTo>
                  <a:cubicBezTo>
                    <a:pt x="73" y="70"/>
                    <a:pt x="73" y="70"/>
                    <a:pt x="73" y="70"/>
                  </a:cubicBezTo>
                  <a:cubicBezTo>
                    <a:pt x="73" y="68"/>
                    <a:pt x="73" y="66"/>
                    <a:pt x="71" y="65"/>
                  </a:cubicBezTo>
                  <a:cubicBezTo>
                    <a:pt x="70" y="65"/>
                    <a:pt x="68" y="65"/>
                    <a:pt x="67" y="67"/>
                  </a:cubicBezTo>
                  <a:cubicBezTo>
                    <a:pt x="66" y="67"/>
                    <a:pt x="64" y="68"/>
                    <a:pt x="62" y="68"/>
                  </a:cubicBezTo>
                  <a:cubicBezTo>
                    <a:pt x="61" y="69"/>
                    <a:pt x="60" y="68"/>
                    <a:pt x="59" y="67"/>
                  </a:cubicBezTo>
                  <a:cubicBezTo>
                    <a:pt x="59" y="66"/>
                    <a:pt x="59" y="65"/>
                    <a:pt x="58" y="65"/>
                  </a:cubicBezTo>
                  <a:cubicBezTo>
                    <a:pt x="58" y="65"/>
                    <a:pt x="58" y="65"/>
                    <a:pt x="58" y="65"/>
                  </a:cubicBezTo>
                  <a:cubicBezTo>
                    <a:pt x="61" y="61"/>
                    <a:pt x="63" y="56"/>
                    <a:pt x="61" y="53"/>
                  </a:cubicBezTo>
                  <a:cubicBezTo>
                    <a:pt x="61" y="52"/>
                    <a:pt x="60" y="51"/>
                    <a:pt x="58" y="51"/>
                  </a:cubicBezTo>
                  <a:cubicBezTo>
                    <a:pt x="56" y="51"/>
                    <a:pt x="55" y="52"/>
                    <a:pt x="54" y="54"/>
                  </a:cubicBezTo>
                  <a:cubicBezTo>
                    <a:pt x="53" y="56"/>
                    <a:pt x="53" y="61"/>
                    <a:pt x="55" y="64"/>
                  </a:cubicBezTo>
                  <a:cubicBezTo>
                    <a:pt x="53" y="66"/>
                    <a:pt x="50" y="68"/>
                    <a:pt x="48" y="68"/>
                  </a:cubicBezTo>
                  <a:cubicBezTo>
                    <a:pt x="46" y="68"/>
                    <a:pt x="45" y="67"/>
                    <a:pt x="44" y="65"/>
                  </a:cubicBezTo>
                  <a:cubicBezTo>
                    <a:pt x="46" y="63"/>
                    <a:pt x="47" y="60"/>
                    <a:pt x="47" y="57"/>
                  </a:cubicBezTo>
                  <a:cubicBezTo>
                    <a:pt x="47" y="55"/>
                    <a:pt x="46" y="53"/>
                    <a:pt x="44" y="53"/>
                  </a:cubicBezTo>
                  <a:cubicBezTo>
                    <a:pt x="42" y="52"/>
                    <a:pt x="41" y="53"/>
                    <a:pt x="40" y="54"/>
                  </a:cubicBezTo>
                  <a:cubicBezTo>
                    <a:pt x="38" y="56"/>
                    <a:pt x="38" y="60"/>
                    <a:pt x="39" y="63"/>
                  </a:cubicBezTo>
                  <a:cubicBezTo>
                    <a:pt x="40" y="64"/>
                    <a:pt x="40" y="64"/>
                    <a:pt x="40" y="65"/>
                  </a:cubicBezTo>
                  <a:cubicBezTo>
                    <a:pt x="39" y="66"/>
                    <a:pt x="38" y="67"/>
                    <a:pt x="36" y="67"/>
                  </a:cubicBezTo>
                  <a:cubicBezTo>
                    <a:pt x="35" y="68"/>
                    <a:pt x="34" y="68"/>
                    <a:pt x="34" y="68"/>
                  </a:cubicBezTo>
                  <a:cubicBezTo>
                    <a:pt x="33" y="67"/>
                    <a:pt x="33" y="67"/>
                    <a:pt x="33" y="67"/>
                  </a:cubicBezTo>
                  <a:cubicBezTo>
                    <a:pt x="33" y="66"/>
                    <a:pt x="31" y="65"/>
                    <a:pt x="30" y="65"/>
                  </a:cubicBezTo>
                  <a:cubicBezTo>
                    <a:pt x="29" y="65"/>
                    <a:pt x="29" y="65"/>
                    <a:pt x="29" y="65"/>
                  </a:cubicBezTo>
                  <a:cubicBezTo>
                    <a:pt x="29" y="65"/>
                    <a:pt x="29" y="65"/>
                    <a:pt x="29" y="65"/>
                  </a:cubicBezTo>
                  <a:cubicBezTo>
                    <a:pt x="29" y="66"/>
                    <a:pt x="29" y="66"/>
                    <a:pt x="29" y="66"/>
                  </a:cubicBezTo>
                  <a:cubicBezTo>
                    <a:pt x="29" y="66"/>
                    <a:pt x="29" y="66"/>
                    <a:pt x="29" y="66"/>
                  </a:cubicBezTo>
                  <a:cubicBezTo>
                    <a:pt x="29" y="66"/>
                    <a:pt x="29" y="66"/>
                    <a:pt x="29" y="66"/>
                  </a:cubicBezTo>
                  <a:cubicBezTo>
                    <a:pt x="27" y="67"/>
                    <a:pt x="27" y="68"/>
                    <a:pt x="28" y="70"/>
                  </a:cubicBezTo>
                  <a:cubicBezTo>
                    <a:pt x="39" y="93"/>
                    <a:pt x="39" y="93"/>
                    <a:pt x="39" y="93"/>
                  </a:cubicBezTo>
                  <a:cubicBezTo>
                    <a:pt x="39" y="117"/>
                    <a:pt x="39" y="117"/>
                    <a:pt x="39" y="117"/>
                  </a:cubicBezTo>
                  <a:cubicBezTo>
                    <a:pt x="33" y="117"/>
                    <a:pt x="33" y="117"/>
                    <a:pt x="33" y="117"/>
                  </a:cubicBezTo>
                  <a:cubicBezTo>
                    <a:pt x="33" y="110"/>
                    <a:pt x="32" y="103"/>
                    <a:pt x="28" y="97"/>
                  </a:cubicBezTo>
                  <a:cubicBezTo>
                    <a:pt x="14" y="80"/>
                    <a:pt x="10" y="66"/>
                    <a:pt x="9" y="60"/>
                  </a:cubicBezTo>
                  <a:cubicBezTo>
                    <a:pt x="10" y="60"/>
                    <a:pt x="10" y="60"/>
                    <a:pt x="10" y="60"/>
                  </a:cubicBezTo>
                  <a:cubicBezTo>
                    <a:pt x="9" y="54"/>
                    <a:pt x="9" y="54"/>
                    <a:pt x="9" y="54"/>
                  </a:cubicBezTo>
                  <a:cubicBezTo>
                    <a:pt x="9" y="53"/>
                    <a:pt x="9" y="53"/>
                    <a:pt x="9" y="52"/>
                  </a:cubicBezTo>
                  <a:cubicBezTo>
                    <a:pt x="9" y="28"/>
                    <a:pt x="28" y="9"/>
                    <a:pt x="52" y="9"/>
                  </a:cubicBezTo>
                  <a:cubicBezTo>
                    <a:pt x="75" y="9"/>
                    <a:pt x="94" y="28"/>
                    <a:pt x="94" y="52"/>
                  </a:cubicBezTo>
                  <a:cubicBezTo>
                    <a:pt x="94" y="53"/>
                    <a:pt x="94" y="53"/>
                    <a:pt x="94"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41" tIns="34270" rIns="68541" bIns="34270" numCol="1" anchor="t" anchorCtr="0" compatLnSpc="1"/>
            <a:lstStyle/>
            <a:p>
              <a:endParaRPr lang="zh-CN" altLang="en-US" sz="1010">
                <a:solidFill>
                  <a:srgbClr val="000000"/>
                </a:solidFill>
              </a:endParaRPr>
            </a:p>
          </p:txBody>
        </p:sp>
        <p:sp>
          <p:nvSpPr>
            <p:cNvPr id="110" name="Freeform 846"/>
            <p:cNvSpPr/>
            <p:nvPr/>
          </p:nvSpPr>
          <p:spPr bwMode="auto">
            <a:xfrm>
              <a:off x="5071899" y="5869129"/>
              <a:ext cx="140957" cy="79153"/>
            </a:xfrm>
            <a:custGeom>
              <a:avLst/>
              <a:gdLst>
                <a:gd name="T0" fmla="*/ 0 w 55"/>
                <a:gd name="T1" fmla="*/ 4 h 31"/>
                <a:gd name="T2" fmla="*/ 3 w 55"/>
                <a:gd name="T3" fmla="*/ 4 h 31"/>
                <a:gd name="T4" fmla="*/ 3 w 55"/>
                <a:gd name="T5" fmla="*/ 8 h 31"/>
                <a:gd name="T6" fmla="*/ 0 w 55"/>
                <a:gd name="T7" fmla="*/ 8 h 31"/>
                <a:gd name="T8" fmla="*/ 0 w 55"/>
                <a:gd name="T9" fmla="*/ 12 h 31"/>
                <a:gd name="T10" fmla="*/ 3 w 55"/>
                <a:gd name="T11" fmla="*/ 12 h 31"/>
                <a:gd name="T12" fmla="*/ 3 w 55"/>
                <a:gd name="T13" fmla="*/ 16 h 31"/>
                <a:gd name="T14" fmla="*/ 0 w 55"/>
                <a:gd name="T15" fmla="*/ 16 h 31"/>
                <a:gd name="T16" fmla="*/ 12 w 55"/>
                <a:gd name="T17" fmla="*/ 26 h 31"/>
                <a:gd name="T18" fmla="*/ 19 w 55"/>
                <a:gd name="T19" fmla="*/ 31 h 31"/>
                <a:gd name="T20" fmla="*/ 36 w 55"/>
                <a:gd name="T21" fmla="*/ 31 h 31"/>
                <a:gd name="T22" fmla="*/ 43 w 55"/>
                <a:gd name="T23" fmla="*/ 26 h 31"/>
                <a:gd name="T24" fmla="*/ 55 w 55"/>
                <a:gd name="T25" fmla="*/ 16 h 31"/>
                <a:gd name="T26" fmla="*/ 53 w 55"/>
                <a:gd name="T27" fmla="*/ 16 h 31"/>
                <a:gd name="T28" fmla="*/ 53 w 55"/>
                <a:gd name="T29" fmla="*/ 12 h 31"/>
                <a:gd name="T30" fmla="*/ 55 w 55"/>
                <a:gd name="T31" fmla="*/ 12 h 31"/>
                <a:gd name="T32" fmla="*/ 55 w 55"/>
                <a:gd name="T33" fmla="*/ 8 h 31"/>
                <a:gd name="T34" fmla="*/ 53 w 55"/>
                <a:gd name="T35" fmla="*/ 8 h 31"/>
                <a:gd name="T36" fmla="*/ 53 w 55"/>
                <a:gd name="T37" fmla="*/ 4 h 31"/>
                <a:gd name="T38" fmla="*/ 55 w 55"/>
                <a:gd name="T39" fmla="*/ 4 h 31"/>
                <a:gd name="T40" fmla="*/ 55 w 55"/>
                <a:gd name="T41" fmla="*/ 0 h 31"/>
                <a:gd name="T42" fmla="*/ 0 w 55"/>
                <a:gd name="T43" fmla="*/ 0 h 31"/>
                <a:gd name="T44" fmla="*/ 0 w 55"/>
                <a:gd name="T45" fmla="*/ 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31">
                  <a:moveTo>
                    <a:pt x="0" y="4"/>
                  </a:moveTo>
                  <a:cubicBezTo>
                    <a:pt x="3" y="4"/>
                    <a:pt x="3" y="4"/>
                    <a:pt x="3" y="4"/>
                  </a:cubicBezTo>
                  <a:cubicBezTo>
                    <a:pt x="3" y="8"/>
                    <a:pt x="3" y="8"/>
                    <a:pt x="3" y="8"/>
                  </a:cubicBezTo>
                  <a:cubicBezTo>
                    <a:pt x="0" y="8"/>
                    <a:pt x="0" y="8"/>
                    <a:pt x="0" y="8"/>
                  </a:cubicBezTo>
                  <a:cubicBezTo>
                    <a:pt x="0" y="12"/>
                    <a:pt x="0" y="12"/>
                    <a:pt x="0" y="12"/>
                  </a:cubicBezTo>
                  <a:cubicBezTo>
                    <a:pt x="3" y="12"/>
                    <a:pt x="3" y="12"/>
                    <a:pt x="3" y="12"/>
                  </a:cubicBezTo>
                  <a:cubicBezTo>
                    <a:pt x="3" y="16"/>
                    <a:pt x="3" y="16"/>
                    <a:pt x="3" y="16"/>
                  </a:cubicBezTo>
                  <a:cubicBezTo>
                    <a:pt x="0" y="16"/>
                    <a:pt x="0" y="16"/>
                    <a:pt x="0" y="16"/>
                  </a:cubicBezTo>
                  <a:cubicBezTo>
                    <a:pt x="1" y="21"/>
                    <a:pt x="6" y="26"/>
                    <a:pt x="12" y="26"/>
                  </a:cubicBezTo>
                  <a:cubicBezTo>
                    <a:pt x="13" y="29"/>
                    <a:pt x="16" y="31"/>
                    <a:pt x="19" y="31"/>
                  </a:cubicBezTo>
                  <a:cubicBezTo>
                    <a:pt x="36" y="31"/>
                    <a:pt x="36" y="31"/>
                    <a:pt x="36" y="31"/>
                  </a:cubicBezTo>
                  <a:cubicBezTo>
                    <a:pt x="39" y="31"/>
                    <a:pt x="42" y="29"/>
                    <a:pt x="43" y="26"/>
                  </a:cubicBezTo>
                  <a:cubicBezTo>
                    <a:pt x="49" y="26"/>
                    <a:pt x="54" y="21"/>
                    <a:pt x="55" y="16"/>
                  </a:cubicBezTo>
                  <a:cubicBezTo>
                    <a:pt x="53" y="16"/>
                    <a:pt x="53" y="16"/>
                    <a:pt x="53" y="16"/>
                  </a:cubicBezTo>
                  <a:cubicBezTo>
                    <a:pt x="53" y="12"/>
                    <a:pt x="53" y="12"/>
                    <a:pt x="53" y="12"/>
                  </a:cubicBezTo>
                  <a:cubicBezTo>
                    <a:pt x="55" y="12"/>
                    <a:pt x="55" y="12"/>
                    <a:pt x="55" y="12"/>
                  </a:cubicBezTo>
                  <a:cubicBezTo>
                    <a:pt x="55" y="8"/>
                    <a:pt x="55" y="8"/>
                    <a:pt x="55" y="8"/>
                  </a:cubicBezTo>
                  <a:cubicBezTo>
                    <a:pt x="53" y="8"/>
                    <a:pt x="53" y="8"/>
                    <a:pt x="53" y="8"/>
                  </a:cubicBezTo>
                  <a:cubicBezTo>
                    <a:pt x="53" y="4"/>
                    <a:pt x="53" y="4"/>
                    <a:pt x="53" y="4"/>
                  </a:cubicBezTo>
                  <a:cubicBezTo>
                    <a:pt x="55" y="4"/>
                    <a:pt x="55" y="4"/>
                    <a:pt x="55" y="4"/>
                  </a:cubicBezTo>
                  <a:cubicBezTo>
                    <a:pt x="55" y="0"/>
                    <a:pt x="55" y="0"/>
                    <a:pt x="55" y="0"/>
                  </a:cubicBezTo>
                  <a:cubicBezTo>
                    <a:pt x="0" y="0"/>
                    <a:pt x="0" y="0"/>
                    <a:pt x="0" y="0"/>
                  </a:cubicBezTo>
                  <a:lnTo>
                    <a:pt x="0"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41" tIns="34270" rIns="68541" bIns="34270" numCol="1" anchor="t" anchorCtr="0" compatLnSpc="1"/>
            <a:lstStyle/>
            <a:p>
              <a:endParaRPr lang="zh-CN" altLang="en-US" sz="1010">
                <a:solidFill>
                  <a:srgbClr val="000000"/>
                </a:solidFill>
              </a:endParaRPr>
            </a:p>
          </p:txBody>
        </p:sp>
      </p:grpSp>
      <p:grpSp>
        <p:nvGrpSpPr>
          <p:cNvPr id="111" name="组合 110"/>
          <p:cNvGrpSpPr/>
          <p:nvPr/>
        </p:nvGrpSpPr>
        <p:grpSpPr>
          <a:xfrm>
            <a:off x="4841877" y="2324899"/>
            <a:ext cx="3022616" cy="647781"/>
            <a:chOff x="1911251" y="1321493"/>
            <a:chExt cx="1373453" cy="864199"/>
          </a:xfrm>
        </p:grpSpPr>
        <p:sp>
          <p:nvSpPr>
            <p:cNvPr id="112" name="矩形 111"/>
            <p:cNvSpPr/>
            <p:nvPr/>
          </p:nvSpPr>
          <p:spPr>
            <a:xfrm>
              <a:off x="1911251" y="1321493"/>
              <a:ext cx="437774" cy="330861"/>
            </a:xfrm>
            <a:prstGeom prst="rect">
              <a:avLst/>
            </a:prstGeom>
          </p:spPr>
          <p:txBody>
            <a:bodyPr wrap="none">
              <a:spAutoFit/>
            </a:bodyPr>
            <a:lstStyle/>
            <a:p>
              <a:r>
                <a:rPr lang="zh-CN" altLang="en-US" sz="1010" b="1" dirty="0">
                  <a:solidFill>
                    <a:srgbClr val="007DDA"/>
                  </a:solidFill>
                  <a:latin typeface="微软雅黑" panose="020B0503020204020204" pitchFamily="34" charset="-122"/>
                  <a:ea typeface="微软雅黑" panose="020B0503020204020204" pitchFamily="34" charset="-122"/>
                </a:rPr>
                <a:t>在此添加标题</a:t>
              </a:r>
            </a:p>
          </p:txBody>
        </p:sp>
        <p:sp>
          <p:nvSpPr>
            <p:cNvPr id="113" name="矩形 112"/>
            <p:cNvSpPr/>
            <p:nvPr/>
          </p:nvSpPr>
          <p:spPr>
            <a:xfrm>
              <a:off x="1911251" y="1631551"/>
              <a:ext cx="1373453" cy="554141"/>
            </a:xfrm>
            <a:prstGeom prst="rect">
              <a:avLst/>
            </a:prstGeom>
          </p:spPr>
          <p:txBody>
            <a:bodyPr wrap="square" anchor="ctr">
              <a:spAutoFit/>
            </a:bodyPr>
            <a:lstStyle/>
            <a:p>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p>
          </p:txBody>
        </p:sp>
      </p:grpSp>
      <p:grpSp>
        <p:nvGrpSpPr>
          <p:cNvPr id="114" name="组合 113"/>
          <p:cNvGrpSpPr/>
          <p:nvPr/>
        </p:nvGrpSpPr>
        <p:grpSpPr>
          <a:xfrm>
            <a:off x="4438521" y="3608793"/>
            <a:ext cx="3022616" cy="647781"/>
            <a:chOff x="1911251" y="1321493"/>
            <a:chExt cx="1373453" cy="864199"/>
          </a:xfrm>
        </p:grpSpPr>
        <p:sp>
          <p:nvSpPr>
            <p:cNvPr id="115" name="矩形 114"/>
            <p:cNvSpPr/>
            <p:nvPr/>
          </p:nvSpPr>
          <p:spPr>
            <a:xfrm>
              <a:off x="1911251" y="1321493"/>
              <a:ext cx="437774" cy="330861"/>
            </a:xfrm>
            <a:prstGeom prst="rect">
              <a:avLst/>
            </a:prstGeom>
          </p:spPr>
          <p:txBody>
            <a:bodyPr wrap="none">
              <a:spAutoFit/>
            </a:bodyPr>
            <a:lstStyle/>
            <a:p>
              <a:r>
                <a:rPr lang="zh-CN" altLang="en-US" sz="1010" b="1" dirty="0">
                  <a:solidFill>
                    <a:srgbClr val="007DDA"/>
                  </a:solidFill>
                  <a:latin typeface="微软雅黑" panose="020B0503020204020204" pitchFamily="34" charset="-122"/>
                  <a:ea typeface="微软雅黑" panose="020B0503020204020204" pitchFamily="34" charset="-122"/>
                </a:rPr>
                <a:t>在此添加标题</a:t>
              </a:r>
            </a:p>
          </p:txBody>
        </p:sp>
        <p:sp>
          <p:nvSpPr>
            <p:cNvPr id="116" name="矩形 115"/>
            <p:cNvSpPr/>
            <p:nvPr/>
          </p:nvSpPr>
          <p:spPr>
            <a:xfrm>
              <a:off x="1911251" y="1631551"/>
              <a:ext cx="1373453" cy="554141"/>
            </a:xfrm>
            <a:prstGeom prst="rect">
              <a:avLst/>
            </a:prstGeom>
          </p:spPr>
          <p:txBody>
            <a:bodyPr wrap="square" anchor="ctr">
              <a:spAutoFit/>
            </a:bodyPr>
            <a:lstStyle/>
            <a:p>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p>
          </p:txBody>
        </p:sp>
      </p:grpSp>
    </p:spTree>
    <p:extLst>
      <p:ext uri="{BB962C8B-B14F-4D97-AF65-F5344CB8AC3E}">
        <p14:creationId xmlns:p14="http://schemas.microsoft.com/office/powerpoint/2010/main" val="155379066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250" advTm="0">
        <p15:prstTrans prst="origami"/>
      </p:transition>
    </mc:Choice>
    <mc:Fallback>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1+#ppt_w/2"/>
                                              </p:val>
                                            </p:tav>
                                            <p:tav tm="100000">
                                              <p:val>
                                                <p:strVal val="#ppt_x"/>
                                              </p:val>
                                            </p:tav>
                                          </p:tavLst>
                                        </p:anim>
                                        <p:anim calcmode="lin" valueType="num">
                                          <p:cBhvr additive="base">
                                            <p:cTn id="12"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childTnLst>
                              </p:cTn>
                            </p:par>
                            <p:par>
                              <p:cTn id="20" fill="hold">
                                <p:stCondLst>
                                  <p:cond delay="500"/>
                                </p:stCondLst>
                                <p:childTnLst>
                                  <p:par>
                                    <p:cTn id="21" presetID="42" presetClass="entr" presetSubtype="0" fill="hold" nodeType="afterEffect">
                                      <p:stCondLst>
                                        <p:cond delay="0"/>
                                      </p:stCondLst>
                                      <p:childTnLst>
                                        <p:set>
                                          <p:cBhvr>
                                            <p:cTn id="22" dur="1" fill="hold">
                                              <p:stCondLst>
                                                <p:cond delay="0"/>
                                              </p:stCondLst>
                                            </p:cTn>
                                            <p:tgtEl>
                                              <p:spTgt spid="64"/>
                                            </p:tgtEl>
                                            <p:attrNameLst>
                                              <p:attrName>style.visibility</p:attrName>
                                            </p:attrNameLst>
                                          </p:cBhvr>
                                          <p:to>
                                            <p:strVal val="visible"/>
                                          </p:to>
                                        </p:set>
                                        <p:animEffect transition="in" filter="fade">
                                          <p:cBhvr>
                                            <p:cTn id="23" dur="1000"/>
                                            <p:tgtEl>
                                              <p:spTgt spid="64"/>
                                            </p:tgtEl>
                                          </p:cBhvr>
                                        </p:animEffect>
                                        <p:anim calcmode="lin" valueType="num">
                                          <p:cBhvr>
                                            <p:cTn id="24" dur="1000" fill="hold"/>
                                            <p:tgtEl>
                                              <p:spTgt spid="64"/>
                                            </p:tgtEl>
                                            <p:attrNameLst>
                                              <p:attrName>ppt_x</p:attrName>
                                            </p:attrNameLst>
                                          </p:cBhvr>
                                          <p:tavLst>
                                            <p:tav tm="0">
                                              <p:val>
                                                <p:strVal val="#ppt_x"/>
                                              </p:val>
                                            </p:tav>
                                            <p:tav tm="100000">
                                              <p:val>
                                                <p:strVal val="#ppt_x"/>
                                              </p:val>
                                            </p:tav>
                                          </p:tavLst>
                                        </p:anim>
                                        <p:anim calcmode="lin" valueType="num">
                                          <p:cBhvr>
                                            <p:cTn id="25" dur="1000" fill="hold"/>
                                            <p:tgtEl>
                                              <p:spTgt spid="64"/>
                                            </p:tgtEl>
                                            <p:attrNameLst>
                                              <p:attrName>ppt_y</p:attrName>
                                            </p:attrNameLst>
                                          </p:cBhvr>
                                          <p:tavLst>
                                            <p:tav tm="0">
                                              <p:val>
                                                <p:strVal val="#ppt_y+.1"/>
                                              </p:val>
                                            </p:tav>
                                            <p:tav tm="100000">
                                              <p:val>
                                                <p:strVal val="#ppt_y"/>
                                              </p:val>
                                            </p:tav>
                                          </p:tavLst>
                                        </p:anim>
                                      </p:childTnLst>
                                    </p:cTn>
                                  </p:par>
                                </p:childTnLst>
                              </p:cTn>
                            </p:par>
                            <p:par>
                              <p:cTn id="26" fill="hold">
                                <p:stCondLst>
                                  <p:cond delay="1500"/>
                                </p:stCondLst>
                                <p:childTnLst>
                                  <p:par>
                                    <p:cTn id="27" presetID="2" presetClass="entr" presetSubtype="2" accel="62000" fill="hold" grpId="0" nodeType="afterEffect" p14:presetBounceEnd="40000">
                                      <p:stCondLst>
                                        <p:cond delay="0"/>
                                      </p:stCondLst>
                                      <p:childTnLst>
                                        <p:set>
                                          <p:cBhvr>
                                            <p:cTn id="28" dur="1" fill="hold">
                                              <p:stCondLst>
                                                <p:cond delay="0"/>
                                              </p:stCondLst>
                                            </p:cTn>
                                            <p:tgtEl>
                                              <p:spTgt spid="65"/>
                                            </p:tgtEl>
                                            <p:attrNameLst>
                                              <p:attrName>style.visibility</p:attrName>
                                            </p:attrNameLst>
                                          </p:cBhvr>
                                          <p:to>
                                            <p:strVal val="visible"/>
                                          </p:to>
                                        </p:set>
                                        <p:anim calcmode="lin" valueType="num" p14:bounceEnd="40000">
                                          <p:cBhvr additive="base">
                                            <p:cTn id="29" dur="500" fill="hold"/>
                                            <p:tgtEl>
                                              <p:spTgt spid="65"/>
                                            </p:tgtEl>
                                            <p:attrNameLst>
                                              <p:attrName>ppt_x</p:attrName>
                                            </p:attrNameLst>
                                          </p:cBhvr>
                                          <p:tavLst>
                                            <p:tav tm="0">
                                              <p:val>
                                                <p:strVal val="1+#ppt_w/2"/>
                                              </p:val>
                                            </p:tav>
                                            <p:tav tm="100000">
                                              <p:val>
                                                <p:strVal val="#ppt_x"/>
                                              </p:val>
                                            </p:tav>
                                          </p:tavLst>
                                        </p:anim>
                                        <p:anim calcmode="lin" valueType="num" p14:bounceEnd="40000">
                                          <p:cBhvr additive="base">
                                            <p:cTn id="30" dur="500" fill="hold"/>
                                            <p:tgtEl>
                                              <p:spTgt spid="65"/>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0"/>
                                      </p:stCondLst>
                                      <p:childTnLst>
                                        <p:set>
                                          <p:cBhvr>
                                            <p:cTn id="32" dur="1" fill="hold">
                                              <p:stCondLst>
                                                <p:cond delay="0"/>
                                              </p:stCondLst>
                                            </p:cTn>
                                            <p:tgtEl>
                                              <p:spTgt spid="66"/>
                                            </p:tgtEl>
                                            <p:attrNameLst>
                                              <p:attrName>style.visibility</p:attrName>
                                            </p:attrNameLst>
                                          </p:cBhvr>
                                          <p:to>
                                            <p:strVal val="visible"/>
                                          </p:to>
                                        </p:set>
                                        <p:animEffect transition="in" filter="fade">
                                          <p:cBhvr>
                                            <p:cTn id="33" dur="500"/>
                                            <p:tgtEl>
                                              <p:spTgt spid="66"/>
                                            </p:tgtEl>
                                          </p:cBhvr>
                                        </p:animEffect>
                                      </p:childTnLst>
                                    </p:cTn>
                                  </p:par>
                                </p:childTnLst>
                              </p:cTn>
                            </p:par>
                            <p:par>
                              <p:cTn id="34" fill="hold">
                                <p:stCondLst>
                                  <p:cond delay="2000"/>
                                </p:stCondLst>
                                <p:childTnLst>
                                  <p:par>
                                    <p:cTn id="35" presetID="10" presetClass="entr" presetSubtype="0" fill="hold" nodeType="afterEffect">
                                      <p:stCondLst>
                                        <p:cond delay="0"/>
                                      </p:stCondLst>
                                      <p:childTnLst>
                                        <p:set>
                                          <p:cBhvr>
                                            <p:cTn id="36" dur="1" fill="hold">
                                              <p:stCondLst>
                                                <p:cond delay="0"/>
                                              </p:stCondLst>
                                            </p:cTn>
                                            <p:tgtEl>
                                              <p:spTgt spid="84"/>
                                            </p:tgtEl>
                                            <p:attrNameLst>
                                              <p:attrName>style.visibility</p:attrName>
                                            </p:attrNameLst>
                                          </p:cBhvr>
                                          <p:to>
                                            <p:strVal val="visible"/>
                                          </p:to>
                                        </p:set>
                                        <p:animEffect transition="in" filter="fade">
                                          <p:cBhvr>
                                            <p:cTn id="37" dur="500"/>
                                            <p:tgtEl>
                                              <p:spTgt spid="84"/>
                                            </p:tgtEl>
                                          </p:cBhvr>
                                        </p:animEffect>
                                      </p:childTnLst>
                                    </p:cTn>
                                  </p:par>
                                </p:childTnLst>
                              </p:cTn>
                            </p:par>
                            <p:par>
                              <p:cTn id="38" fill="hold">
                                <p:stCondLst>
                                  <p:cond delay="2500"/>
                                </p:stCondLst>
                                <p:childTnLst>
                                  <p:par>
                                    <p:cTn id="39" presetID="2" presetClass="entr" presetSubtype="2" accel="62000" fill="hold" grpId="0" nodeType="afterEffect" p14:presetBounceEnd="40000">
                                      <p:stCondLst>
                                        <p:cond delay="0"/>
                                      </p:stCondLst>
                                      <p:childTnLst>
                                        <p:set>
                                          <p:cBhvr>
                                            <p:cTn id="40" dur="1" fill="hold">
                                              <p:stCondLst>
                                                <p:cond delay="0"/>
                                              </p:stCondLst>
                                            </p:cTn>
                                            <p:tgtEl>
                                              <p:spTgt spid="87"/>
                                            </p:tgtEl>
                                            <p:attrNameLst>
                                              <p:attrName>style.visibility</p:attrName>
                                            </p:attrNameLst>
                                          </p:cBhvr>
                                          <p:to>
                                            <p:strVal val="visible"/>
                                          </p:to>
                                        </p:set>
                                        <p:anim calcmode="lin" valueType="num" p14:bounceEnd="40000">
                                          <p:cBhvr additive="base">
                                            <p:cTn id="41" dur="500" fill="hold"/>
                                            <p:tgtEl>
                                              <p:spTgt spid="87"/>
                                            </p:tgtEl>
                                            <p:attrNameLst>
                                              <p:attrName>ppt_x</p:attrName>
                                            </p:attrNameLst>
                                          </p:cBhvr>
                                          <p:tavLst>
                                            <p:tav tm="0">
                                              <p:val>
                                                <p:strVal val="1+#ppt_w/2"/>
                                              </p:val>
                                            </p:tav>
                                            <p:tav tm="100000">
                                              <p:val>
                                                <p:strVal val="#ppt_x"/>
                                              </p:val>
                                            </p:tav>
                                          </p:tavLst>
                                        </p:anim>
                                        <p:anim calcmode="lin" valueType="num" p14:bounceEnd="40000">
                                          <p:cBhvr additive="base">
                                            <p:cTn id="42" dur="500" fill="hold"/>
                                            <p:tgtEl>
                                              <p:spTgt spid="87"/>
                                            </p:tgtEl>
                                            <p:attrNameLst>
                                              <p:attrName>ppt_y</p:attrName>
                                            </p:attrNameLst>
                                          </p:cBhvr>
                                          <p:tavLst>
                                            <p:tav tm="0">
                                              <p:val>
                                                <p:strVal val="#ppt_y"/>
                                              </p:val>
                                            </p:tav>
                                            <p:tav tm="100000">
                                              <p:val>
                                                <p:strVal val="#ppt_y"/>
                                              </p:val>
                                            </p:tav>
                                          </p:tavLst>
                                        </p:anim>
                                      </p:childTnLst>
                                    </p:cTn>
                                  </p:par>
                                  <p:par>
                                    <p:cTn id="43" presetID="10" presetClass="entr" presetSubtype="0" fill="hold" nodeType="withEffect">
                                      <p:stCondLst>
                                        <p:cond delay="0"/>
                                      </p:stCondLst>
                                      <p:childTnLst>
                                        <p:set>
                                          <p:cBhvr>
                                            <p:cTn id="44" dur="1" fill="hold">
                                              <p:stCondLst>
                                                <p:cond delay="0"/>
                                              </p:stCondLst>
                                            </p:cTn>
                                            <p:tgtEl>
                                              <p:spTgt spid="89"/>
                                            </p:tgtEl>
                                            <p:attrNameLst>
                                              <p:attrName>style.visibility</p:attrName>
                                            </p:attrNameLst>
                                          </p:cBhvr>
                                          <p:to>
                                            <p:strVal val="visible"/>
                                          </p:to>
                                        </p:set>
                                        <p:animEffect transition="in" filter="fade">
                                          <p:cBhvr>
                                            <p:cTn id="45" dur="500"/>
                                            <p:tgtEl>
                                              <p:spTgt spid="89"/>
                                            </p:tgtEl>
                                          </p:cBhvr>
                                        </p:animEffect>
                                      </p:childTnLst>
                                    </p:cTn>
                                  </p:par>
                                </p:childTnLst>
                              </p:cTn>
                            </p:par>
                            <p:par>
                              <p:cTn id="46" fill="hold">
                                <p:stCondLst>
                                  <p:cond delay="3000"/>
                                </p:stCondLst>
                                <p:childTnLst>
                                  <p:par>
                                    <p:cTn id="47" presetID="2" presetClass="entr" presetSubtype="2" accel="62000" fill="hold" grpId="0" nodeType="afterEffect" p14:presetBounceEnd="40000">
                                      <p:stCondLst>
                                        <p:cond delay="0"/>
                                      </p:stCondLst>
                                      <p:childTnLst>
                                        <p:set>
                                          <p:cBhvr>
                                            <p:cTn id="48" dur="1" fill="hold">
                                              <p:stCondLst>
                                                <p:cond delay="0"/>
                                              </p:stCondLst>
                                            </p:cTn>
                                            <p:tgtEl>
                                              <p:spTgt spid="88"/>
                                            </p:tgtEl>
                                            <p:attrNameLst>
                                              <p:attrName>style.visibility</p:attrName>
                                            </p:attrNameLst>
                                          </p:cBhvr>
                                          <p:to>
                                            <p:strVal val="visible"/>
                                          </p:to>
                                        </p:set>
                                        <p:anim calcmode="lin" valueType="num" p14:bounceEnd="40000">
                                          <p:cBhvr additive="base">
                                            <p:cTn id="49" dur="500" fill="hold"/>
                                            <p:tgtEl>
                                              <p:spTgt spid="88"/>
                                            </p:tgtEl>
                                            <p:attrNameLst>
                                              <p:attrName>ppt_x</p:attrName>
                                            </p:attrNameLst>
                                          </p:cBhvr>
                                          <p:tavLst>
                                            <p:tav tm="0">
                                              <p:val>
                                                <p:strVal val="1+#ppt_w/2"/>
                                              </p:val>
                                            </p:tav>
                                            <p:tav tm="100000">
                                              <p:val>
                                                <p:strVal val="#ppt_x"/>
                                              </p:val>
                                            </p:tav>
                                          </p:tavLst>
                                        </p:anim>
                                        <p:anim calcmode="lin" valueType="num" p14:bounceEnd="40000">
                                          <p:cBhvr additive="base">
                                            <p:cTn id="50" dur="500" fill="hold"/>
                                            <p:tgtEl>
                                              <p:spTgt spid="88"/>
                                            </p:tgtEl>
                                            <p:attrNameLst>
                                              <p:attrName>ppt_y</p:attrName>
                                            </p:attrNameLst>
                                          </p:cBhvr>
                                          <p:tavLst>
                                            <p:tav tm="0">
                                              <p:val>
                                                <p:strVal val="#ppt_y"/>
                                              </p:val>
                                            </p:tav>
                                            <p:tav tm="100000">
                                              <p:val>
                                                <p:strVal val="#ppt_y"/>
                                              </p:val>
                                            </p:tav>
                                          </p:tavLst>
                                        </p:anim>
                                      </p:childTnLst>
                                    </p:cTn>
                                  </p:par>
                                  <p:par>
                                    <p:cTn id="51" presetID="10" presetClass="entr" presetSubtype="0" fill="hold" nodeType="withEffect">
                                      <p:stCondLst>
                                        <p:cond delay="0"/>
                                      </p:stCondLst>
                                      <p:childTnLst>
                                        <p:set>
                                          <p:cBhvr>
                                            <p:cTn id="52" dur="1" fill="hold">
                                              <p:stCondLst>
                                                <p:cond delay="0"/>
                                              </p:stCondLst>
                                            </p:cTn>
                                            <p:tgtEl>
                                              <p:spTgt spid="99"/>
                                            </p:tgtEl>
                                            <p:attrNameLst>
                                              <p:attrName>style.visibility</p:attrName>
                                            </p:attrNameLst>
                                          </p:cBhvr>
                                          <p:to>
                                            <p:strVal val="visible"/>
                                          </p:to>
                                        </p:set>
                                        <p:animEffect transition="in" filter="fade">
                                          <p:cBhvr>
                                            <p:cTn id="53" dur="500"/>
                                            <p:tgtEl>
                                              <p:spTgt spid="99"/>
                                            </p:tgtEl>
                                          </p:cBhvr>
                                        </p:animEffect>
                                      </p:childTnLst>
                                    </p:cTn>
                                  </p:par>
                                </p:childTnLst>
                              </p:cTn>
                            </p:par>
                            <p:par>
                              <p:cTn id="54" fill="hold">
                                <p:stCondLst>
                                  <p:cond delay="3500"/>
                                </p:stCondLst>
                                <p:childTnLst>
                                  <p:par>
                                    <p:cTn id="55" presetID="10" presetClass="entr" presetSubtype="0" fill="hold" nodeType="afterEffect">
                                      <p:stCondLst>
                                        <p:cond delay="0"/>
                                      </p:stCondLst>
                                      <p:childTnLst>
                                        <p:set>
                                          <p:cBhvr>
                                            <p:cTn id="56" dur="1" fill="hold">
                                              <p:stCondLst>
                                                <p:cond delay="0"/>
                                              </p:stCondLst>
                                            </p:cTn>
                                            <p:tgtEl>
                                              <p:spTgt spid="111"/>
                                            </p:tgtEl>
                                            <p:attrNameLst>
                                              <p:attrName>style.visibility</p:attrName>
                                            </p:attrNameLst>
                                          </p:cBhvr>
                                          <p:to>
                                            <p:strVal val="visible"/>
                                          </p:to>
                                        </p:set>
                                        <p:animEffect transition="in" filter="fade">
                                          <p:cBhvr>
                                            <p:cTn id="57" dur="500"/>
                                            <p:tgtEl>
                                              <p:spTgt spid="111"/>
                                            </p:tgtEl>
                                          </p:cBhvr>
                                        </p:animEffect>
                                      </p:childTnLst>
                                    </p:cTn>
                                  </p:par>
                                </p:childTnLst>
                              </p:cTn>
                            </p:par>
                            <p:par>
                              <p:cTn id="58" fill="hold">
                                <p:stCondLst>
                                  <p:cond delay="4000"/>
                                </p:stCondLst>
                                <p:childTnLst>
                                  <p:par>
                                    <p:cTn id="59" presetID="10" presetClass="entr" presetSubtype="0" fill="hold" nodeType="afterEffect">
                                      <p:stCondLst>
                                        <p:cond delay="0"/>
                                      </p:stCondLst>
                                      <p:childTnLst>
                                        <p:set>
                                          <p:cBhvr>
                                            <p:cTn id="60" dur="1" fill="hold">
                                              <p:stCondLst>
                                                <p:cond delay="0"/>
                                              </p:stCondLst>
                                            </p:cTn>
                                            <p:tgtEl>
                                              <p:spTgt spid="114"/>
                                            </p:tgtEl>
                                            <p:attrNameLst>
                                              <p:attrName>style.visibility</p:attrName>
                                            </p:attrNameLst>
                                          </p:cBhvr>
                                          <p:to>
                                            <p:strVal val="visible"/>
                                          </p:to>
                                        </p:set>
                                        <p:animEffect transition="in" filter="fade">
                                          <p:cBhvr>
                                            <p:cTn id="61" dur="5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65" grpId="0" animBg="1"/>
          <p:bldP spid="87" grpId="0" animBg="1"/>
          <p:bldP spid="88"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1+#ppt_w/2"/>
                                              </p:val>
                                            </p:tav>
                                            <p:tav tm="100000">
                                              <p:val>
                                                <p:strVal val="#ppt_x"/>
                                              </p:val>
                                            </p:tav>
                                          </p:tavLst>
                                        </p:anim>
                                        <p:anim calcmode="lin" valueType="num">
                                          <p:cBhvr additive="base">
                                            <p:cTn id="12"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childTnLst>
                              </p:cTn>
                            </p:par>
                            <p:par>
                              <p:cTn id="20" fill="hold">
                                <p:stCondLst>
                                  <p:cond delay="500"/>
                                </p:stCondLst>
                                <p:childTnLst>
                                  <p:par>
                                    <p:cTn id="21" presetID="42" presetClass="entr" presetSubtype="0" fill="hold" nodeType="afterEffect">
                                      <p:stCondLst>
                                        <p:cond delay="0"/>
                                      </p:stCondLst>
                                      <p:childTnLst>
                                        <p:set>
                                          <p:cBhvr>
                                            <p:cTn id="22" dur="1" fill="hold">
                                              <p:stCondLst>
                                                <p:cond delay="0"/>
                                              </p:stCondLst>
                                            </p:cTn>
                                            <p:tgtEl>
                                              <p:spTgt spid="64"/>
                                            </p:tgtEl>
                                            <p:attrNameLst>
                                              <p:attrName>style.visibility</p:attrName>
                                            </p:attrNameLst>
                                          </p:cBhvr>
                                          <p:to>
                                            <p:strVal val="visible"/>
                                          </p:to>
                                        </p:set>
                                        <p:animEffect transition="in" filter="fade">
                                          <p:cBhvr>
                                            <p:cTn id="23" dur="1000"/>
                                            <p:tgtEl>
                                              <p:spTgt spid="64"/>
                                            </p:tgtEl>
                                          </p:cBhvr>
                                        </p:animEffect>
                                        <p:anim calcmode="lin" valueType="num">
                                          <p:cBhvr>
                                            <p:cTn id="24" dur="1000" fill="hold"/>
                                            <p:tgtEl>
                                              <p:spTgt spid="64"/>
                                            </p:tgtEl>
                                            <p:attrNameLst>
                                              <p:attrName>ppt_x</p:attrName>
                                            </p:attrNameLst>
                                          </p:cBhvr>
                                          <p:tavLst>
                                            <p:tav tm="0">
                                              <p:val>
                                                <p:strVal val="#ppt_x"/>
                                              </p:val>
                                            </p:tav>
                                            <p:tav tm="100000">
                                              <p:val>
                                                <p:strVal val="#ppt_x"/>
                                              </p:val>
                                            </p:tav>
                                          </p:tavLst>
                                        </p:anim>
                                        <p:anim calcmode="lin" valueType="num">
                                          <p:cBhvr>
                                            <p:cTn id="25" dur="1000" fill="hold"/>
                                            <p:tgtEl>
                                              <p:spTgt spid="64"/>
                                            </p:tgtEl>
                                            <p:attrNameLst>
                                              <p:attrName>ppt_y</p:attrName>
                                            </p:attrNameLst>
                                          </p:cBhvr>
                                          <p:tavLst>
                                            <p:tav tm="0">
                                              <p:val>
                                                <p:strVal val="#ppt_y+.1"/>
                                              </p:val>
                                            </p:tav>
                                            <p:tav tm="100000">
                                              <p:val>
                                                <p:strVal val="#ppt_y"/>
                                              </p:val>
                                            </p:tav>
                                          </p:tavLst>
                                        </p:anim>
                                      </p:childTnLst>
                                    </p:cTn>
                                  </p:par>
                                </p:childTnLst>
                              </p:cTn>
                            </p:par>
                            <p:par>
                              <p:cTn id="26" fill="hold">
                                <p:stCondLst>
                                  <p:cond delay="1500"/>
                                </p:stCondLst>
                                <p:childTnLst>
                                  <p:par>
                                    <p:cTn id="27" presetID="2" presetClass="entr" presetSubtype="2" accel="62000" fill="hold" grpId="0" nodeType="afterEffect">
                                      <p:stCondLst>
                                        <p:cond delay="0"/>
                                      </p:stCondLst>
                                      <p:childTnLst>
                                        <p:set>
                                          <p:cBhvr>
                                            <p:cTn id="28" dur="1" fill="hold">
                                              <p:stCondLst>
                                                <p:cond delay="0"/>
                                              </p:stCondLst>
                                            </p:cTn>
                                            <p:tgtEl>
                                              <p:spTgt spid="65"/>
                                            </p:tgtEl>
                                            <p:attrNameLst>
                                              <p:attrName>style.visibility</p:attrName>
                                            </p:attrNameLst>
                                          </p:cBhvr>
                                          <p:to>
                                            <p:strVal val="visible"/>
                                          </p:to>
                                        </p:set>
                                        <p:anim calcmode="lin" valueType="num">
                                          <p:cBhvr additive="base">
                                            <p:cTn id="29" dur="500" fill="hold"/>
                                            <p:tgtEl>
                                              <p:spTgt spid="65"/>
                                            </p:tgtEl>
                                            <p:attrNameLst>
                                              <p:attrName>ppt_x</p:attrName>
                                            </p:attrNameLst>
                                          </p:cBhvr>
                                          <p:tavLst>
                                            <p:tav tm="0">
                                              <p:val>
                                                <p:strVal val="1+#ppt_w/2"/>
                                              </p:val>
                                            </p:tav>
                                            <p:tav tm="100000">
                                              <p:val>
                                                <p:strVal val="#ppt_x"/>
                                              </p:val>
                                            </p:tav>
                                          </p:tavLst>
                                        </p:anim>
                                        <p:anim calcmode="lin" valueType="num">
                                          <p:cBhvr additive="base">
                                            <p:cTn id="30" dur="500" fill="hold"/>
                                            <p:tgtEl>
                                              <p:spTgt spid="65"/>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0"/>
                                      </p:stCondLst>
                                      <p:childTnLst>
                                        <p:set>
                                          <p:cBhvr>
                                            <p:cTn id="32" dur="1" fill="hold">
                                              <p:stCondLst>
                                                <p:cond delay="0"/>
                                              </p:stCondLst>
                                            </p:cTn>
                                            <p:tgtEl>
                                              <p:spTgt spid="66"/>
                                            </p:tgtEl>
                                            <p:attrNameLst>
                                              <p:attrName>style.visibility</p:attrName>
                                            </p:attrNameLst>
                                          </p:cBhvr>
                                          <p:to>
                                            <p:strVal val="visible"/>
                                          </p:to>
                                        </p:set>
                                        <p:animEffect transition="in" filter="fade">
                                          <p:cBhvr>
                                            <p:cTn id="33" dur="500"/>
                                            <p:tgtEl>
                                              <p:spTgt spid="66"/>
                                            </p:tgtEl>
                                          </p:cBhvr>
                                        </p:animEffect>
                                      </p:childTnLst>
                                    </p:cTn>
                                  </p:par>
                                </p:childTnLst>
                              </p:cTn>
                            </p:par>
                            <p:par>
                              <p:cTn id="34" fill="hold">
                                <p:stCondLst>
                                  <p:cond delay="2000"/>
                                </p:stCondLst>
                                <p:childTnLst>
                                  <p:par>
                                    <p:cTn id="35" presetID="10" presetClass="entr" presetSubtype="0" fill="hold" nodeType="afterEffect">
                                      <p:stCondLst>
                                        <p:cond delay="0"/>
                                      </p:stCondLst>
                                      <p:childTnLst>
                                        <p:set>
                                          <p:cBhvr>
                                            <p:cTn id="36" dur="1" fill="hold">
                                              <p:stCondLst>
                                                <p:cond delay="0"/>
                                              </p:stCondLst>
                                            </p:cTn>
                                            <p:tgtEl>
                                              <p:spTgt spid="84"/>
                                            </p:tgtEl>
                                            <p:attrNameLst>
                                              <p:attrName>style.visibility</p:attrName>
                                            </p:attrNameLst>
                                          </p:cBhvr>
                                          <p:to>
                                            <p:strVal val="visible"/>
                                          </p:to>
                                        </p:set>
                                        <p:animEffect transition="in" filter="fade">
                                          <p:cBhvr>
                                            <p:cTn id="37" dur="500"/>
                                            <p:tgtEl>
                                              <p:spTgt spid="84"/>
                                            </p:tgtEl>
                                          </p:cBhvr>
                                        </p:animEffect>
                                      </p:childTnLst>
                                    </p:cTn>
                                  </p:par>
                                </p:childTnLst>
                              </p:cTn>
                            </p:par>
                            <p:par>
                              <p:cTn id="38" fill="hold">
                                <p:stCondLst>
                                  <p:cond delay="2500"/>
                                </p:stCondLst>
                                <p:childTnLst>
                                  <p:par>
                                    <p:cTn id="39" presetID="2" presetClass="entr" presetSubtype="2" accel="62000" fill="hold" grpId="0" nodeType="afterEffect">
                                      <p:stCondLst>
                                        <p:cond delay="0"/>
                                      </p:stCondLst>
                                      <p:childTnLst>
                                        <p:set>
                                          <p:cBhvr>
                                            <p:cTn id="40" dur="1" fill="hold">
                                              <p:stCondLst>
                                                <p:cond delay="0"/>
                                              </p:stCondLst>
                                            </p:cTn>
                                            <p:tgtEl>
                                              <p:spTgt spid="87"/>
                                            </p:tgtEl>
                                            <p:attrNameLst>
                                              <p:attrName>style.visibility</p:attrName>
                                            </p:attrNameLst>
                                          </p:cBhvr>
                                          <p:to>
                                            <p:strVal val="visible"/>
                                          </p:to>
                                        </p:set>
                                        <p:anim calcmode="lin" valueType="num">
                                          <p:cBhvr additive="base">
                                            <p:cTn id="41" dur="500" fill="hold"/>
                                            <p:tgtEl>
                                              <p:spTgt spid="87"/>
                                            </p:tgtEl>
                                            <p:attrNameLst>
                                              <p:attrName>ppt_x</p:attrName>
                                            </p:attrNameLst>
                                          </p:cBhvr>
                                          <p:tavLst>
                                            <p:tav tm="0">
                                              <p:val>
                                                <p:strVal val="1+#ppt_w/2"/>
                                              </p:val>
                                            </p:tav>
                                            <p:tav tm="100000">
                                              <p:val>
                                                <p:strVal val="#ppt_x"/>
                                              </p:val>
                                            </p:tav>
                                          </p:tavLst>
                                        </p:anim>
                                        <p:anim calcmode="lin" valueType="num">
                                          <p:cBhvr additive="base">
                                            <p:cTn id="42" dur="500" fill="hold"/>
                                            <p:tgtEl>
                                              <p:spTgt spid="87"/>
                                            </p:tgtEl>
                                            <p:attrNameLst>
                                              <p:attrName>ppt_y</p:attrName>
                                            </p:attrNameLst>
                                          </p:cBhvr>
                                          <p:tavLst>
                                            <p:tav tm="0">
                                              <p:val>
                                                <p:strVal val="#ppt_y"/>
                                              </p:val>
                                            </p:tav>
                                            <p:tav tm="100000">
                                              <p:val>
                                                <p:strVal val="#ppt_y"/>
                                              </p:val>
                                            </p:tav>
                                          </p:tavLst>
                                        </p:anim>
                                      </p:childTnLst>
                                    </p:cTn>
                                  </p:par>
                                  <p:par>
                                    <p:cTn id="43" presetID="10" presetClass="entr" presetSubtype="0" fill="hold" nodeType="withEffect">
                                      <p:stCondLst>
                                        <p:cond delay="0"/>
                                      </p:stCondLst>
                                      <p:childTnLst>
                                        <p:set>
                                          <p:cBhvr>
                                            <p:cTn id="44" dur="1" fill="hold">
                                              <p:stCondLst>
                                                <p:cond delay="0"/>
                                              </p:stCondLst>
                                            </p:cTn>
                                            <p:tgtEl>
                                              <p:spTgt spid="89"/>
                                            </p:tgtEl>
                                            <p:attrNameLst>
                                              <p:attrName>style.visibility</p:attrName>
                                            </p:attrNameLst>
                                          </p:cBhvr>
                                          <p:to>
                                            <p:strVal val="visible"/>
                                          </p:to>
                                        </p:set>
                                        <p:animEffect transition="in" filter="fade">
                                          <p:cBhvr>
                                            <p:cTn id="45" dur="500"/>
                                            <p:tgtEl>
                                              <p:spTgt spid="89"/>
                                            </p:tgtEl>
                                          </p:cBhvr>
                                        </p:animEffect>
                                      </p:childTnLst>
                                    </p:cTn>
                                  </p:par>
                                </p:childTnLst>
                              </p:cTn>
                            </p:par>
                            <p:par>
                              <p:cTn id="46" fill="hold">
                                <p:stCondLst>
                                  <p:cond delay="3000"/>
                                </p:stCondLst>
                                <p:childTnLst>
                                  <p:par>
                                    <p:cTn id="47" presetID="2" presetClass="entr" presetSubtype="2" accel="62000" fill="hold" grpId="0" nodeType="afterEffect">
                                      <p:stCondLst>
                                        <p:cond delay="0"/>
                                      </p:stCondLst>
                                      <p:childTnLst>
                                        <p:set>
                                          <p:cBhvr>
                                            <p:cTn id="48" dur="1" fill="hold">
                                              <p:stCondLst>
                                                <p:cond delay="0"/>
                                              </p:stCondLst>
                                            </p:cTn>
                                            <p:tgtEl>
                                              <p:spTgt spid="88"/>
                                            </p:tgtEl>
                                            <p:attrNameLst>
                                              <p:attrName>style.visibility</p:attrName>
                                            </p:attrNameLst>
                                          </p:cBhvr>
                                          <p:to>
                                            <p:strVal val="visible"/>
                                          </p:to>
                                        </p:set>
                                        <p:anim calcmode="lin" valueType="num">
                                          <p:cBhvr additive="base">
                                            <p:cTn id="49" dur="500" fill="hold"/>
                                            <p:tgtEl>
                                              <p:spTgt spid="88"/>
                                            </p:tgtEl>
                                            <p:attrNameLst>
                                              <p:attrName>ppt_x</p:attrName>
                                            </p:attrNameLst>
                                          </p:cBhvr>
                                          <p:tavLst>
                                            <p:tav tm="0">
                                              <p:val>
                                                <p:strVal val="1+#ppt_w/2"/>
                                              </p:val>
                                            </p:tav>
                                            <p:tav tm="100000">
                                              <p:val>
                                                <p:strVal val="#ppt_x"/>
                                              </p:val>
                                            </p:tav>
                                          </p:tavLst>
                                        </p:anim>
                                        <p:anim calcmode="lin" valueType="num">
                                          <p:cBhvr additive="base">
                                            <p:cTn id="50" dur="500" fill="hold"/>
                                            <p:tgtEl>
                                              <p:spTgt spid="88"/>
                                            </p:tgtEl>
                                            <p:attrNameLst>
                                              <p:attrName>ppt_y</p:attrName>
                                            </p:attrNameLst>
                                          </p:cBhvr>
                                          <p:tavLst>
                                            <p:tav tm="0">
                                              <p:val>
                                                <p:strVal val="#ppt_y"/>
                                              </p:val>
                                            </p:tav>
                                            <p:tav tm="100000">
                                              <p:val>
                                                <p:strVal val="#ppt_y"/>
                                              </p:val>
                                            </p:tav>
                                          </p:tavLst>
                                        </p:anim>
                                      </p:childTnLst>
                                    </p:cTn>
                                  </p:par>
                                  <p:par>
                                    <p:cTn id="51" presetID="10" presetClass="entr" presetSubtype="0" fill="hold" nodeType="withEffect">
                                      <p:stCondLst>
                                        <p:cond delay="0"/>
                                      </p:stCondLst>
                                      <p:childTnLst>
                                        <p:set>
                                          <p:cBhvr>
                                            <p:cTn id="52" dur="1" fill="hold">
                                              <p:stCondLst>
                                                <p:cond delay="0"/>
                                              </p:stCondLst>
                                            </p:cTn>
                                            <p:tgtEl>
                                              <p:spTgt spid="99"/>
                                            </p:tgtEl>
                                            <p:attrNameLst>
                                              <p:attrName>style.visibility</p:attrName>
                                            </p:attrNameLst>
                                          </p:cBhvr>
                                          <p:to>
                                            <p:strVal val="visible"/>
                                          </p:to>
                                        </p:set>
                                        <p:animEffect transition="in" filter="fade">
                                          <p:cBhvr>
                                            <p:cTn id="53" dur="500"/>
                                            <p:tgtEl>
                                              <p:spTgt spid="99"/>
                                            </p:tgtEl>
                                          </p:cBhvr>
                                        </p:animEffect>
                                      </p:childTnLst>
                                    </p:cTn>
                                  </p:par>
                                </p:childTnLst>
                              </p:cTn>
                            </p:par>
                            <p:par>
                              <p:cTn id="54" fill="hold">
                                <p:stCondLst>
                                  <p:cond delay="3500"/>
                                </p:stCondLst>
                                <p:childTnLst>
                                  <p:par>
                                    <p:cTn id="55" presetID="10" presetClass="entr" presetSubtype="0" fill="hold" nodeType="afterEffect">
                                      <p:stCondLst>
                                        <p:cond delay="0"/>
                                      </p:stCondLst>
                                      <p:childTnLst>
                                        <p:set>
                                          <p:cBhvr>
                                            <p:cTn id="56" dur="1" fill="hold">
                                              <p:stCondLst>
                                                <p:cond delay="0"/>
                                              </p:stCondLst>
                                            </p:cTn>
                                            <p:tgtEl>
                                              <p:spTgt spid="111"/>
                                            </p:tgtEl>
                                            <p:attrNameLst>
                                              <p:attrName>style.visibility</p:attrName>
                                            </p:attrNameLst>
                                          </p:cBhvr>
                                          <p:to>
                                            <p:strVal val="visible"/>
                                          </p:to>
                                        </p:set>
                                        <p:animEffect transition="in" filter="fade">
                                          <p:cBhvr>
                                            <p:cTn id="57" dur="500"/>
                                            <p:tgtEl>
                                              <p:spTgt spid="111"/>
                                            </p:tgtEl>
                                          </p:cBhvr>
                                        </p:animEffect>
                                      </p:childTnLst>
                                    </p:cTn>
                                  </p:par>
                                </p:childTnLst>
                              </p:cTn>
                            </p:par>
                            <p:par>
                              <p:cTn id="58" fill="hold">
                                <p:stCondLst>
                                  <p:cond delay="4000"/>
                                </p:stCondLst>
                                <p:childTnLst>
                                  <p:par>
                                    <p:cTn id="59" presetID="10" presetClass="entr" presetSubtype="0" fill="hold" nodeType="afterEffect">
                                      <p:stCondLst>
                                        <p:cond delay="0"/>
                                      </p:stCondLst>
                                      <p:childTnLst>
                                        <p:set>
                                          <p:cBhvr>
                                            <p:cTn id="60" dur="1" fill="hold">
                                              <p:stCondLst>
                                                <p:cond delay="0"/>
                                              </p:stCondLst>
                                            </p:cTn>
                                            <p:tgtEl>
                                              <p:spTgt spid="114"/>
                                            </p:tgtEl>
                                            <p:attrNameLst>
                                              <p:attrName>style.visibility</p:attrName>
                                            </p:attrNameLst>
                                          </p:cBhvr>
                                          <p:to>
                                            <p:strVal val="visible"/>
                                          </p:to>
                                        </p:set>
                                        <p:animEffect transition="in" filter="fade">
                                          <p:cBhvr>
                                            <p:cTn id="61" dur="5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65" grpId="0" animBg="1"/>
          <p:bldP spid="87" grpId="0" animBg="1"/>
          <p:bldP spid="88" grpId="0" animBg="1"/>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816346" y="164349"/>
            <a:ext cx="1466161" cy="341820"/>
            <a:chOff x="3816346" y="164349"/>
            <a:chExt cx="1466161" cy="341820"/>
          </a:xfrm>
        </p:grpSpPr>
        <p:sp>
          <p:nvSpPr>
            <p:cNvPr id="10" name="圆角矩形 9"/>
            <p:cNvSpPr/>
            <p:nvPr/>
          </p:nvSpPr>
          <p:spPr>
            <a:xfrm>
              <a:off x="3816346" y="164349"/>
              <a:ext cx="1466161" cy="341820"/>
            </a:xfrm>
            <a:prstGeom prst="roundRect">
              <a:avLst>
                <a:gd name="adj" fmla="val 50000"/>
              </a:avLst>
            </a:prstGeom>
            <a:solidFill>
              <a:schemeClr val="bg1"/>
            </a:solidFill>
            <a:ln w="31750">
              <a:noFill/>
            </a:ln>
            <a:effectLst>
              <a:outerShdw blurRad="4445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sp>
          <p:nvSpPr>
            <p:cNvPr id="11" name="矩形 10"/>
            <p:cNvSpPr/>
            <p:nvPr/>
          </p:nvSpPr>
          <p:spPr>
            <a:xfrm>
              <a:off x="4067561" y="196839"/>
              <a:ext cx="963726" cy="247760"/>
            </a:xfrm>
            <a:prstGeom prst="rect">
              <a:avLst/>
            </a:prstGeom>
          </p:spPr>
          <p:txBody>
            <a:bodyPr wrap="none">
              <a:spAutoFit/>
            </a:bodyPr>
            <a:lstStyle/>
            <a:p>
              <a:pPr algn="ctr"/>
              <a:r>
                <a:rPr lang="zh-CN" altLang="en-US" sz="1010" b="1" dirty="0" smtClean="0">
                  <a:solidFill>
                    <a:srgbClr val="0064C6"/>
                  </a:solidFill>
                  <a:latin typeface="微软雅黑" panose="020B0503020204020204" pitchFamily="34" charset="-122"/>
                  <a:ea typeface="微软雅黑" panose="020B0503020204020204" pitchFamily="34" charset="-122"/>
                </a:rPr>
                <a:t>单击添加标题</a:t>
              </a:r>
              <a:endParaRPr lang="zh-CN" altLang="en-US" sz="1010" b="1" dirty="0">
                <a:solidFill>
                  <a:srgbClr val="0064C6"/>
                </a:solidFill>
                <a:latin typeface="微软雅黑" panose="020B0503020204020204" pitchFamily="34" charset="-122"/>
                <a:ea typeface="微软雅黑" panose="020B0503020204020204" pitchFamily="34" charset="-122"/>
              </a:endParaRPr>
            </a:p>
          </p:txBody>
        </p:sp>
      </p:grpSp>
      <p:sp>
        <p:nvSpPr>
          <p:cNvPr id="12" name="矩形 11"/>
          <p:cNvSpPr/>
          <p:nvPr/>
        </p:nvSpPr>
        <p:spPr>
          <a:xfrm>
            <a:off x="3011691" y="196839"/>
            <a:ext cx="681387" cy="248004"/>
          </a:xfrm>
          <a:prstGeom prst="rect">
            <a:avLst/>
          </a:prstGeom>
        </p:spPr>
        <p:txBody>
          <a:bodyPr wrap="none">
            <a:spAutoFit/>
          </a:bodyPr>
          <a:lstStyle/>
          <a:p>
            <a:pPr algn="ctr"/>
            <a:r>
              <a:rPr lang="en-US" altLang="zh-CN" sz="1010" b="1" dirty="0">
                <a:solidFill>
                  <a:schemeClr val="bg1">
                    <a:lumMod val="65000"/>
                  </a:schemeClr>
                </a:solidFill>
                <a:latin typeface="微软雅黑" panose="020B0503020204020204" pitchFamily="34" charset="-122"/>
                <a:ea typeface="微软雅黑" panose="020B0503020204020204" pitchFamily="34" charset="-122"/>
              </a:rPr>
              <a:t>&gt;&gt;&gt;&gt;&gt;</a:t>
            </a:r>
            <a:endParaRPr lang="zh-CN" altLang="en-US" sz="1010" b="1"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3" name="矩形 12"/>
          <p:cNvSpPr/>
          <p:nvPr/>
        </p:nvSpPr>
        <p:spPr>
          <a:xfrm>
            <a:off x="5386604" y="196839"/>
            <a:ext cx="681387" cy="248004"/>
          </a:xfrm>
          <a:prstGeom prst="rect">
            <a:avLst/>
          </a:prstGeom>
        </p:spPr>
        <p:txBody>
          <a:bodyPr wrap="none">
            <a:spAutoFit/>
          </a:bodyPr>
          <a:lstStyle/>
          <a:p>
            <a:pPr algn="ctr"/>
            <a:r>
              <a:rPr lang="en-US" altLang="zh-CN" sz="1010" b="1" dirty="0">
                <a:solidFill>
                  <a:schemeClr val="bg1">
                    <a:lumMod val="65000"/>
                  </a:schemeClr>
                </a:solidFill>
                <a:latin typeface="微软雅黑" panose="020B0503020204020204" pitchFamily="34" charset="-122"/>
                <a:ea typeface="微软雅黑" panose="020B0503020204020204" pitchFamily="34" charset="-122"/>
              </a:rPr>
              <a:t>&lt;&lt;&lt;&lt;&lt;</a:t>
            </a:r>
            <a:endParaRPr lang="zh-CN" altLang="en-US" sz="1010" b="1"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7" name="椭圆 6"/>
          <p:cNvSpPr/>
          <p:nvPr/>
        </p:nvSpPr>
        <p:spPr>
          <a:xfrm>
            <a:off x="2326098" y="3793356"/>
            <a:ext cx="203601" cy="197444"/>
          </a:xfrm>
          <a:prstGeom prst="ellipse">
            <a:avLst/>
          </a:prstGeom>
          <a:solidFill>
            <a:schemeClr val="bg1"/>
          </a:solidFill>
          <a:ln w="38100">
            <a:solidFill>
              <a:srgbClr val="0070C0"/>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58759" tIns="29380" rIns="58759" bIns="29380"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8" name="组合 7"/>
          <p:cNvGrpSpPr/>
          <p:nvPr/>
        </p:nvGrpSpPr>
        <p:grpSpPr>
          <a:xfrm>
            <a:off x="1833074" y="1320090"/>
            <a:ext cx="1153737" cy="2342097"/>
            <a:chOff x="1767302" y="1847850"/>
            <a:chExt cx="1775692" cy="3717068"/>
          </a:xfrm>
        </p:grpSpPr>
        <p:sp>
          <p:nvSpPr>
            <p:cNvPr id="14" name="任意多边形 13"/>
            <p:cNvSpPr/>
            <p:nvPr/>
          </p:nvSpPr>
          <p:spPr>
            <a:xfrm flipV="1">
              <a:off x="1767302" y="1847850"/>
              <a:ext cx="1775692" cy="3717068"/>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5" name="圆角矩形 14"/>
            <p:cNvSpPr/>
            <p:nvPr/>
          </p:nvSpPr>
          <p:spPr>
            <a:xfrm>
              <a:off x="1976207" y="2049064"/>
              <a:ext cx="1357882" cy="3029122"/>
            </a:xfrm>
            <a:prstGeom prst="roundRect">
              <a:avLst>
                <a:gd name="adj" fmla="val 14632"/>
              </a:avLst>
            </a:prstGeom>
            <a:solidFill>
              <a:srgbClr val="0070C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6" name="矩形 15"/>
            <p:cNvSpPr/>
            <p:nvPr/>
          </p:nvSpPr>
          <p:spPr>
            <a:xfrm>
              <a:off x="1972392" y="2970714"/>
              <a:ext cx="1361696" cy="52226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900" b="1" dirty="0">
                  <a:solidFill>
                    <a:srgbClr val="0070C0"/>
                  </a:solidFill>
                  <a:latin typeface="微软雅黑" panose="020B0503020204020204" pitchFamily="34" charset="-122"/>
                  <a:ea typeface="微软雅黑" panose="020B0503020204020204" pitchFamily="34" charset="-122"/>
                </a:rPr>
                <a:t>第一季度</a:t>
              </a:r>
            </a:p>
          </p:txBody>
        </p:sp>
        <p:sp>
          <p:nvSpPr>
            <p:cNvPr id="17" name="文本框 16"/>
            <p:cNvSpPr txBox="1"/>
            <p:nvPr/>
          </p:nvSpPr>
          <p:spPr>
            <a:xfrm>
              <a:off x="2133623" y="2193679"/>
              <a:ext cx="991564" cy="781541"/>
            </a:xfrm>
            <a:prstGeom prst="rect">
              <a:avLst/>
            </a:prstGeom>
            <a:noFill/>
          </p:spPr>
          <p:txBody>
            <a:bodyPr wrap="square" rtlCol="0">
              <a:spAutoFit/>
            </a:bodyPr>
            <a:lstStyle/>
            <a:p>
              <a:pPr algn="ctr"/>
              <a:r>
                <a:rPr lang="en-US" altLang="zh-CN" sz="2600" dirty="0">
                  <a:solidFill>
                    <a:schemeClr val="bg1"/>
                  </a:solidFill>
                  <a:latin typeface="+mj-lt"/>
                  <a:ea typeface="微软雅黑" panose="020B0503020204020204" pitchFamily="34" charset="-122"/>
                </a:rPr>
                <a:t>01</a:t>
              </a:r>
              <a:endParaRPr lang="zh-CN" altLang="en-US" sz="2600" dirty="0">
                <a:solidFill>
                  <a:schemeClr val="bg1"/>
                </a:solidFill>
                <a:latin typeface="+mj-lt"/>
                <a:ea typeface="微软雅黑" panose="020B0503020204020204" pitchFamily="34" charset="-122"/>
              </a:endParaRPr>
            </a:p>
          </p:txBody>
        </p:sp>
        <p:sp>
          <p:nvSpPr>
            <p:cNvPr id="18" name="文本框 17"/>
            <p:cNvSpPr txBox="1"/>
            <p:nvPr/>
          </p:nvSpPr>
          <p:spPr>
            <a:xfrm>
              <a:off x="1972389" y="3553499"/>
              <a:ext cx="1361695" cy="1138773"/>
            </a:xfrm>
            <a:prstGeom prst="rect">
              <a:avLst/>
            </a:prstGeom>
            <a:noFill/>
          </p:spPr>
          <p:txBody>
            <a:bodyPr wrap="square" rtlCol="0">
              <a:spAutoFit/>
            </a:bodyPr>
            <a:lstStyle/>
            <a:p>
              <a:pPr>
                <a:lnSpc>
                  <a:spcPct val="150000"/>
                </a:lnSpc>
              </a:pPr>
              <a:r>
                <a:rPr lang="zh-CN" altLang="en-US" sz="9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
        <p:nvSpPr>
          <p:cNvPr id="19" name="椭圆 18"/>
          <p:cNvSpPr/>
          <p:nvPr/>
        </p:nvSpPr>
        <p:spPr>
          <a:xfrm>
            <a:off x="3847791" y="3793356"/>
            <a:ext cx="203601" cy="197444"/>
          </a:xfrm>
          <a:prstGeom prst="ellipse">
            <a:avLst/>
          </a:prstGeom>
          <a:solidFill>
            <a:schemeClr val="bg1"/>
          </a:solidFill>
          <a:ln w="38100">
            <a:solidFill>
              <a:srgbClr val="0070C0"/>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58759" tIns="29380" rIns="58759" bIns="29380"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0" name="椭圆 19"/>
          <p:cNvSpPr/>
          <p:nvPr/>
        </p:nvSpPr>
        <p:spPr>
          <a:xfrm>
            <a:off x="5369486" y="3793356"/>
            <a:ext cx="203601" cy="197444"/>
          </a:xfrm>
          <a:prstGeom prst="ellipse">
            <a:avLst/>
          </a:prstGeom>
          <a:solidFill>
            <a:schemeClr val="bg1"/>
          </a:solidFill>
          <a:ln w="38100">
            <a:solidFill>
              <a:srgbClr val="0070C0"/>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58759" tIns="29380" rIns="58759" bIns="29380"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1" name="椭圆 20"/>
          <p:cNvSpPr/>
          <p:nvPr/>
        </p:nvSpPr>
        <p:spPr>
          <a:xfrm>
            <a:off x="6891182" y="3793356"/>
            <a:ext cx="203601" cy="197444"/>
          </a:xfrm>
          <a:prstGeom prst="ellipse">
            <a:avLst/>
          </a:prstGeom>
          <a:solidFill>
            <a:schemeClr val="bg1"/>
          </a:solidFill>
          <a:ln w="38100">
            <a:solidFill>
              <a:srgbClr val="0070C0"/>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58759" tIns="29380" rIns="58759" bIns="29380"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2" name="文本框 16"/>
          <p:cNvSpPr txBox="1"/>
          <p:nvPr/>
        </p:nvSpPr>
        <p:spPr>
          <a:xfrm>
            <a:off x="1833073" y="4037890"/>
            <a:ext cx="1126162" cy="244000"/>
          </a:xfrm>
          <a:prstGeom prst="rect">
            <a:avLst/>
          </a:prstGeom>
          <a:noFill/>
        </p:spPr>
        <p:txBody>
          <a:bodyPr wrap="square" lIns="58759" tIns="29380" rIns="58759" bIns="29380" rtlCol="0">
            <a:spAutoFit/>
          </a:bodyPr>
          <a:lstStyle/>
          <a:p>
            <a:pPr algn="ctr"/>
            <a:r>
              <a:rPr lang="zh-CN" altLang="en-US" b="1" dirty="0" smtClean="0">
                <a:solidFill>
                  <a:srgbClr val="0070C0"/>
                </a:solidFill>
                <a:latin typeface="微软雅黑" panose="020B0503020204020204" pitchFamily="34" charset="-122"/>
                <a:ea typeface="微软雅黑" panose="020B0503020204020204" pitchFamily="34" charset="-122"/>
              </a:rPr>
              <a:t>添加标题</a:t>
            </a:r>
            <a:endParaRPr lang="zh-CN" altLang="en-US" b="1" dirty="0">
              <a:solidFill>
                <a:srgbClr val="0070C0"/>
              </a:solidFill>
              <a:latin typeface="微软雅黑" panose="020B0503020204020204" pitchFamily="34" charset="-122"/>
              <a:ea typeface="微软雅黑" panose="020B0503020204020204" pitchFamily="34" charset="-122"/>
            </a:endParaRPr>
          </a:p>
        </p:txBody>
      </p:sp>
      <p:grpSp>
        <p:nvGrpSpPr>
          <p:cNvPr id="23" name="组合 22"/>
          <p:cNvGrpSpPr/>
          <p:nvPr/>
        </p:nvGrpSpPr>
        <p:grpSpPr>
          <a:xfrm>
            <a:off x="3354769" y="1320090"/>
            <a:ext cx="1153737" cy="2342097"/>
            <a:chOff x="4109309" y="1847850"/>
            <a:chExt cx="1775692" cy="3717068"/>
          </a:xfrm>
        </p:grpSpPr>
        <p:sp>
          <p:nvSpPr>
            <p:cNvPr id="24" name="任意多边形 23"/>
            <p:cNvSpPr/>
            <p:nvPr/>
          </p:nvSpPr>
          <p:spPr>
            <a:xfrm flipV="1">
              <a:off x="4109309" y="1847850"/>
              <a:ext cx="1775692" cy="3717068"/>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5" name="圆角矩形 24"/>
            <p:cNvSpPr/>
            <p:nvPr/>
          </p:nvSpPr>
          <p:spPr>
            <a:xfrm>
              <a:off x="4318214" y="2049064"/>
              <a:ext cx="1357882" cy="3029122"/>
            </a:xfrm>
            <a:prstGeom prst="roundRect">
              <a:avLst>
                <a:gd name="adj" fmla="val 14632"/>
              </a:avLst>
            </a:prstGeom>
            <a:solidFill>
              <a:srgbClr val="0070C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6" name="矩形 25"/>
            <p:cNvSpPr/>
            <p:nvPr/>
          </p:nvSpPr>
          <p:spPr>
            <a:xfrm>
              <a:off x="4314399" y="2970714"/>
              <a:ext cx="1361696" cy="52226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900" b="1" dirty="0">
                  <a:solidFill>
                    <a:srgbClr val="0070C0"/>
                  </a:solidFill>
                  <a:latin typeface="微软雅黑" panose="020B0503020204020204" pitchFamily="34" charset="-122"/>
                  <a:ea typeface="微软雅黑" panose="020B0503020204020204" pitchFamily="34" charset="-122"/>
                </a:rPr>
                <a:t>第二季度</a:t>
              </a:r>
            </a:p>
          </p:txBody>
        </p:sp>
        <p:sp>
          <p:nvSpPr>
            <p:cNvPr id="27" name="文本框 25"/>
            <p:cNvSpPr txBox="1"/>
            <p:nvPr/>
          </p:nvSpPr>
          <p:spPr>
            <a:xfrm>
              <a:off x="4314396" y="3553499"/>
              <a:ext cx="1361695" cy="1138773"/>
            </a:xfrm>
            <a:prstGeom prst="rect">
              <a:avLst/>
            </a:prstGeom>
            <a:noFill/>
          </p:spPr>
          <p:txBody>
            <a:bodyPr wrap="square" rtlCol="0">
              <a:spAutoFit/>
            </a:bodyPr>
            <a:lstStyle/>
            <a:p>
              <a:pPr>
                <a:lnSpc>
                  <a:spcPct val="150000"/>
                </a:lnSpc>
              </a:pPr>
              <a:r>
                <a:rPr lang="zh-CN" altLang="en-US" sz="9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sp>
          <p:nvSpPr>
            <p:cNvPr id="28" name="文本框 16"/>
            <p:cNvSpPr txBox="1"/>
            <p:nvPr/>
          </p:nvSpPr>
          <p:spPr>
            <a:xfrm>
              <a:off x="4499461" y="2193679"/>
              <a:ext cx="991564" cy="781541"/>
            </a:xfrm>
            <a:prstGeom prst="rect">
              <a:avLst/>
            </a:prstGeom>
            <a:noFill/>
          </p:spPr>
          <p:txBody>
            <a:bodyPr wrap="square" rtlCol="0">
              <a:spAutoFit/>
            </a:bodyPr>
            <a:lstStyle/>
            <a:p>
              <a:pPr algn="ctr"/>
              <a:r>
                <a:rPr lang="en-US" altLang="zh-CN" sz="2600" dirty="0">
                  <a:solidFill>
                    <a:schemeClr val="bg1"/>
                  </a:solidFill>
                  <a:latin typeface="+mj-lt"/>
                  <a:ea typeface="微软雅黑" panose="020B0503020204020204" pitchFamily="34" charset="-122"/>
                </a:rPr>
                <a:t>02</a:t>
              </a:r>
              <a:endParaRPr lang="zh-CN" altLang="en-US" sz="2600" dirty="0">
                <a:solidFill>
                  <a:schemeClr val="bg1"/>
                </a:solidFill>
                <a:latin typeface="+mj-lt"/>
                <a:ea typeface="微软雅黑" panose="020B0503020204020204" pitchFamily="34" charset="-122"/>
              </a:endParaRPr>
            </a:p>
          </p:txBody>
        </p:sp>
      </p:grpSp>
      <p:grpSp>
        <p:nvGrpSpPr>
          <p:cNvPr id="29" name="组合 28"/>
          <p:cNvGrpSpPr/>
          <p:nvPr/>
        </p:nvGrpSpPr>
        <p:grpSpPr>
          <a:xfrm>
            <a:off x="4876464" y="1320090"/>
            <a:ext cx="1153737" cy="2342097"/>
            <a:chOff x="6451317" y="1847850"/>
            <a:chExt cx="1775692" cy="3717068"/>
          </a:xfrm>
        </p:grpSpPr>
        <p:sp>
          <p:nvSpPr>
            <p:cNvPr id="30" name="任意多边形 29"/>
            <p:cNvSpPr/>
            <p:nvPr/>
          </p:nvSpPr>
          <p:spPr>
            <a:xfrm flipV="1">
              <a:off x="6451317" y="1847850"/>
              <a:ext cx="1775692" cy="3717068"/>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1" name="圆角矩形 30"/>
            <p:cNvSpPr/>
            <p:nvPr/>
          </p:nvSpPr>
          <p:spPr>
            <a:xfrm>
              <a:off x="6660222" y="2049064"/>
              <a:ext cx="1357882" cy="3029122"/>
            </a:xfrm>
            <a:prstGeom prst="roundRect">
              <a:avLst>
                <a:gd name="adj" fmla="val 14632"/>
              </a:avLst>
            </a:prstGeom>
            <a:solidFill>
              <a:srgbClr val="0070C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2" name="矩形 31"/>
            <p:cNvSpPr/>
            <p:nvPr/>
          </p:nvSpPr>
          <p:spPr>
            <a:xfrm>
              <a:off x="6656407" y="2970714"/>
              <a:ext cx="1361696" cy="52226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900" b="1" dirty="0">
                  <a:solidFill>
                    <a:srgbClr val="0070C0"/>
                  </a:solidFill>
                  <a:latin typeface="微软雅黑" panose="020B0503020204020204" pitchFamily="34" charset="-122"/>
                  <a:ea typeface="微软雅黑" panose="020B0503020204020204" pitchFamily="34" charset="-122"/>
                </a:rPr>
                <a:t>第三季度</a:t>
              </a:r>
            </a:p>
          </p:txBody>
        </p:sp>
        <p:sp>
          <p:nvSpPr>
            <p:cNvPr id="33" name="文本框 32"/>
            <p:cNvSpPr txBox="1"/>
            <p:nvPr/>
          </p:nvSpPr>
          <p:spPr>
            <a:xfrm>
              <a:off x="6656404" y="3553499"/>
              <a:ext cx="1361695" cy="1138773"/>
            </a:xfrm>
            <a:prstGeom prst="rect">
              <a:avLst/>
            </a:prstGeom>
            <a:noFill/>
          </p:spPr>
          <p:txBody>
            <a:bodyPr wrap="square" rtlCol="0">
              <a:spAutoFit/>
            </a:bodyPr>
            <a:lstStyle/>
            <a:p>
              <a:pPr>
                <a:lnSpc>
                  <a:spcPct val="150000"/>
                </a:lnSpc>
              </a:pPr>
              <a:r>
                <a:rPr lang="zh-CN" altLang="en-US" sz="9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sp>
          <p:nvSpPr>
            <p:cNvPr id="34" name="文本框 16"/>
            <p:cNvSpPr txBox="1"/>
            <p:nvPr/>
          </p:nvSpPr>
          <p:spPr>
            <a:xfrm>
              <a:off x="6843380" y="2193679"/>
              <a:ext cx="991564" cy="781541"/>
            </a:xfrm>
            <a:prstGeom prst="rect">
              <a:avLst/>
            </a:prstGeom>
            <a:noFill/>
          </p:spPr>
          <p:txBody>
            <a:bodyPr wrap="square" rtlCol="0">
              <a:spAutoFit/>
            </a:bodyPr>
            <a:lstStyle/>
            <a:p>
              <a:pPr algn="ctr"/>
              <a:r>
                <a:rPr lang="en-US" altLang="zh-CN" sz="2600" dirty="0">
                  <a:solidFill>
                    <a:schemeClr val="bg1"/>
                  </a:solidFill>
                  <a:latin typeface="+mj-lt"/>
                  <a:ea typeface="微软雅黑" panose="020B0503020204020204" pitchFamily="34" charset="-122"/>
                </a:rPr>
                <a:t>03</a:t>
              </a:r>
              <a:endParaRPr lang="zh-CN" altLang="en-US" sz="2600" dirty="0">
                <a:solidFill>
                  <a:schemeClr val="bg1"/>
                </a:solidFill>
                <a:latin typeface="+mj-lt"/>
                <a:ea typeface="微软雅黑" panose="020B0503020204020204" pitchFamily="34" charset="-122"/>
              </a:endParaRPr>
            </a:p>
          </p:txBody>
        </p:sp>
      </p:grpSp>
      <p:grpSp>
        <p:nvGrpSpPr>
          <p:cNvPr id="35" name="组合 34"/>
          <p:cNvGrpSpPr/>
          <p:nvPr/>
        </p:nvGrpSpPr>
        <p:grpSpPr>
          <a:xfrm>
            <a:off x="6398158" y="1320090"/>
            <a:ext cx="1153737" cy="2342097"/>
            <a:chOff x="8793324" y="1847850"/>
            <a:chExt cx="1775692" cy="3717068"/>
          </a:xfrm>
        </p:grpSpPr>
        <p:sp>
          <p:nvSpPr>
            <p:cNvPr id="36" name="任意多边形 35"/>
            <p:cNvSpPr/>
            <p:nvPr/>
          </p:nvSpPr>
          <p:spPr>
            <a:xfrm flipV="1">
              <a:off x="8793324" y="1847850"/>
              <a:ext cx="1775692" cy="3717068"/>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7" name="圆角矩形 36"/>
            <p:cNvSpPr/>
            <p:nvPr/>
          </p:nvSpPr>
          <p:spPr>
            <a:xfrm>
              <a:off x="9002229" y="2049064"/>
              <a:ext cx="1357882" cy="3029122"/>
            </a:xfrm>
            <a:prstGeom prst="roundRect">
              <a:avLst>
                <a:gd name="adj" fmla="val 14632"/>
              </a:avLst>
            </a:prstGeom>
            <a:solidFill>
              <a:srgbClr val="0070C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8" name="矩形 37"/>
            <p:cNvSpPr/>
            <p:nvPr/>
          </p:nvSpPr>
          <p:spPr>
            <a:xfrm>
              <a:off x="8998414" y="2970714"/>
              <a:ext cx="1361696" cy="52226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900" b="1" dirty="0">
                  <a:solidFill>
                    <a:srgbClr val="0070C0"/>
                  </a:solidFill>
                  <a:latin typeface="微软雅黑" panose="020B0503020204020204" pitchFamily="34" charset="-122"/>
                  <a:ea typeface="微软雅黑" panose="020B0503020204020204" pitchFamily="34" charset="-122"/>
                </a:rPr>
                <a:t>第四季度</a:t>
              </a:r>
            </a:p>
          </p:txBody>
        </p:sp>
        <p:sp>
          <p:nvSpPr>
            <p:cNvPr id="39" name="文本框 39"/>
            <p:cNvSpPr txBox="1"/>
            <p:nvPr/>
          </p:nvSpPr>
          <p:spPr>
            <a:xfrm>
              <a:off x="8998411" y="3553499"/>
              <a:ext cx="1361695" cy="1138773"/>
            </a:xfrm>
            <a:prstGeom prst="rect">
              <a:avLst/>
            </a:prstGeom>
            <a:noFill/>
          </p:spPr>
          <p:txBody>
            <a:bodyPr wrap="square" rtlCol="0">
              <a:spAutoFit/>
            </a:bodyPr>
            <a:lstStyle/>
            <a:p>
              <a:pPr>
                <a:lnSpc>
                  <a:spcPct val="150000"/>
                </a:lnSpc>
              </a:pPr>
              <a:r>
                <a:rPr lang="zh-CN" altLang="en-US" sz="9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sp>
          <p:nvSpPr>
            <p:cNvPr id="40" name="文本框 16"/>
            <p:cNvSpPr txBox="1"/>
            <p:nvPr/>
          </p:nvSpPr>
          <p:spPr>
            <a:xfrm>
              <a:off x="9185387" y="2193679"/>
              <a:ext cx="991564" cy="781541"/>
            </a:xfrm>
            <a:prstGeom prst="rect">
              <a:avLst/>
            </a:prstGeom>
            <a:noFill/>
          </p:spPr>
          <p:txBody>
            <a:bodyPr wrap="square" rtlCol="0">
              <a:spAutoFit/>
            </a:bodyPr>
            <a:lstStyle/>
            <a:p>
              <a:pPr algn="ctr"/>
              <a:r>
                <a:rPr lang="en-US" altLang="zh-CN" sz="2600" dirty="0">
                  <a:solidFill>
                    <a:schemeClr val="bg1"/>
                  </a:solidFill>
                  <a:latin typeface="+mj-lt"/>
                  <a:ea typeface="微软雅黑" panose="020B0503020204020204" pitchFamily="34" charset="-122"/>
                </a:rPr>
                <a:t>04</a:t>
              </a:r>
              <a:endParaRPr lang="zh-CN" altLang="en-US" sz="2600" dirty="0">
                <a:solidFill>
                  <a:schemeClr val="bg1"/>
                </a:solidFill>
                <a:latin typeface="+mj-lt"/>
                <a:ea typeface="微软雅黑" panose="020B0503020204020204" pitchFamily="34" charset="-122"/>
              </a:endParaRPr>
            </a:p>
          </p:txBody>
        </p:sp>
      </p:grpSp>
      <p:sp>
        <p:nvSpPr>
          <p:cNvPr id="41" name="文本框 16"/>
          <p:cNvSpPr txBox="1"/>
          <p:nvPr/>
        </p:nvSpPr>
        <p:spPr>
          <a:xfrm>
            <a:off x="3386510" y="4037890"/>
            <a:ext cx="1126162" cy="244000"/>
          </a:xfrm>
          <a:prstGeom prst="rect">
            <a:avLst/>
          </a:prstGeom>
          <a:noFill/>
        </p:spPr>
        <p:txBody>
          <a:bodyPr wrap="square" lIns="58759" tIns="29380" rIns="58759" bIns="29380" rtlCol="0">
            <a:spAutoFit/>
          </a:bodyPr>
          <a:lstStyle/>
          <a:p>
            <a:pPr algn="ctr"/>
            <a:r>
              <a:rPr lang="zh-CN" altLang="en-US" b="1" dirty="0" smtClean="0">
                <a:solidFill>
                  <a:srgbClr val="0070C0"/>
                </a:solidFill>
                <a:latin typeface="微软雅黑" panose="020B0503020204020204" pitchFamily="34" charset="-122"/>
                <a:ea typeface="微软雅黑" panose="020B0503020204020204" pitchFamily="34" charset="-122"/>
              </a:rPr>
              <a:t>添加标题</a:t>
            </a:r>
            <a:endParaRPr lang="zh-CN" altLang="en-US" b="1" dirty="0">
              <a:solidFill>
                <a:srgbClr val="0070C0"/>
              </a:solidFill>
              <a:latin typeface="微软雅黑" panose="020B0503020204020204" pitchFamily="34" charset="-122"/>
              <a:ea typeface="微软雅黑" panose="020B0503020204020204" pitchFamily="34" charset="-122"/>
            </a:endParaRPr>
          </a:p>
        </p:txBody>
      </p:sp>
      <p:sp>
        <p:nvSpPr>
          <p:cNvPr id="42" name="文本框 16"/>
          <p:cNvSpPr txBox="1"/>
          <p:nvPr/>
        </p:nvSpPr>
        <p:spPr>
          <a:xfrm>
            <a:off x="4901386" y="4037890"/>
            <a:ext cx="1126162" cy="244000"/>
          </a:xfrm>
          <a:prstGeom prst="rect">
            <a:avLst/>
          </a:prstGeom>
          <a:noFill/>
        </p:spPr>
        <p:txBody>
          <a:bodyPr wrap="square" lIns="58759" tIns="29380" rIns="58759" bIns="29380" rtlCol="0">
            <a:spAutoFit/>
          </a:bodyPr>
          <a:lstStyle/>
          <a:p>
            <a:pPr algn="ctr"/>
            <a:r>
              <a:rPr lang="zh-CN" altLang="en-US" b="1" dirty="0" smtClean="0">
                <a:solidFill>
                  <a:srgbClr val="0070C0"/>
                </a:solidFill>
                <a:latin typeface="微软雅黑" panose="020B0503020204020204" pitchFamily="34" charset="-122"/>
                <a:ea typeface="微软雅黑" panose="020B0503020204020204" pitchFamily="34" charset="-122"/>
              </a:rPr>
              <a:t>添加标题</a:t>
            </a:r>
            <a:endParaRPr lang="zh-CN" altLang="en-US" b="1" dirty="0">
              <a:solidFill>
                <a:srgbClr val="0070C0"/>
              </a:solidFill>
              <a:latin typeface="微软雅黑" panose="020B0503020204020204" pitchFamily="34" charset="-122"/>
              <a:ea typeface="微软雅黑" panose="020B0503020204020204" pitchFamily="34" charset="-122"/>
            </a:endParaRPr>
          </a:p>
        </p:txBody>
      </p:sp>
      <p:sp>
        <p:nvSpPr>
          <p:cNvPr id="43" name="文本框 16"/>
          <p:cNvSpPr txBox="1"/>
          <p:nvPr/>
        </p:nvSpPr>
        <p:spPr>
          <a:xfrm>
            <a:off x="6424322" y="4037890"/>
            <a:ext cx="1126162" cy="244000"/>
          </a:xfrm>
          <a:prstGeom prst="rect">
            <a:avLst/>
          </a:prstGeom>
          <a:noFill/>
        </p:spPr>
        <p:txBody>
          <a:bodyPr wrap="square" lIns="58759" tIns="29380" rIns="58759" bIns="29380" rtlCol="0">
            <a:spAutoFit/>
          </a:bodyPr>
          <a:lstStyle/>
          <a:p>
            <a:pPr algn="ctr"/>
            <a:r>
              <a:rPr lang="zh-CN" altLang="en-US" b="1" dirty="0" smtClean="0">
                <a:solidFill>
                  <a:srgbClr val="0070C0"/>
                </a:solidFill>
                <a:latin typeface="微软雅黑" panose="020B0503020204020204" pitchFamily="34" charset="-122"/>
                <a:ea typeface="微软雅黑" panose="020B0503020204020204" pitchFamily="34" charset="-122"/>
              </a:rPr>
              <a:t>添加标题</a:t>
            </a:r>
            <a:endParaRPr lang="zh-CN" altLang="en-US" b="1" dirty="0">
              <a:solidFill>
                <a:srgbClr val="0070C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0745993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250" advTm="0">
        <p15:prstTrans prst="origami"/>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1+#ppt_w/2"/>
                                          </p:val>
                                        </p:tav>
                                        <p:tav tm="100000">
                                          <p:val>
                                            <p:strVal val="#ppt_x"/>
                                          </p:val>
                                        </p:tav>
                                      </p:tavLst>
                                    </p:anim>
                                    <p:anim calcmode="lin" valueType="num">
                                      <p:cBhvr additive="base">
                                        <p:cTn id="12"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childTnLst>
                          </p:cTn>
                        </p:par>
                        <p:par>
                          <p:cTn id="20" fill="hold">
                            <p:stCondLst>
                              <p:cond delay="500"/>
                            </p:stCondLst>
                            <p:childTnLst>
                              <p:par>
                                <p:cTn id="21" presetID="2" presetClass="entr" presetSubtype="8"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250" fill="hold"/>
                                        <p:tgtEl>
                                          <p:spTgt spid="7"/>
                                        </p:tgtEl>
                                        <p:attrNameLst>
                                          <p:attrName>ppt_x</p:attrName>
                                        </p:attrNameLst>
                                      </p:cBhvr>
                                      <p:tavLst>
                                        <p:tav tm="0">
                                          <p:val>
                                            <p:strVal val="0-#ppt_w/2"/>
                                          </p:val>
                                        </p:tav>
                                        <p:tav tm="100000">
                                          <p:val>
                                            <p:strVal val="#ppt_x"/>
                                          </p:val>
                                        </p:tav>
                                      </p:tavLst>
                                    </p:anim>
                                    <p:anim calcmode="lin" valueType="num">
                                      <p:cBhvr additive="base">
                                        <p:cTn id="24" dur="250" fill="hold"/>
                                        <p:tgtEl>
                                          <p:spTgt spid="7"/>
                                        </p:tgtEl>
                                        <p:attrNameLst>
                                          <p:attrName>ppt_y</p:attrName>
                                        </p:attrNameLst>
                                      </p:cBhvr>
                                      <p:tavLst>
                                        <p:tav tm="0">
                                          <p:val>
                                            <p:strVal val="#ppt_y"/>
                                          </p:val>
                                        </p:tav>
                                        <p:tav tm="100000">
                                          <p:val>
                                            <p:strVal val="#ppt_y"/>
                                          </p:val>
                                        </p:tav>
                                      </p:tavLst>
                                    </p:anim>
                                  </p:childTnLst>
                                </p:cTn>
                              </p:par>
                            </p:childTnLst>
                          </p:cTn>
                        </p:par>
                        <p:par>
                          <p:cTn id="25" fill="hold">
                            <p:stCondLst>
                              <p:cond delay="750"/>
                            </p:stCondLst>
                            <p:childTnLst>
                              <p:par>
                                <p:cTn id="26" presetID="2" presetClass="entr" presetSubtype="8" fill="hold" grpId="0" nodeType="afterEffect">
                                  <p:stCondLst>
                                    <p:cond delay="0"/>
                                  </p:stCondLst>
                                  <p:childTnLst>
                                    <p:set>
                                      <p:cBhvr>
                                        <p:cTn id="27" dur="1" fill="hold">
                                          <p:stCondLst>
                                            <p:cond delay="0"/>
                                          </p:stCondLst>
                                        </p:cTn>
                                        <p:tgtEl>
                                          <p:spTgt spid="19"/>
                                        </p:tgtEl>
                                        <p:attrNameLst>
                                          <p:attrName>style.visibility</p:attrName>
                                        </p:attrNameLst>
                                      </p:cBhvr>
                                      <p:to>
                                        <p:strVal val="visible"/>
                                      </p:to>
                                    </p:set>
                                    <p:anim calcmode="lin" valueType="num">
                                      <p:cBhvr additive="base">
                                        <p:cTn id="28" dur="250" fill="hold"/>
                                        <p:tgtEl>
                                          <p:spTgt spid="19"/>
                                        </p:tgtEl>
                                        <p:attrNameLst>
                                          <p:attrName>ppt_x</p:attrName>
                                        </p:attrNameLst>
                                      </p:cBhvr>
                                      <p:tavLst>
                                        <p:tav tm="0">
                                          <p:val>
                                            <p:strVal val="0-#ppt_w/2"/>
                                          </p:val>
                                        </p:tav>
                                        <p:tav tm="100000">
                                          <p:val>
                                            <p:strVal val="#ppt_x"/>
                                          </p:val>
                                        </p:tav>
                                      </p:tavLst>
                                    </p:anim>
                                    <p:anim calcmode="lin" valueType="num">
                                      <p:cBhvr additive="base">
                                        <p:cTn id="29" dur="250" fill="hold"/>
                                        <p:tgtEl>
                                          <p:spTgt spid="19"/>
                                        </p:tgtEl>
                                        <p:attrNameLst>
                                          <p:attrName>ppt_y</p:attrName>
                                        </p:attrNameLst>
                                      </p:cBhvr>
                                      <p:tavLst>
                                        <p:tav tm="0">
                                          <p:val>
                                            <p:strVal val="#ppt_y"/>
                                          </p:val>
                                        </p:tav>
                                        <p:tav tm="100000">
                                          <p:val>
                                            <p:strVal val="#ppt_y"/>
                                          </p:val>
                                        </p:tav>
                                      </p:tavLst>
                                    </p:anim>
                                  </p:childTnLst>
                                </p:cTn>
                              </p:par>
                            </p:childTnLst>
                          </p:cTn>
                        </p:par>
                        <p:par>
                          <p:cTn id="30" fill="hold">
                            <p:stCondLst>
                              <p:cond delay="1000"/>
                            </p:stCondLst>
                            <p:childTnLst>
                              <p:par>
                                <p:cTn id="31" presetID="2" presetClass="entr" presetSubtype="8" fill="hold" grpId="0" nodeType="after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additive="base">
                                        <p:cTn id="33" dur="250" fill="hold"/>
                                        <p:tgtEl>
                                          <p:spTgt spid="20"/>
                                        </p:tgtEl>
                                        <p:attrNameLst>
                                          <p:attrName>ppt_x</p:attrName>
                                        </p:attrNameLst>
                                      </p:cBhvr>
                                      <p:tavLst>
                                        <p:tav tm="0">
                                          <p:val>
                                            <p:strVal val="0-#ppt_w/2"/>
                                          </p:val>
                                        </p:tav>
                                        <p:tav tm="100000">
                                          <p:val>
                                            <p:strVal val="#ppt_x"/>
                                          </p:val>
                                        </p:tav>
                                      </p:tavLst>
                                    </p:anim>
                                    <p:anim calcmode="lin" valueType="num">
                                      <p:cBhvr additive="base">
                                        <p:cTn id="34" dur="250" fill="hold"/>
                                        <p:tgtEl>
                                          <p:spTgt spid="20"/>
                                        </p:tgtEl>
                                        <p:attrNameLst>
                                          <p:attrName>ppt_y</p:attrName>
                                        </p:attrNameLst>
                                      </p:cBhvr>
                                      <p:tavLst>
                                        <p:tav tm="0">
                                          <p:val>
                                            <p:strVal val="#ppt_y"/>
                                          </p:val>
                                        </p:tav>
                                        <p:tav tm="100000">
                                          <p:val>
                                            <p:strVal val="#ppt_y"/>
                                          </p:val>
                                        </p:tav>
                                      </p:tavLst>
                                    </p:anim>
                                  </p:childTnLst>
                                </p:cTn>
                              </p:par>
                            </p:childTnLst>
                          </p:cTn>
                        </p:par>
                        <p:par>
                          <p:cTn id="35" fill="hold">
                            <p:stCondLst>
                              <p:cond delay="1250"/>
                            </p:stCondLst>
                            <p:childTnLst>
                              <p:par>
                                <p:cTn id="36" presetID="2" presetClass="entr" presetSubtype="8"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additive="base">
                                        <p:cTn id="38" dur="250" fill="hold"/>
                                        <p:tgtEl>
                                          <p:spTgt spid="21"/>
                                        </p:tgtEl>
                                        <p:attrNameLst>
                                          <p:attrName>ppt_x</p:attrName>
                                        </p:attrNameLst>
                                      </p:cBhvr>
                                      <p:tavLst>
                                        <p:tav tm="0">
                                          <p:val>
                                            <p:strVal val="0-#ppt_w/2"/>
                                          </p:val>
                                        </p:tav>
                                        <p:tav tm="100000">
                                          <p:val>
                                            <p:strVal val="#ppt_x"/>
                                          </p:val>
                                        </p:tav>
                                      </p:tavLst>
                                    </p:anim>
                                    <p:anim calcmode="lin" valueType="num">
                                      <p:cBhvr additive="base">
                                        <p:cTn id="39" dur="250" fill="hold"/>
                                        <p:tgtEl>
                                          <p:spTgt spid="21"/>
                                        </p:tgtEl>
                                        <p:attrNameLst>
                                          <p:attrName>ppt_y</p:attrName>
                                        </p:attrNameLst>
                                      </p:cBhvr>
                                      <p:tavLst>
                                        <p:tav tm="0">
                                          <p:val>
                                            <p:strVal val="#ppt_y"/>
                                          </p:val>
                                        </p:tav>
                                        <p:tav tm="100000">
                                          <p:val>
                                            <p:strVal val="#ppt_y"/>
                                          </p:val>
                                        </p:tav>
                                      </p:tavLst>
                                    </p:anim>
                                  </p:childTnLst>
                                </p:cTn>
                              </p:par>
                            </p:childTnLst>
                          </p:cTn>
                        </p:par>
                        <p:par>
                          <p:cTn id="40" fill="hold">
                            <p:stCondLst>
                              <p:cond delay="1500"/>
                            </p:stCondLst>
                            <p:childTnLst>
                              <p:par>
                                <p:cTn id="41" presetID="37" presetClass="entr" presetSubtype="0" fill="hold"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1000"/>
                                        <p:tgtEl>
                                          <p:spTgt spid="8"/>
                                        </p:tgtEl>
                                      </p:cBhvr>
                                    </p:animEffect>
                                    <p:anim calcmode="lin" valueType="num">
                                      <p:cBhvr>
                                        <p:cTn id="44" dur="1000" fill="hold"/>
                                        <p:tgtEl>
                                          <p:spTgt spid="8"/>
                                        </p:tgtEl>
                                        <p:attrNameLst>
                                          <p:attrName>ppt_x</p:attrName>
                                        </p:attrNameLst>
                                      </p:cBhvr>
                                      <p:tavLst>
                                        <p:tav tm="0">
                                          <p:val>
                                            <p:strVal val="#ppt_x"/>
                                          </p:val>
                                        </p:tav>
                                        <p:tav tm="100000">
                                          <p:val>
                                            <p:strVal val="#ppt_x"/>
                                          </p:val>
                                        </p:tav>
                                      </p:tavLst>
                                    </p:anim>
                                    <p:anim calcmode="lin" valueType="num">
                                      <p:cBhvr>
                                        <p:cTn id="45" dur="900" decel="100000" fill="hold"/>
                                        <p:tgtEl>
                                          <p:spTgt spid="8"/>
                                        </p:tgtEl>
                                        <p:attrNameLst>
                                          <p:attrName>ppt_y</p:attrName>
                                        </p:attrNameLst>
                                      </p:cBhvr>
                                      <p:tavLst>
                                        <p:tav tm="0">
                                          <p:val>
                                            <p:strVal val="#ppt_y+1"/>
                                          </p:val>
                                        </p:tav>
                                        <p:tav tm="100000">
                                          <p:val>
                                            <p:strVal val="#ppt_y-.03"/>
                                          </p:val>
                                        </p:tav>
                                      </p:tavLst>
                                    </p:anim>
                                    <p:anim calcmode="lin" valueType="num">
                                      <p:cBhvr>
                                        <p:cTn id="46"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47" presetID="37" presetClass="entr" presetSubtype="0" fill="hold" nodeType="withEffect">
                                  <p:stCondLst>
                                    <p:cond delay="250"/>
                                  </p:stCondLst>
                                  <p:childTnLst>
                                    <p:set>
                                      <p:cBhvr>
                                        <p:cTn id="48" dur="1" fill="hold">
                                          <p:stCondLst>
                                            <p:cond delay="0"/>
                                          </p:stCondLst>
                                        </p:cTn>
                                        <p:tgtEl>
                                          <p:spTgt spid="23"/>
                                        </p:tgtEl>
                                        <p:attrNameLst>
                                          <p:attrName>style.visibility</p:attrName>
                                        </p:attrNameLst>
                                      </p:cBhvr>
                                      <p:to>
                                        <p:strVal val="visible"/>
                                      </p:to>
                                    </p:set>
                                    <p:animEffect transition="in" filter="fade">
                                      <p:cBhvr>
                                        <p:cTn id="49" dur="1000"/>
                                        <p:tgtEl>
                                          <p:spTgt spid="23"/>
                                        </p:tgtEl>
                                      </p:cBhvr>
                                    </p:animEffect>
                                    <p:anim calcmode="lin" valueType="num">
                                      <p:cBhvr>
                                        <p:cTn id="50" dur="1000" fill="hold"/>
                                        <p:tgtEl>
                                          <p:spTgt spid="23"/>
                                        </p:tgtEl>
                                        <p:attrNameLst>
                                          <p:attrName>ppt_x</p:attrName>
                                        </p:attrNameLst>
                                      </p:cBhvr>
                                      <p:tavLst>
                                        <p:tav tm="0">
                                          <p:val>
                                            <p:strVal val="#ppt_x"/>
                                          </p:val>
                                        </p:tav>
                                        <p:tav tm="100000">
                                          <p:val>
                                            <p:strVal val="#ppt_x"/>
                                          </p:val>
                                        </p:tav>
                                      </p:tavLst>
                                    </p:anim>
                                    <p:anim calcmode="lin" valueType="num">
                                      <p:cBhvr>
                                        <p:cTn id="51" dur="900" decel="100000" fill="hold"/>
                                        <p:tgtEl>
                                          <p:spTgt spid="23"/>
                                        </p:tgtEl>
                                        <p:attrNameLst>
                                          <p:attrName>ppt_y</p:attrName>
                                        </p:attrNameLst>
                                      </p:cBhvr>
                                      <p:tavLst>
                                        <p:tav tm="0">
                                          <p:val>
                                            <p:strVal val="#ppt_y+1"/>
                                          </p:val>
                                        </p:tav>
                                        <p:tav tm="100000">
                                          <p:val>
                                            <p:strVal val="#ppt_y-.03"/>
                                          </p:val>
                                        </p:tav>
                                      </p:tavLst>
                                    </p:anim>
                                    <p:anim calcmode="lin" valueType="num">
                                      <p:cBhvr>
                                        <p:cTn id="52"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53" presetID="37" presetClass="entr" presetSubtype="0" fill="hold" nodeType="withEffect">
                                  <p:stCondLst>
                                    <p:cond delay="500"/>
                                  </p:stCondLst>
                                  <p:childTnLst>
                                    <p:set>
                                      <p:cBhvr>
                                        <p:cTn id="54" dur="1" fill="hold">
                                          <p:stCondLst>
                                            <p:cond delay="0"/>
                                          </p:stCondLst>
                                        </p:cTn>
                                        <p:tgtEl>
                                          <p:spTgt spid="29"/>
                                        </p:tgtEl>
                                        <p:attrNameLst>
                                          <p:attrName>style.visibility</p:attrName>
                                        </p:attrNameLst>
                                      </p:cBhvr>
                                      <p:to>
                                        <p:strVal val="visible"/>
                                      </p:to>
                                    </p:set>
                                    <p:animEffect transition="in" filter="fade">
                                      <p:cBhvr>
                                        <p:cTn id="55" dur="1000"/>
                                        <p:tgtEl>
                                          <p:spTgt spid="29"/>
                                        </p:tgtEl>
                                      </p:cBhvr>
                                    </p:animEffect>
                                    <p:anim calcmode="lin" valueType="num">
                                      <p:cBhvr>
                                        <p:cTn id="56" dur="1000" fill="hold"/>
                                        <p:tgtEl>
                                          <p:spTgt spid="29"/>
                                        </p:tgtEl>
                                        <p:attrNameLst>
                                          <p:attrName>ppt_x</p:attrName>
                                        </p:attrNameLst>
                                      </p:cBhvr>
                                      <p:tavLst>
                                        <p:tav tm="0">
                                          <p:val>
                                            <p:strVal val="#ppt_x"/>
                                          </p:val>
                                        </p:tav>
                                        <p:tav tm="100000">
                                          <p:val>
                                            <p:strVal val="#ppt_x"/>
                                          </p:val>
                                        </p:tav>
                                      </p:tavLst>
                                    </p:anim>
                                    <p:anim calcmode="lin" valueType="num">
                                      <p:cBhvr>
                                        <p:cTn id="57" dur="900" decel="100000" fill="hold"/>
                                        <p:tgtEl>
                                          <p:spTgt spid="29"/>
                                        </p:tgtEl>
                                        <p:attrNameLst>
                                          <p:attrName>ppt_y</p:attrName>
                                        </p:attrNameLst>
                                      </p:cBhvr>
                                      <p:tavLst>
                                        <p:tav tm="0">
                                          <p:val>
                                            <p:strVal val="#ppt_y+1"/>
                                          </p:val>
                                        </p:tav>
                                        <p:tav tm="100000">
                                          <p:val>
                                            <p:strVal val="#ppt_y-.03"/>
                                          </p:val>
                                        </p:tav>
                                      </p:tavLst>
                                    </p:anim>
                                    <p:anim calcmode="lin" valueType="num">
                                      <p:cBhvr>
                                        <p:cTn id="58"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59" presetID="37" presetClass="entr" presetSubtype="0" fill="hold" nodeType="withEffect">
                                  <p:stCondLst>
                                    <p:cond delay="750"/>
                                  </p:stCondLst>
                                  <p:childTnLst>
                                    <p:set>
                                      <p:cBhvr>
                                        <p:cTn id="60" dur="1" fill="hold">
                                          <p:stCondLst>
                                            <p:cond delay="0"/>
                                          </p:stCondLst>
                                        </p:cTn>
                                        <p:tgtEl>
                                          <p:spTgt spid="35"/>
                                        </p:tgtEl>
                                        <p:attrNameLst>
                                          <p:attrName>style.visibility</p:attrName>
                                        </p:attrNameLst>
                                      </p:cBhvr>
                                      <p:to>
                                        <p:strVal val="visible"/>
                                      </p:to>
                                    </p:set>
                                    <p:animEffect transition="in" filter="fade">
                                      <p:cBhvr>
                                        <p:cTn id="61" dur="1000"/>
                                        <p:tgtEl>
                                          <p:spTgt spid="35"/>
                                        </p:tgtEl>
                                      </p:cBhvr>
                                    </p:animEffect>
                                    <p:anim calcmode="lin" valueType="num">
                                      <p:cBhvr>
                                        <p:cTn id="62" dur="1000" fill="hold"/>
                                        <p:tgtEl>
                                          <p:spTgt spid="35"/>
                                        </p:tgtEl>
                                        <p:attrNameLst>
                                          <p:attrName>ppt_x</p:attrName>
                                        </p:attrNameLst>
                                      </p:cBhvr>
                                      <p:tavLst>
                                        <p:tav tm="0">
                                          <p:val>
                                            <p:strVal val="#ppt_x"/>
                                          </p:val>
                                        </p:tav>
                                        <p:tav tm="100000">
                                          <p:val>
                                            <p:strVal val="#ppt_x"/>
                                          </p:val>
                                        </p:tav>
                                      </p:tavLst>
                                    </p:anim>
                                    <p:anim calcmode="lin" valueType="num">
                                      <p:cBhvr>
                                        <p:cTn id="63" dur="900" decel="100000" fill="hold"/>
                                        <p:tgtEl>
                                          <p:spTgt spid="35"/>
                                        </p:tgtEl>
                                        <p:attrNameLst>
                                          <p:attrName>ppt_y</p:attrName>
                                        </p:attrNameLst>
                                      </p:cBhvr>
                                      <p:tavLst>
                                        <p:tav tm="0">
                                          <p:val>
                                            <p:strVal val="#ppt_y+1"/>
                                          </p:val>
                                        </p:tav>
                                        <p:tav tm="100000">
                                          <p:val>
                                            <p:strVal val="#ppt_y-.03"/>
                                          </p:val>
                                        </p:tav>
                                      </p:tavLst>
                                    </p:anim>
                                    <p:anim calcmode="lin" valueType="num">
                                      <p:cBhvr>
                                        <p:cTn id="64"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childTnLst>
                          </p:cTn>
                        </p:par>
                        <p:par>
                          <p:cTn id="65" fill="hold">
                            <p:stCondLst>
                              <p:cond delay="3250"/>
                            </p:stCondLst>
                            <p:childTnLst>
                              <p:par>
                                <p:cTn id="66" presetID="14" presetClass="entr" presetSubtype="10" fill="hold" grpId="0" nodeType="afterEffect">
                                  <p:stCondLst>
                                    <p:cond delay="0"/>
                                  </p:stCondLst>
                                  <p:childTnLst>
                                    <p:set>
                                      <p:cBhvr>
                                        <p:cTn id="67" dur="1" fill="hold">
                                          <p:stCondLst>
                                            <p:cond delay="0"/>
                                          </p:stCondLst>
                                        </p:cTn>
                                        <p:tgtEl>
                                          <p:spTgt spid="22"/>
                                        </p:tgtEl>
                                        <p:attrNameLst>
                                          <p:attrName>style.visibility</p:attrName>
                                        </p:attrNameLst>
                                      </p:cBhvr>
                                      <p:to>
                                        <p:strVal val="visible"/>
                                      </p:to>
                                    </p:set>
                                    <p:animEffect transition="in" filter="randombar(horizontal)">
                                      <p:cBhvr>
                                        <p:cTn id="68" dur="500"/>
                                        <p:tgtEl>
                                          <p:spTgt spid="22"/>
                                        </p:tgtEl>
                                      </p:cBhvr>
                                    </p:animEffect>
                                  </p:childTnLst>
                                </p:cTn>
                              </p:par>
                              <p:par>
                                <p:cTn id="69" presetID="14" presetClass="entr" presetSubtype="10" fill="hold" grpId="0" nodeType="withEffect">
                                  <p:stCondLst>
                                    <p:cond delay="0"/>
                                  </p:stCondLst>
                                  <p:childTnLst>
                                    <p:set>
                                      <p:cBhvr>
                                        <p:cTn id="70" dur="1" fill="hold">
                                          <p:stCondLst>
                                            <p:cond delay="0"/>
                                          </p:stCondLst>
                                        </p:cTn>
                                        <p:tgtEl>
                                          <p:spTgt spid="41"/>
                                        </p:tgtEl>
                                        <p:attrNameLst>
                                          <p:attrName>style.visibility</p:attrName>
                                        </p:attrNameLst>
                                      </p:cBhvr>
                                      <p:to>
                                        <p:strVal val="visible"/>
                                      </p:to>
                                    </p:set>
                                    <p:animEffect transition="in" filter="randombar(horizontal)">
                                      <p:cBhvr>
                                        <p:cTn id="71" dur="500"/>
                                        <p:tgtEl>
                                          <p:spTgt spid="41"/>
                                        </p:tgtEl>
                                      </p:cBhvr>
                                    </p:animEffect>
                                  </p:childTnLst>
                                </p:cTn>
                              </p:par>
                              <p:par>
                                <p:cTn id="72" presetID="14" presetClass="entr" presetSubtype="10" fill="hold" grpId="0" nodeType="withEffect">
                                  <p:stCondLst>
                                    <p:cond delay="0"/>
                                  </p:stCondLst>
                                  <p:childTnLst>
                                    <p:set>
                                      <p:cBhvr>
                                        <p:cTn id="73" dur="1" fill="hold">
                                          <p:stCondLst>
                                            <p:cond delay="0"/>
                                          </p:stCondLst>
                                        </p:cTn>
                                        <p:tgtEl>
                                          <p:spTgt spid="42"/>
                                        </p:tgtEl>
                                        <p:attrNameLst>
                                          <p:attrName>style.visibility</p:attrName>
                                        </p:attrNameLst>
                                      </p:cBhvr>
                                      <p:to>
                                        <p:strVal val="visible"/>
                                      </p:to>
                                    </p:set>
                                    <p:animEffect transition="in" filter="randombar(horizontal)">
                                      <p:cBhvr>
                                        <p:cTn id="74" dur="500"/>
                                        <p:tgtEl>
                                          <p:spTgt spid="42"/>
                                        </p:tgtEl>
                                      </p:cBhvr>
                                    </p:animEffect>
                                  </p:childTnLst>
                                </p:cTn>
                              </p:par>
                              <p:par>
                                <p:cTn id="75" presetID="14" presetClass="entr" presetSubtype="10" fill="hold" grpId="0" nodeType="withEffect">
                                  <p:stCondLst>
                                    <p:cond delay="0"/>
                                  </p:stCondLst>
                                  <p:childTnLst>
                                    <p:set>
                                      <p:cBhvr>
                                        <p:cTn id="76" dur="1" fill="hold">
                                          <p:stCondLst>
                                            <p:cond delay="0"/>
                                          </p:stCondLst>
                                        </p:cTn>
                                        <p:tgtEl>
                                          <p:spTgt spid="43"/>
                                        </p:tgtEl>
                                        <p:attrNameLst>
                                          <p:attrName>style.visibility</p:attrName>
                                        </p:attrNameLst>
                                      </p:cBhvr>
                                      <p:to>
                                        <p:strVal val="visible"/>
                                      </p:to>
                                    </p:set>
                                    <p:animEffect transition="in" filter="randombar(horizontal)">
                                      <p:cBhvr>
                                        <p:cTn id="7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7" grpId="0" animBg="1"/>
      <p:bldP spid="19" grpId="0" animBg="1"/>
      <p:bldP spid="20" grpId="0" animBg="1"/>
      <p:bldP spid="21" grpId="0" animBg="1"/>
      <p:bldP spid="22" grpId="0"/>
      <p:bldP spid="41" grpId="0"/>
      <p:bldP spid="42" grpId="0"/>
      <p:bldP spid="4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723241" y="643069"/>
            <a:ext cx="7737191" cy="3857363"/>
          </a:xfrm>
          <a:prstGeom prst="roundRect">
            <a:avLst>
              <a:gd name="adj" fmla="val 11852"/>
            </a:avLst>
          </a:prstGeom>
          <a:gradFill>
            <a:gsLst>
              <a:gs pos="0">
                <a:schemeClr val="bg1">
                  <a:lumMod val="99000"/>
                </a:schemeClr>
              </a:gs>
              <a:gs pos="50000">
                <a:schemeClr val="bg1">
                  <a:lumMod val="85000"/>
                </a:schemeClr>
              </a:gs>
              <a:gs pos="100000">
                <a:schemeClr val="bg1">
                  <a:lumMod val="83000"/>
                  <a:lumOff val="17000"/>
                </a:schemeClr>
              </a:gs>
            </a:gsLst>
            <a:lin ang="5400000" scaled="0"/>
          </a:gradFill>
          <a:ln w="38100">
            <a:gradFill>
              <a:gsLst>
                <a:gs pos="0">
                  <a:schemeClr val="bg1">
                    <a:lumMod val="82000"/>
                  </a:schemeClr>
                </a:gs>
                <a:gs pos="50000">
                  <a:schemeClr val="bg1">
                    <a:lumMod val="43000"/>
                    <a:lumOff val="57000"/>
                  </a:schemeClr>
                </a:gs>
                <a:gs pos="100000">
                  <a:schemeClr val="bg1">
                    <a:lumMod val="86000"/>
                  </a:schemeClr>
                </a:gs>
              </a:gsLst>
              <a:lin ang="5400000" scaled="0"/>
            </a:gradFill>
          </a:ln>
          <a:effectLst>
            <a:outerShdw blurRad="393700" dist="63500" dir="7200000" sx="101000" sy="101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sp>
        <p:nvSpPr>
          <p:cNvPr id="5" name="Rectangle 30"/>
          <p:cNvSpPr>
            <a:spLocks noChangeArrowheads="1"/>
          </p:cNvSpPr>
          <p:nvPr/>
        </p:nvSpPr>
        <p:spPr bwMode="auto">
          <a:xfrm>
            <a:off x="1475656" y="1563638"/>
            <a:ext cx="6659480" cy="2146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1500" dirty="0">
                <a:latin typeface="微软雅黑" panose="020B0503020204020204" pitchFamily="34" charset="-122"/>
                <a:ea typeface="微软雅黑" panose="020B0503020204020204" pitchFamily="34" charset="-122"/>
              </a:rPr>
              <a:t>       在全体同事的共同努力下，在公司领导的全面支持、关心下，本着一切为客户服务的宗旨，围绕优化服务、拓展</a:t>
            </a:r>
            <a:r>
              <a:rPr lang="en-US" altLang="zh-CN" sz="1500" dirty="0">
                <a:latin typeface="微软雅黑" panose="020B0503020204020204" pitchFamily="34" charset="-122"/>
                <a:ea typeface="微软雅黑" panose="020B0503020204020204" pitchFamily="34" charset="-122"/>
              </a:rPr>
              <a:t>xxx</a:t>
            </a:r>
            <a:r>
              <a:rPr lang="zh-CN" altLang="en-US" sz="1500" dirty="0">
                <a:latin typeface="微软雅黑" panose="020B0503020204020204" pitchFamily="34" charset="-122"/>
                <a:ea typeface="微软雅黑" panose="020B0503020204020204" pitchFamily="34" charset="-122"/>
              </a:rPr>
              <a:t>和</a:t>
            </a:r>
            <a:r>
              <a:rPr lang="en-US" altLang="zh-CN" sz="1500" dirty="0">
                <a:latin typeface="微软雅黑" panose="020B0503020204020204" pitchFamily="34" charset="-122"/>
                <a:ea typeface="微软雅黑" panose="020B0503020204020204" pitchFamily="34" charset="-122"/>
              </a:rPr>
              <a:t>xxx</a:t>
            </a:r>
            <a:r>
              <a:rPr lang="zh-CN" altLang="en-US" sz="1500" dirty="0">
                <a:latin typeface="微软雅黑" panose="020B0503020204020204" pitchFamily="34" charset="-122"/>
                <a:ea typeface="微软雅黑" panose="020B0503020204020204" pitchFamily="34" charset="-122"/>
              </a:rPr>
              <a:t>的宣传和信息的功能，从客户的利益角度服务、业务管理、提高企业的知名度和利益最大化，通过扎扎实实的努力，圆满地完成</a:t>
            </a:r>
            <a:r>
              <a:rPr lang="zh-CN" altLang="en-US" sz="1500" dirty="0" smtClean="0">
                <a:latin typeface="微软雅黑" panose="020B0503020204020204" pitchFamily="34" charset="-122"/>
                <a:ea typeface="微软雅黑" panose="020B0503020204020204" pitchFamily="34" charset="-122"/>
              </a:rPr>
              <a:t>了</a:t>
            </a:r>
            <a:r>
              <a:rPr lang="en-US" altLang="zh-CN" sz="1500" dirty="0" smtClean="0">
                <a:latin typeface="微软雅黑" panose="020B0503020204020204" pitchFamily="34" charset="-122"/>
                <a:ea typeface="微软雅黑" panose="020B0503020204020204" pitchFamily="34" charset="-122"/>
              </a:rPr>
              <a:t>20XX</a:t>
            </a:r>
            <a:r>
              <a:rPr lang="zh-CN" altLang="en-US" sz="1500" dirty="0" smtClean="0">
                <a:latin typeface="微软雅黑" panose="020B0503020204020204" pitchFamily="34" charset="-122"/>
                <a:ea typeface="微软雅黑" panose="020B0503020204020204" pitchFamily="34" charset="-122"/>
              </a:rPr>
              <a:t>年</a:t>
            </a:r>
            <a:r>
              <a:rPr lang="zh-CN" altLang="en-US" sz="1500" dirty="0">
                <a:latin typeface="微软雅黑" panose="020B0503020204020204" pitchFamily="34" charset="-122"/>
                <a:ea typeface="微软雅黑" panose="020B0503020204020204" pitchFamily="34" charset="-122"/>
              </a:rPr>
              <a:t>的工作。</a:t>
            </a:r>
            <a:br>
              <a:rPr lang="zh-CN" altLang="en-US" sz="1500" dirty="0">
                <a:latin typeface="微软雅黑" panose="020B0503020204020204" pitchFamily="34" charset="-122"/>
                <a:ea typeface="微软雅黑" panose="020B0503020204020204" pitchFamily="34" charset="-122"/>
              </a:rPr>
            </a:br>
            <a:r>
              <a:rPr lang="en-US" altLang="zh-CN" sz="1500" dirty="0">
                <a:latin typeface="微软雅黑" panose="020B0503020204020204" pitchFamily="34" charset="-122"/>
                <a:ea typeface="微软雅黑" panose="020B0503020204020204" pitchFamily="34" charset="-122"/>
              </a:rPr>
              <a:t>       </a:t>
            </a:r>
            <a:r>
              <a:rPr lang="zh-CN" altLang="en-US" sz="1500" dirty="0">
                <a:latin typeface="微软雅黑" panose="020B0503020204020204" pitchFamily="34" charset="-122"/>
                <a:ea typeface="微软雅黑" panose="020B0503020204020204" pitchFamily="34" charset="-122"/>
              </a:rPr>
              <a:t>回顾这一年的工作，在取得成绩的同时，我们也找到了工作中的不足和问题，展望新的一年，我们将继续努力，力争各项工作更上一个新台阶。</a:t>
            </a:r>
            <a:endParaRPr lang="zh-CN" altLang="en-US" sz="1500" dirty="0"/>
          </a:p>
        </p:txBody>
      </p:sp>
      <p:cxnSp>
        <p:nvCxnSpPr>
          <p:cNvPr id="6" name="直接连接符 5"/>
          <p:cNvCxnSpPr/>
          <p:nvPr/>
        </p:nvCxnSpPr>
        <p:spPr>
          <a:xfrm>
            <a:off x="1159708" y="1168085"/>
            <a:ext cx="2769920" cy="0"/>
          </a:xfrm>
          <a:prstGeom prst="line">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cxnSp>
      <p:cxnSp>
        <p:nvCxnSpPr>
          <p:cNvPr id="7" name="直接连接符 6"/>
          <p:cNvCxnSpPr/>
          <p:nvPr/>
        </p:nvCxnSpPr>
        <p:spPr>
          <a:xfrm>
            <a:off x="5247789" y="1153448"/>
            <a:ext cx="2769920" cy="0"/>
          </a:xfrm>
          <a:prstGeom prst="line">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cxnSp>
      <p:grpSp>
        <p:nvGrpSpPr>
          <p:cNvPr id="8" name="组合 7"/>
          <p:cNvGrpSpPr/>
          <p:nvPr/>
        </p:nvGrpSpPr>
        <p:grpSpPr>
          <a:xfrm>
            <a:off x="3755415" y="885825"/>
            <a:ext cx="1672843" cy="533448"/>
            <a:chOff x="4304043" y="1286668"/>
            <a:chExt cx="3837944" cy="2757793"/>
          </a:xfrm>
          <a:effectLst>
            <a:outerShdw blurRad="381000" dist="254000" dir="8100000" algn="tr" rotWithShape="0">
              <a:prstClr val="black">
                <a:alpha val="40000"/>
              </a:prstClr>
            </a:outerShdw>
          </a:effectLst>
        </p:grpSpPr>
        <p:sp>
          <p:nvSpPr>
            <p:cNvPr id="9" name="圆角矩形 8"/>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0" name="圆角矩形 9"/>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700" b="1" dirty="0">
                  <a:solidFill>
                    <a:srgbClr val="0070C0"/>
                  </a:solidFill>
                  <a:ea typeface="微软雅黑" panose="020B0503020204020204" pitchFamily="34" charset="-122"/>
                </a:rPr>
                <a:t>前 言</a:t>
              </a:r>
            </a:p>
          </p:txBody>
        </p:sp>
      </p:grpSp>
      <p:grpSp>
        <p:nvGrpSpPr>
          <p:cNvPr id="11" name="组合 1"/>
          <p:cNvGrpSpPr/>
          <p:nvPr/>
        </p:nvGrpSpPr>
        <p:grpSpPr bwMode="auto">
          <a:xfrm>
            <a:off x="5896605" y="3733802"/>
            <a:ext cx="1073594" cy="1075209"/>
            <a:chOff x="0" y="0"/>
            <a:chExt cx="1582738" cy="1584325"/>
          </a:xfrm>
        </p:grpSpPr>
        <p:sp>
          <p:nvSpPr>
            <p:cNvPr id="12" name="椭圆 9"/>
            <p:cNvSpPr>
              <a:spLocks noChangeArrowheads="1"/>
            </p:cNvSpPr>
            <p:nvPr/>
          </p:nvSpPr>
          <p:spPr bwMode="auto">
            <a:xfrm>
              <a:off x="0" y="0"/>
              <a:ext cx="1582738" cy="1584325"/>
            </a:xfrm>
            <a:prstGeom prst="ellipse">
              <a:avLst/>
            </a:prstGeom>
            <a:gradFill>
              <a:gsLst>
                <a:gs pos="0">
                  <a:schemeClr val="bg1"/>
                </a:gs>
                <a:gs pos="50000">
                  <a:schemeClr val="bg1">
                    <a:lumMod val="75000"/>
                  </a:schemeClr>
                </a:gs>
                <a:gs pos="100000">
                  <a:schemeClr val="bg1"/>
                </a:gs>
              </a:gsLst>
              <a:lin ang="5400000" scaled="0"/>
            </a:gradFill>
            <a:ln w="57150" cmpd="sng">
              <a:solidFill>
                <a:srgbClr val="0070C0"/>
              </a:solidFill>
              <a:round/>
            </a:ln>
            <a:effectLst>
              <a:outerShdw blurRad="177800" dist="88900" dir="6360000" sx="105000" sy="105000" algn="tr" rotWithShape="0">
                <a:prstClr val="black">
                  <a:alpha val="61000"/>
                </a:prstClr>
              </a:outerShdw>
            </a:effectLst>
          </p:spPr>
          <p:txBody>
            <a:bodyPr anchor="ctr"/>
            <a:lstStyle/>
            <a:p>
              <a:pPr algn="ctr"/>
              <a:endParaRPr lang="zh-CN" altLang="zh-CN" dirty="0">
                <a:solidFill>
                  <a:srgbClr val="FFFFFF"/>
                </a:solidFill>
                <a:latin typeface="微软雅黑" panose="020B0503020204020204" pitchFamily="34" charset="-122"/>
                <a:ea typeface="微软雅黑" panose="020B0503020204020204" pitchFamily="34" charset="-122"/>
                <a:sym typeface="方正兰亭黑_GBK" pitchFamily="2" charset="-122"/>
              </a:endParaRPr>
            </a:p>
          </p:txBody>
        </p:sp>
        <p:sp>
          <p:nvSpPr>
            <p:cNvPr id="13" name="椭圆 31"/>
            <p:cNvSpPr>
              <a:spLocks noChangeArrowheads="1"/>
            </p:cNvSpPr>
            <p:nvPr/>
          </p:nvSpPr>
          <p:spPr bwMode="auto">
            <a:xfrm flipH="1">
              <a:off x="107915" y="108022"/>
              <a:ext cx="1366909" cy="1368281"/>
            </a:xfrm>
            <a:prstGeom prst="ellipse">
              <a:avLst/>
            </a:prstGeom>
            <a:blipFill dpi="0" rotWithShape="1">
              <a:blip r:embed="rId2" cstate="screen">
                <a:extLst>
                  <a:ext uri="{28A0092B-C50C-407E-A947-70E740481C1C}">
                    <a14:useLocalDpi xmlns:a14="http://schemas.microsoft.com/office/drawing/2010/main"/>
                  </a:ext>
                </a:extLst>
              </a:blip>
              <a:srcRect/>
              <a:stretch>
                <a:fillRect l="-3000" b="-18000"/>
              </a:stretch>
            </a:blipFill>
            <a:ln w="9525" cmpd="sng">
              <a:solidFill>
                <a:srgbClr val="000000"/>
              </a:solidFill>
              <a:bevel/>
            </a:ln>
          </p:spPr>
          <p:txBody>
            <a:bodyPr anchor="ctr"/>
            <a:lstStyle/>
            <a:p>
              <a:pPr algn="ctr"/>
              <a:endParaRPr lang="zh-CN" altLang="zh-CN" dirty="0">
                <a:solidFill>
                  <a:srgbClr val="FFFFFF"/>
                </a:solidFill>
                <a:latin typeface="微软雅黑" panose="020B0503020204020204" pitchFamily="34" charset="-122"/>
                <a:ea typeface="微软雅黑" panose="020B0503020204020204" pitchFamily="34" charset="-122"/>
                <a:sym typeface="方正兰亭黑_GBK" pitchFamily="2" charset="-122"/>
              </a:endParaRPr>
            </a:p>
          </p:txBody>
        </p:sp>
      </p:grpSp>
      <p:grpSp>
        <p:nvGrpSpPr>
          <p:cNvPr id="14" name="组合 40"/>
          <p:cNvGrpSpPr/>
          <p:nvPr/>
        </p:nvGrpSpPr>
        <p:grpSpPr bwMode="auto">
          <a:xfrm>
            <a:off x="7152004" y="3892761"/>
            <a:ext cx="904214" cy="904214"/>
            <a:chOff x="0" y="0"/>
            <a:chExt cx="1584325" cy="1584325"/>
          </a:xfrm>
        </p:grpSpPr>
        <p:sp>
          <p:nvSpPr>
            <p:cNvPr id="15" name="椭圆 24"/>
            <p:cNvSpPr>
              <a:spLocks noChangeArrowheads="1"/>
            </p:cNvSpPr>
            <p:nvPr/>
          </p:nvSpPr>
          <p:spPr bwMode="auto">
            <a:xfrm>
              <a:off x="0" y="0"/>
              <a:ext cx="1584325" cy="1584325"/>
            </a:xfrm>
            <a:prstGeom prst="ellipse">
              <a:avLst/>
            </a:prstGeom>
            <a:gradFill>
              <a:gsLst>
                <a:gs pos="0">
                  <a:schemeClr val="bg1"/>
                </a:gs>
                <a:gs pos="50000">
                  <a:schemeClr val="bg1">
                    <a:lumMod val="71000"/>
                  </a:schemeClr>
                </a:gs>
                <a:gs pos="100000">
                  <a:schemeClr val="bg1"/>
                </a:gs>
              </a:gsLst>
              <a:lin ang="5400000" scaled="0"/>
            </a:gradFill>
            <a:ln w="57150" cmpd="sng">
              <a:solidFill>
                <a:srgbClr val="0070C0"/>
              </a:solidFill>
              <a:round/>
            </a:ln>
            <a:effectLst>
              <a:outerShdw blurRad="177800" dist="88900" dir="6360000" sx="105000" sy="105000" algn="tr" rotWithShape="0">
                <a:prstClr val="black">
                  <a:alpha val="61000"/>
                </a:prstClr>
              </a:outerShdw>
            </a:effectLst>
          </p:spPr>
          <p:txBody>
            <a:bodyPr anchor="ctr"/>
            <a:lstStyle/>
            <a:p>
              <a:pPr algn="ctr"/>
              <a:endParaRPr lang="zh-CN" altLang="zh-CN" dirty="0">
                <a:solidFill>
                  <a:srgbClr val="FFFFFF"/>
                </a:solidFill>
                <a:latin typeface="微软雅黑" panose="020B0503020204020204" pitchFamily="34" charset="-122"/>
                <a:ea typeface="微软雅黑" panose="020B0503020204020204" pitchFamily="34" charset="-122"/>
                <a:sym typeface="方正兰亭黑_GBK" pitchFamily="2" charset="-122"/>
              </a:endParaRPr>
            </a:p>
          </p:txBody>
        </p:sp>
        <p:sp>
          <p:nvSpPr>
            <p:cNvPr id="16" name="椭圆 25"/>
            <p:cNvSpPr>
              <a:spLocks noChangeArrowheads="1"/>
            </p:cNvSpPr>
            <p:nvPr/>
          </p:nvSpPr>
          <p:spPr bwMode="auto">
            <a:xfrm>
              <a:off x="107950" y="107950"/>
              <a:ext cx="1368425" cy="1368425"/>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9525" cmpd="sng">
              <a:solidFill>
                <a:srgbClr val="000000"/>
              </a:solidFill>
              <a:bevel/>
            </a:ln>
          </p:spPr>
          <p:txBody>
            <a:bodyPr anchor="ctr"/>
            <a:lstStyle/>
            <a:p>
              <a:pPr algn="ctr"/>
              <a:endParaRPr lang="zh-CN" altLang="zh-CN" dirty="0">
                <a:solidFill>
                  <a:srgbClr val="FFFFFF"/>
                </a:solidFill>
                <a:latin typeface="微软雅黑" panose="020B0503020204020204" pitchFamily="34" charset="-122"/>
                <a:ea typeface="微软雅黑" panose="020B0503020204020204" pitchFamily="34" charset="-122"/>
                <a:sym typeface="方正兰亭黑_GBK" pitchFamily="2" charset="-122"/>
              </a:endParaRPr>
            </a:p>
          </p:txBody>
        </p:sp>
      </p:grpSp>
      <p:pic>
        <p:nvPicPr>
          <p:cNvPr id="17" name="Picture 10"/>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52536" y="3100586"/>
            <a:ext cx="1960602" cy="2279476"/>
          </a:xfrm>
          <a:prstGeom prst="rect">
            <a:avLst/>
          </a:prstGeom>
          <a:noFill/>
        </p:spPr>
      </p:pic>
    </p:spTree>
    <p:extLst>
      <p:ext uri="{BB962C8B-B14F-4D97-AF65-F5344CB8AC3E}">
        <p14:creationId xmlns:p14="http://schemas.microsoft.com/office/powerpoint/2010/main" val="41026699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1" accel="50000" fill="hold" nodeType="afterEffect" p14:presetBounceEnd="50000">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14:bounceEnd="50000">
                                          <p:cBhvr additive="base">
                                            <p:cTn id="13" dur="5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14" dur="500" fill="hold"/>
                                            <p:tgtEl>
                                              <p:spTgt spid="8"/>
                                            </p:tgtEl>
                                            <p:attrNameLst>
                                              <p:attrName>ppt_y</p:attrName>
                                            </p:attrNameLst>
                                          </p:cBhvr>
                                          <p:tavLst>
                                            <p:tav tm="0">
                                              <p:val>
                                                <p:strVal val="0-#ppt_h/2"/>
                                              </p:val>
                                            </p:tav>
                                            <p:tav tm="100000">
                                              <p:val>
                                                <p:strVal val="#ppt_y"/>
                                              </p:val>
                                            </p:tav>
                                          </p:tavLst>
                                        </p:anim>
                                      </p:childTnLst>
                                    </p:cTn>
                                  </p:par>
                                </p:childTnLst>
                              </p:cTn>
                            </p:par>
                            <p:par>
                              <p:cTn id="15" fill="hold">
                                <p:stCondLst>
                                  <p:cond delay="1500"/>
                                </p:stCondLst>
                                <p:childTnLst>
                                  <p:par>
                                    <p:cTn id="16" presetID="22" presetClass="entr" presetSubtype="8"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left)">
                                          <p:cBhvr>
                                            <p:cTn id="18" dur="500"/>
                                            <p:tgtEl>
                                              <p:spTgt spid="6"/>
                                            </p:tgtEl>
                                          </p:cBhvr>
                                        </p:animEffect>
                                      </p:childTnLst>
                                    </p:cTn>
                                  </p:par>
                                  <p:par>
                                    <p:cTn id="19" presetID="22" presetClass="entr" presetSubtype="2" fill="hold"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right)">
                                          <p:cBhvr>
                                            <p:cTn id="21" dur="500"/>
                                            <p:tgtEl>
                                              <p:spTgt spid="7"/>
                                            </p:tgtEl>
                                          </p:cBhvr>
                                        </p:animEffect>
                                      </p:childTnLst>
                                    </p:cTn>
                                  </p:par>
                                </p:childTnLst>
                              </p:cTn>
                            </p:par>
                            <p:par>
                              <p:cTn id="22" fill="hold">
                                <p:stCondLst>
                                  <p:cond delay="2000"/>
                                </p:stCondLst>
                                <p:childTnLst>
                                  <p:par>
                                    <p:cTn id="23" presetID="10" presetClass="entr" presetSubtype="0" fill="hold" grpId="0" nodeType="afterEffect">
                                      <p:stCondLst>
                                        <p:cond delay="0"/>
                                      </p:stCondLst>
                                      <p:iterate type="lt">
                                        <p:tmPct val="10000"/>
                                      </p:iterate>
                                      <p:childTnLst>
                                        <p:set>
                                          <p:cBhvr>
                                            <p:cTn id="24" dur="1" fill="hold">
                                              <p:stCondLst>
                                                <p:cond delay="0"/>
                                              </p:stCondLst>
                                            </p:cTn>
                                            <p:tgtEl>
                                              <p:spTgt spid="5"/>
                                            </p:tgtEl>
                                            <p:attrNameLst>
                                              <p:attrName>style.visibility</p:attrName>
                                            </p:attrNameLst>
                                          </p:cBhvr>
                                          <p:to>
                                            <p:strVal val="visible"/>
                                          </p:to>
                                        </p:set>
                                        <p:animEffect transition="in" filter="fade">
                                          <p:cBhvr>
                                            <p:cTn id="25" dur="500"/>
                                            <p:tgtEl>
                                              <p:spTgt spid="5"/>
                                            </p:tgtEl>
                                          </p:cBhvr>
                                        </p:animEffect>
                                      </p:childTnLst>
                                    </p:cTn>
                                  </p:par>
                                </p:childTnLst>
                              </p:cTn>
                            </p:par>
                            <p:par>
                              <p:cTn id="26" fill="hold">
                                <p:stCondLst>
                                  <p:cond delay="11700"/>
                                </p:stCondLst>
                                <p:childTnLst>
                                  <p:par>
                                    <p:cTn id="27" presetID="10" presetClass="entr" presetSubtype="0" fill="hold" nodeType="after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p:cTn id="29" dur="500" fill="hold"/>
                                            <p:tgtEl>
                                              <p:spTgt spid="11"/>
                                            </p:tgtEl>
                                            <p:attrNameLst>
                                              <p:attrName>ppt_w</p:attrName>
                                            </p:attrNameLst>
                                          </p:cBhvr>
                                          <p:tavLst>
                                            <p:tav tm="0">
                                              <p:val>
                                                <p:fltVal val="0"/>
                                              </p:val>
                                            </p:tav>
                                            <p:tav tm="100000">
                                              <p:val>
                                                <p:strVal val="#ppt_w"/>
                                              </p:val>
                                            </p:tav>
                                          </p:tavLst>
                                        </p:anim>
                                        <p:anim calcmode="lin" valueType="num">
                                          <p:cBhvr>
                                            <p:cTn id="30" dur="500" fill="hold"/>
                                            <p:tgtEl>
                                              <p:spTgt spid="11"/>
                                            </p:tgtEl>
                                            <p:attrNameLst>
                                              <p:attrName>ppt_h</p:attrName>
                                            </p:attrNameLst>
                                          </p:cBhvr>
                                          <p:tavLst>
                                            <p:tav tm="0">
                                              <p:val>
                                                <p:fltVal val="0"/>
                                              </p:val>
                                            </p:tav>
                                            <p:tav tm="100000">
                                              <p:val>
                                                <p:strVal val="#ppt_h"/>
                                              </p:val>
                                            </p:tav>
                                          </p:tavLst>
                                        </p:anim>
                                        <p:animEffect>
                                          <p:cBhvr>
                                            <p:cTn id="31" dur="500"/>
                                            <p:tgtEl>
                                              <p:spTgt spid="11"/>
                                            </p:tgtEl>
                                          </p:cBhvr>
                                        </p:animEffect>
                                        <p:anim calcmode="lin" valueType="num">
                                          <p:cBhvr>
                                            <p:cTn id="32" dur="500" fill="hold"/>
                                            <p:tgtEl>
                                              <p:spTgt spid="11"/>
                                            </p:tgtEl>
                                            <p:attrNameLst>
                                              <p:attrName>ppt_x</p:attrName>
                                            </p:attrNameLst>
                                          </p:cBhvr>
                                          <p:tavLst>
                                            <p:tav tm="0">
                                              <p:val>
                                                <p:fltVal val="0.5"/>
                                              </p:val>
                                            </p:tav>
                                            <p:tav tm="100000">
                                              <p:val>
                                                <p:strVal val="#ppt_x"/>
                                              </p:val>
                                            </p:tav>
                                          </p:tavLst>
                                        </p:anim>
                                        <p:anim calcmode="lin" valueType="num">
                                          <p:cBhvr>
                                            <p:cTn id="33" dur="500" fill="hold"/>
                                            <p:tgtEl>
                                              <p:spTgt spid="11"/>
                                            </p:tgtEl>
                                            <p:attrNameLst>
                                              <p:attrName>ppt_y</p:attrName>
                                            </p:attrNameLst>
                                          </p:cBhvr>
                                          <p:tavLst>
                                            <p:tav tm="0">
                                              <p:val>
                                                <p:fltVal val="0.5"/>
                                              </p:val>
                                            </p:tav>
                                            <p:tav tm="100000">
                                              <p:val>
                                                <p:strVal val="#ppt_y"/>
                                              </p:val>
                                            </p:tav>
                                          </p:tavLst>
                                        </p:anim>
                                      </p:childTnLst>
                                    </p:cTn>
                                  </p:par>
                                </p:childTnLst>
                              </p:cTn>
                            </p:par>
                            <p:par>
                              <p:cTn id="34" fill="hold">
                                <p:stCondLst>
                                  <p:cond delay="12200"/>
                                </p:stCondLst>
                                <p:childTnLst>
                                  <p:par>
                                    <p:cTn id="35" presetID="10" presetClass="entr" presetSubtype="0" fill="hold" nodeType="after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500" fill="hold"/>
                                            <p:tgtEl>
                                              <p:spTgt spid="14"/>
                                            </p:tgtEl>
                                            <p:attrNameLst>
                                              <p:attrName>ppt_w</p:attrName>
                                            </p:attrNameLst>
                                          </p:cBhvr>
                                          <p:tavLst>
                                            <p:tav tm="0">
                                              <p:val>
                                                <p:fltVal val="0"/>
                                              </p:val>
                                            </p:tav>
                                            <p:tav tm="100000">
                                              <p:val>
                                                <p:strVal val="#ppt_w"/>
                                              </p:val>
                                            </p:tav>
                                          </p:tavLst>
                                        </p:anim>
                                        <p:anim calcmode="lin" valueType="num">
                                          <p:cBhvr>
                                            <p:cTn id="38" dur="500" fill="hold"/>
                                            <p:tgtEl>
                                              <p:spTgt spid="14"/>
                                            </p:tgtEl>
                                            <p:attrNameLst>
                                              <p:attrName>ppt_h</p:attrName>
                                            </p:attrNameLst>
                                          </p:cBhvr>
                                          <p:tavLst>
                                            <p:tav tm="0">
                                              <p:val>
                                                <p:fltVal val="0"/>
                                              </p:val>
                                            </p:tav>
                                            <p:tav tm="100000">
                                              <p:val>
                                                <p:strVal val="#ppt_h"/>
                                              </p:val>
                                            </p:tav>
                                          </p:tavLst>
                                        </p:anim>
                                        <p:animEffect>
                                          <p:cBhvr>
                                            <p:cTn id="39" dur="500"/>
                                            <p:tgtEl>
                                              <p:spTgt spid="14"/>
                                            </p:tgtEl>
                                          </p:cBhvr>
                                        </p:animEffect>
                                        <p:anim calcmode="lin" valueType="num">
                                          <p:cBhvr>
                                            <p:cTn id="40" dur="500" fill="hold"/>
                                            <p:tgtEl>
                                              <p:spTgt spid="14"/>
                                            </p:tgtEl>
                                            <p:attrNameLst>
                                              <p:attrName>ppt_x</p:attrName>
                                            </p:attrNameLst>
                                          </p:cBhvr>
                                          <p:tavLst>
                                            <p:tav tm="0">
                                              <p:val>
                                                <p:fltVal val="0.5"/>
                                              </p:val>
                                            </p:tav>
                                            <p:tav tm="100000">
                                              <p:val>
                                                <p:strVal val="#ppt_x"/>
                                              </p:val>
                                            </p:tav>
                                          </p:tavLst>
                                        </p:anim>
                                        <p:anim calcmode="lin" valueType="num">
                                          <p:cBhvr>
                                            <p:cTn id="41" dur="500" fill="hold"/>
                                            <p:tgtEl>
                                              <p:spTgt spid="14"/>
                                            </p:tgtEl>
                                            <p:attrNameLst>
                                              <p:attrName>ppt_y</p:attrName>
                                            </p:attrNameLst>
                                          </p:cBhvr>
                                          <p:tavLst>
                                            <p:tav tm="0">
                                              <p:val>
                                                <p:fltVal val="0.5"/>
                                              </p:val>
                                            </p:tav>
                                            <p:tav tm="100000">
                                              <p:val>
                                                <p:strVal val="#ppt_y"/>
                                              </p:val>
                                            </p:tav>
                                          </p:tavLst>
                                        </p:anim>
                                      </p:childTnLst>
                                    </p:cTn>
                                  </p:par>
                                  <p:par>
                                    <p:cTn id="42" presetID="2" presetClass="entr" presetSubtype="8" fill="hold" nodeType="withEffect">
                                      <p:stCondLst>
                                        <p:cond delay="0"/>
                                      </p:stCondLst>
                                      <p:childTnLst>
                                        <p:set>
                                          <p:cBhvr>
                                            <p:cTn id="43" dur="1" fill="hold">
                                              <p:stCondLst>
                                                <p:cond delay="0"/>
                                              </p:stCondLst>
                                            </p:cTn>
                                            <p:tgtEl>
                                              <p:spTgt spid="17"/>
                                            </p:tgtEl>
                                            <p:attrNameLst>
                                              <p:attrName>style.visibility</p:attrName>
                                            </p:attrNameLst>
                                          </p:cBhvr>
                                          <p:to>
                                            <p:strVal val="visible"/>
                                          </p:to>
                                        </p:set>
                                        <p:anim calcmode="lin" valueType="num">
                                          <p:cBhvr additive="base">
                                            <p:cTn id="44" dur="500" fill="hold"/>
                                            <p:tgtEl>
                                              <p:spTgt spid="17"/>
                                            </p:tgtEl>
                                            <p:attrNameLst>
                                              <p:attrName>ppt_x</p:attrName>
                                            </p:attrNameLst>
                                          </p:cBhvr>
                                          <p:tavLst>
                                            <p:tav tm="0">
                                              <p:val>
                                                <p:strVal val="0-#ppt_w/2"/>
                                              </p:val>
                                            </p:tav>
                                            <p:tav tm="100000">
                                              <p:val>
                                                <p:strVal val="#ppt_x"/>
                                              </p:val>
                                            </p:tav>
                                          </p:tavLst>
                                        </p:anim>
                                        <p:anim calcmode="lin" valueType="num">
                                          <p:cBhvr additive="base">
                                            <p:cTn id="45"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1" accel="5000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0-#ppt_h/2"/>
                                              </p:val>
                                            </p:tav>
                                            <p:tav tm="100000">
                                              <p:val>
                                                <p:strVal val="#ppt_y"/>
                                              </p:val>
                                            </p:tav>
                                          </p:tavLst>
                                        </p:anim>
                                      </p:childTnLst>
                                    </p:cTn>
                                  </p:par>
                                </p:childTnLst>
                              </p:cTn>
                            </p:par>
                            <p:par>
                              <p:cTn id="15" fill="hold">
                                <p:stCondLst>
                                  <p:cond delay="1500"/>
                                </p:stCondLst>
                                <p:childTnLst>
                                  <p:par>
                                    <p:cTn id="16" presetID="22" presetClass="entr" presetSubtype="8"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left)">
                                          <p:cBhvr>
                                            <p:cTn id="18" dur="500"/>
                                            <p:tgtEl>
                                              <p:spTgt spid="6"/>
                                            </p:tgtEl>
                                          </p:cBhvr>
                                        </p:animEffect>
                                      </p:childTnLst>
                                    </p:cTn>
                                  </p:par>
                                  <p:par>
                                    <p:cTn id="19" presetID="22" presetClass="entr" presetSubtype="2" fill="hold"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right)">
                                          <p:cBhvr>
                                            <p:cTn id="21" dur="500"/>
                                            <p:tgtEl>
                                              <p:spTgt spid="7"/>
                                            </p:tgtEl>
                                          </p:cBhvr>
                                        </p:animEffect>
                                      </p:childTnLst>
                                    </p:cTn>
                                  </p:par>
                                </p:childTnLst>
                              </p:cTn>
                            </p:par>
                            <p:par>
                              <p:cTn id="22" fill="hold">
                                <p:stCondLst>
                                  <p:cond delay="2000"/>
                                </p:stCondLst>
                                <p:childTnLst>
                                  <p:par>
                                    <p:cTn id="23" presetID="10" presetClass="entr" presetSubtype="0" fill="hold" grpId="0" nodeType="afterEffect">
                                      <p:stCondLst>
                                        <p:cond delay="0"/>
                                      </p:stCondLst>
                                      <p:iterate type="lt">
                                        <p:tmPct val="10000"/>
                                      </p:iterate>
                                      <p:childTnLst>
                                        <p:set>
                                          <p:cBhvr>
                                            <p:cTn id="24" dur="1" fill="hold">
                                              <p:stCondLst>
                                                <p:cond delay="0"/>
                                              </p:stCondLst>
                                            </p:cTn>
                                            <p:tgtEl>
                                              <p:spTgt spid="5"/>
                                            </p:tgtEl>
                                            <p:attrNameLst>
                                              <p:attrName>style.visibility</p:attrName>
                                            </p:attrNameLst>
                                          </p:cBhvr>
                                          <p:to>
                                            <p:strVal val="visible"/>
                                          </p:to>
                                        </p:set>
                                        <p:animEffect transition="in" filter="fade">
                                          <p:cBhvr>
                                            <p:cTn id="25" dur="500"/>
                                            <p:tgtEl>
                                              <p:spTgt spid="5"/>
                                            </p:tgtEl>
                                          </p:cBhvr>
                                        </p:animEffect>
                                      </p:childTnLst>
                                    </p:cTn>
                                  </p:par>
                                </p:childTnLst>
                              </p:cTn>
                            </p:par>
                            <p:par>
                              <p:cTn id="26" fill="hold">
                                <p:stCondLst>
                                  <p:cond delay="11700"/>
                                </p:stCondLst>
                                <p:childTnLst>
                                  <p:par>
                                    <p:cTn id="27" presetID="10" presetClass="entr" presetSubtype="0" fill="hold" nodeType="after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p:cTn id="29" dur="500" fill="hold"/>
                                            <p:tgtEl>
                                              <p:spTgt spid="11"/>
                                            </p:tgtEl>
                                            <p:attrNameLst>
                                              <p:attrName>ppt_w</p:attrName>
                                            </p:attrNameLst>
                                          </p:cBhvr>
                                          <p:tavLst>
                                            <p:tav tm="0">
                                              <p:val>
                                                <p:fltVal val="0"/>
                                              </p:val>
                                            </p:tav>
                                            <p:tav tm="100000">
                                              <p:val>
                                                <p:strVal val="#ppt_w"/>
                                              </p:val>
                                            </p:tav>
                                          </p:tavLst>
                                        </p:anim>
                                        <p:anim calcmode="lin" valueType="num">
                                          <p:cBhvr>
                                            <p:cTn id="30" dur="500" fill="hold"/>
                                            <p:tgtEl>
                                              <p:spTgt spid="11"/>
                                            </p:tgtEl>
                                            <p:attrNameLst>
                                              <p:attrName>ppt_h</p:attrName>
                                            </p:attrNameLst>
                                          </p:cBhvr>
                                          <p:tavLst>
                                            <p:tav tm="0">
                                              <p:val>
                                                <p:fltVal val="0"/>
                                              </p:val>
                                            </p:tav>
                                            <p:tav tm="100000">
                                              <p:val>
                                                <p:strVal val="#ppt_h"/>
                                              </p:val>
                                            </p:tav>
                                          </p:tavLst>
                                        </p:anim>
                                        <p:animEffect>
                                          <p:cBhvr>
                                            <p:cTn id="31" dur="500"/>
                                            <p:tgtEl>
                                              <p:spTgt spid="11"/>
                                            </p:tgtEl>
                                          </p:cBhvr>
                                        </p:animEffect>
                                        <p:anim calcmode="lin" valueType="num">
                                          <p:cBhvr>
                                            <p:cTn id="32" dur="500" fill="hold"/>
                                            <p:tgtEl>
                                              <p:spTgt spid="11"/>
                                            </p:tgtEl>
                                            <p:attrNameLst>
                                              <p:attrName>ppt_x</p:attrName>
                                            </p:attrNameLst>
                                          </p:cBhvr>
                                          <p:tavLst>
                                            <p:tav tm="0">
                                              <p:val>
                                                <p:fltVal val="0.5"/>
                                              </p:val>
                                            </p:tav>
                                            <p:tav tm="100000">
                                              <p:val>
                                                <p:strVal val="#ppt_x"/>
                                              </p:val>
                                            </p:tav>
                                          </p:tavLst>
                                        </p:anim>
                                        <p:anim calcmode="lin" valueType="num">
                                          <p:cBhvr>
                                            <p:cTn id="33" dur="500" fill="hold"/>
                                            <p:tgtEl>
                                              <p:spTgt spid="11"/>
                                            </p:tgtEl>
                                            <p:attrNameLst>
                                              <p:attrName>ppt_y</p:attrName>
                                            </p:attrNameLst>
                                          </p:cBhvr>
                                          <p:tavLst>
                                            <p:tav tm="0">
                                              <p:val>
                                                <p:fltVal val="0.5"/>
                                              </p:val>
                                            </p:tav>
                                            <p:tav tm="100000">
                                              <p:val>
                                                <p:strVal val="#ppt_y"/>
                                              </p:val>
                                            </p:tav>
                                          </p:tavLst>
                                        </p:anim>
                                      </p:childTnLst>
                                    </p:cTn>
                                  </p:par>
                                </p:childTnLst>
                              </p:cTn>
                            </p:par>
                            <p:par>
                              <p:cTn id="34" fill="hold">
                                <p:stCondLst>
                                  <p:cond delay="12200"/>
                                </p:stCondLst>
                                <p:childTnLst>
                                  <p:par>
                                    <p:cTn id="35" presetID="10" presetClass="entr" presetSubtype="0" fill="hold" nodeType="after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500" fill="hold"/>
                                            <p:tgtEl>
                                              <p:spTgt spid="14"/>
                                            </p:tgtEl>
                                            <p:attrNameLst>
                                              <p:attrName>ppt_w</p:attrName>
                                            </p:attrNameLst>
                                          </p:cBhvr>
                                          <p:tavLst>
                                            <p:tav tm="0">
                                              <p:val>
                                                <p:fltVal val="0"/>
                                              </p:val>
                                            </p:tav>
                                            <p:tav tm="100000">
                                              <p:val>
                                                <p:strVal val="#ppt_w"/>
                                              </p:val>
                                            </p:tav>
                                          </p:tavLst>
                                        </p:anim>
                                        <p:anim calcmode="lin" valueType="num">
                                          <p:cBhvr>
                                            <p:cTn id="38" dur="500" fill="hold"/>
                                            <p:tgtEl>
                                              <p:spTgt spid="14"/>
                                            </p:tgtEl>
                                            <p:attrNameLst>
                                              <p:attrName>ppt_h</p:attrName>
                                            </p:attrNameLst>
                                          </p:cBhvr>
                                          <p:tavLst>
                                            <p:tav tm="0">
                                              <p:val>
                                                <p:fltVal val="0"/>
                                              </p:val>
                                            </p:tav>
                                            <p:tav tm="100000">
                                              <p:val>
                                                <p:strVal val="#ppt_h"/>
                                              </p:val>
                                            </p:tav>
                                          </p:tavLst>
                                        </p:anim>
                                        <p:animEffect>
                                          <p:cBhvr>
                                            <p:cTn id="39" dur="500"/>
                                            <p:tgtEl>
                                              <p:spTgt spid="14"/>
                                            </p:tgtEl>
                                          </p:cBhvr>
                                        </p:animEffect>
                                        <p:anim calcmode="lin" valueType="num">
                                          <p:cBhvr>
                                            <p:cTn id="40" dur="500" fill="hold"/>
                                            <p:tgtEl>
                                              <p:spTgt spid="14"/>
                                            </p:tgtEl>
                                            <p:attrNameLst>
                                              <p:attrName>ppt_x</p:attrName>
                                            </p:attrNameLst>
                                          </p:cBhvr>
                                          <p:tavLst>
                                            <p:tav tm="0">
                                              <p:val>
                                                <p:fltVal val="0.5"/>
                                              </p:val>
                                            </p:tav>
                                            <p:tav tm="100000">
                                              <p:val>
                                                <p:strVal val="#ppt_x"/>
                                              </p:val>
                                            </p:tav>
                                          </p:tavLst>
                                        </p:anim>
                                        <p:anim calcmode="lin" valueType="num">
                                          <p:cBhvr>
                                            <p:cTn id="41" dur="500" fill="hold"/>
                                            <p:tgtEl>
                                              <p:spTgt spid="14"/>
                                            </p:tgtEl>
                                            <p:attrNameLst>
                                              <p:attrName>ppt_y</p:attrName>
                                            </p:attrNameLst>
                                          </p:cBhvr>
                                          <p:tavLst>
                                            <p:tav tm="0">
                                              <p:val>
                                                <p:fltVal val="0.5"/>
                                              </p:val>
                                            </p:tav>
                                            <p:tav tm="100000">
                                              <p:val>
                                                <p:strVal val="#ppt_y"/>
                                              </p:val>
                                            </p:tav>
                                          </p:tavLst>
                                        </p:anim>
                                      </p:childTnLst>
                                    </p:cTn>
                                  </p:par>
                                  <p:par>
                                    <p:cTn id="42" presetID="2" presetClass="entr" presetSubtype="8" fill="hold" nodeType="withEffect">
                                      <p:stCondLst>
                                        <p:cond delay="0"/>
                                      </p:stCondLst>
                                      <p:childTnLst>
                                        <p:set>
                                          <p:cBhvr>
                                            <p:cTn id="43" dur="1" fill="hold">
                                              <p:stCondLst>
                                                <p:cond delay="0"/>
                                              </p:stCondLst>
                                            </p:cTn>
                                            <p:tgtEl>
                                              <p:spTgt spid="17"/>
                                            </p:tgtEl>
                                            <p:attrNameLst>
                                              <p:attrName>style.visibility</p:attrName>
                                            </p:attrNameLst>
                                          </p:cBhvr>
                                          <p:to>
                                            <p:strVal val="visible"/>
                                          </p:to>
                                        </p:set>
                                        <p:anim calcmode="lin" valueType="num">
                                          <p:cBhvr additive="base">
                                            <p:cTn id="44" dur="500" fill="hold"/>
                                            <p:tgtEl>
                                              <p:spTgt spid="17"/>
                                            </p:tgtEl>
                                            <p:attrNameLst>
                                              <p:attrName>ppt_x</p:attrName>
                                            </p:attrNameLst>
                                          </p:cBhvr>
                                          <p:tavLst>
                                            <p:tav tm="0">
                                              <p:val>
                                                <p:strVal val="0-#ppt_w/2"/>
                                              </p:val>
                                            </p:tav>
                                            <p:tav tm="100000">
                                              <p:val>
                                                <p:strVal val="#ppt_x"/>
                                              </p:val>
                                            </p:tav>
                                          </p:tavLst>
                                        </p:anim>
                                        <p:anim calcmode="lin" valueType="num">
                                          <p:cBhvr additive="base">
                                            <p:cTn id="45"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816346" y="164349"/>
            <a:ext cx="1466161" cy="341820"/>
            <a:chOff x="3816346" y="164349"/>
            <a:chExt cx="1466161" cy="341820"/>
          </a:xfrm>
        </p:grpSpPr>
        <p:sp>
          <p:nvSpPr>
            <p:cNvPr id="10" name="圆角矩形 9"/>
            <p:cNvSpPr/>
            <p:nvPr/>
          </p:nvSpPr>
          <p:spPr>
            <a:xfrm>
              <a:off x="3816346" y="164349"/>
              <a:ext cx="1466161" cy="341820"/>
            </a:xfrm>
            <a:prstGeom prst="roundRect">
              <a:avLst>
                <a:gd name="adj" fmla="val 50000"/>
              </a:avLst>
            </a:prstGeom>
            <a:solidFill>
              <a:schemeClr val="bg1"/>
            </a:solidFill>
            <a:ln w="31750">
              <a:noFill/>
            </a:ln>
            <a:effectLst>
              <a:outerShdw blurRad="4445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sp>
          <p:nvSpPr>
            <p:cNvPr id="11" name="矩形 10"/>
            <p:cNvSpPr/>
            <p:nvPr/>
          </p:nvSpPr>
          <p:spPr>
            <a:xfrm>
              <a:off x="4067561" y="196839"/>
              <a:ext cx="963726" cy="247760"/>
            </a:xfrm>
            <a:prstGeom prst="rect">
              <a:avLst/>
            </a:prstGeom>
          </p:spPr>
          <p:txBody>
            <a:bodyPr wrap="none">
              <a:spAutoFit/>
            </a:bodyPr>
            <a:lstStyle/>
            <a:p>
              <a:pPr algn="ctr"/>
              <a:r>
                <a:rPr lang="zh-CN" altLang="en-US" sz="1010" b="1" dirty="0" smtClean="0">
                  <a:solidFill>
                    <a:srgbClr val="0064C6"/>
                  </a:solidFill>
                  <a:latin typeface="微软雅黑" panose="020B0503020204020204" pitchFamily="34" charset="-122"/>
                  <a:ea typeface="微软雅黑" panose="020B0503020204020204" pitchFamily="34" charset="-122"/>
                </a:rPr>
                <a:t>单击添加标题</a:t>
              </a:r>
              <a:endParaRPr lang="zh-CN" altLang="en-US" sz="1010" b="1" dirty="0">
                <a:solidFill>
                  <a:srgbClr val="0064C6"/>
                </a:solidFill>
                <a:latin typeface="微软雅黑" panose="020B0503020204020204" pitchFamily="34" charset="-122"/>
                <a:ea typeface="微软雅黑" panose="020B0503020204020204" pitchFamily="34" charset="-122"/>
              </a:endParaRPr>
            </a:p>
          </p:txBody>
        </p:sp>
      </p:grpSp>
      <p:sp>
        <p:nvSpPr>
          <p:cNvPr id="12" name="矩形 11"/>
          <p:cNvSpPr/>
          <p:nvPr/>
        </p:nvSpPr>
        <p:spPr>
          <a:xfrm>
            <a:off x="3011691" y="196839"/>
            <a:ext cx="681387" cy="248004"/>
          </a:xfrm>
          <a:prstGeom prst="rect">
            <a:avLst/>
          </a:prstGeom>
        </p:spPr>
        <p:txBody>
          <a:bodyPr wrap="none">
            <a:spAutoFit/>
          </a:bodyPr>
          <a:lstStyle/>
          <a:p>
            <a:pPr algn="ctr"/>
            <a:r>
              <a:rPr lang="en-US" altLang="zh-CN" sz="1010" b="1" dirty="0">
                <a:solidFill>
                  <a:schemeClr val="bg1">
                    <a:lumMod val="65000"/>
                  </a:schemeClr>
                </a:solidFill>
                <a:latin typeface="微软雅黑" panose="020B0503020204020204" pitchFamily="34" charset="-122"/>
                <a:ea typeface="微软雅黑" panose="020B0503020204020204" pitchFamily="34" charset="-122"/>
              </a:rPr>
              <a:t>&gt;&gt;&gt;&gt;&gt;</a:t>
            </a:r>
            <a:endParaRPr lang="zh-CN" altLang="en-US" sz="1010" b="1"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3" name="矩形 12"/>
          <p:cNvSpPr/>
          <p:nvPr/>
        </p:nvSpPr>
        <p:spPr>
          <a:xfrm>
            <a:off x="5386604" y="196839"/>
            <a:ext cx="681387" cy="248004"/>
          </a:xfrm>
          <a:prstGeom prst="rect">
            <a:avLst/>
          </a:prstGeom>
        </p:spPr>
        <p:txBody>
          <a:bodyPr wrap="none">
            <a:spAutoFit/>
          </a:bodyPr>
          <a:lstStyle/>
          <a:p>
            <a:pPr algn="ctr"/>
            <a:r>
              <a:rPr lang="en-US" altLang="zh-CN" sz="1010" b="1" dirty="0">
                <a:solidFill>
                  <a:schemeClr val="bg1">
                    <a:lumMod val="65000"/>
                  </a:schemeClr>
                </a:solidFill>
                <a:latin typeface="微软雅黑" panose="020B0503020204020204" pitchFamily="34" charset="-122"/>
                <a:ea typeface="微软雅黑" panose="020B0503020204020204" pitchFamily="34" charset="-122"/>
              </a:rPr>
              <a:t>&lt;&lt;&lt;&lt;&lt;</a:t>
            </a:r>
            <a:endParaRPr lang="zh-CN" altLang="en-US" sz="1010" b="1"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7" name="TextBox 1"/>
          <p:cNvSpPr txBox="1"/>
          <p:nvPr/>
        </p:nvSpPr>
        <p:spPr>
          <a:xfrm>
            <a:off x="2216336" y="1631196"/>
            <a:ext cx="1935546" cy="266877"/>
          </a:xfrm>
          <a:prstGeom prst="rect">
            <a:avLst/>
          </a:prstGeom>
          <a:noFill/>
        </p:spPr>
        <p:txBody>
          <a:bodyPr wrap="square" lIns="66177" tIns="33088" rIns="66177" bIns="33088" rtlCol="0">
            <a:spAutoFit/>
          </a:bodyPr>
          <a:lstStyle/>
          <a:p>
            <a:r>
              <a:rPr lang="zh-CN" altLang="en-US" sz="1300" dirty="0">
                <a:solidFill>
                  <a:schemeClr val="tx1">
                    <a:lumMod val="75000"/>
                    <a:lumOff val="25000"/>
                  </a:schemeClr>
                </a:solidFill>
                <a:latin typeface="微软雅黑" panose="020B0503020204020204" pitchFamily="34" charset="-122"/>
                <a:ea typeface="微软雅黑" panose="020B0503020204020204" pitchFamily="34" charset="-122"/>
              </a:rPr>
              <a:t>点击添加关键字</a:t>
            </a:r>
          </a:p>
        </p:txBody>
      </p:sp>
      <p:sp>
        <p:nvSpPr>
          <p:cNvPr id="8" name="TextBox 5"/>
          <p:cNvSpPr txBox="1"/>
          <p:nvPr/>
        </p:nvSpPr>
        <p:spPr>
          <a:xfrm>
            <a:off x="1363125" y="2175655"/>
            <a:ext cx="767543" cy="213321"/>
          </a:xfrm>
          <a:prstGeom prst="rect">
            <a:avLst/>
          </a:prstGeom>
          <a:noFill/>
        </p:spPr>
        <p:txBody>
          <a:bodyPr wrap="square" lIns="58759" tIns="29380" rIns="58759" bIns="29380" rtlCol="0">
            <a:spAutoFit/>
          </a:bodyPr>
          <a:lstStyle/>
          <a:p>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grpSp>
        <p:nvGrpSpPr>
          <p:cNvPr id="14" name="组合 13"/>
          <p:cNvGrpSpPr/>
          <p:nvPr/>
        </p:nvGrpSpPr>
        <p:grpSpPr>
          <a:xfrm>
            <a:off x="2265712" y="2070971"/>
            <a:ext cx="5634910" cy="437270"/>
            <a:chOff x="4154965" y="2529230"/>
            <a:chExt cx="6616289" cy="529503"/>
          </a:xfrm>
        </p:grpSpPr>
        <p:sp>
          <p:nvSpPr>
            <p:cNvPr id="15" name="右箭头 14"/>
            <p:cNvSpPr/>
            <p:nvPr/>
          </p:nvSpPr>
          <p:spPr>
            <a:xfrm>
              <a:off x="4154965" y="2529230"/>
              <a:ext cx="6616289" cy="529503"/>
            </a:xfrm>
            <a:prstGeom prst="rightArrow">
              <a:avLst/>
            </a:prstGeom>
            <a:solidFill>
              <a:srgbClr val="0070C0"/>
            </a:solidFill>
            <a:ln>
              <a:noFill/>
            </a:ln>
          </p:spPr>
          <p:txBody>
            <a:bodyPr vert="horz" wrap="square" lIns="91440" tIns="45720" rIns="91440" bIns="45720" numCol="1" anchor="t" anchorCtr="0" compatLnSpc="1"/>
            <a:lstStyle/>
            <a:p>
              <a:endParaRPr lang="zh-CN" altLang="en-US" sz="9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TextBox 7"/>
            <p:cNvSpPr txBox="1"/>
            <p:nvPr/>
          </p:nvSpPr>
          <p:spPr>
            <a:xfrm>
              <a:off x="4309398" y="2695873"/>
              <a:ext cx="1300965" cy="279521"/>
            </a:xfrm>
            <a:prstGeom prst="rect">
              <a:avLst/>
            </a:prstGeom>
            <a:noFill/>
          </p:spPr>
          <p:txBody>
            <a:bodyPr wrap="none" rtlCol="0">
              <a:spAutoFit/>
            </a:bodyPr>
            <a:lstStyle/>
            <a:p>
              <a:r>
                <a:rPr lang="zh-CN" altLang="en-US" sz="900" dirty="0">
                  <a:solidFill>
                    <a:schemeClr val="bg1"/>
                  </a:solidFill>
                  <a:latin typeface="微软雅黑" panose="020B0503020204020204" pitchFamily="34" charset="-122"/>
                  <a:ea typeface="微软雅黑" panose="020B0503020204020204" pitchFamily="34" charset="-122"/>
                </a:rPr>
                <a:t>修改文字或者删除</a:t>
              </a:r>
            </a:p>
          </p:txBody>
        </p:sp>
      </p:grpSp>
      <p:sp>
        <p:nvSpPr>
          <p:cNvPr id="17" name="TextBox 4"/>
          <p:cNvSpPr txBox="1"/>
          <p:nvPr/>
        </p:nvSpPr>
        <p:spPr>
          <a:xfrm>
            <a:off x="7901287" y="2191556"/>
            <a:ext cx="583038" cy="244000"/>
          </a:xfrm>
          <a:prstGeom prst="rect">
            <a:avLst/>
          </a:prstGeom>
          <a:noFill/>
        </p:spPr>
        <p:txBody>
          <a:bodyPr wrap="square" lIns="58759" tIns="29380" rIns="58759" bIns="29380" rtlCol="0">
            <a:spAutoFit/>
          </a:bodyPr>
          <a:lstStyle/>
          <a:p>
            <a:r>
              <a:rPr lang="en-US" altLang="zh-CN" dirty="0">
                <a:latin typeface="微软雅黑" panose="020B0503020204020204" pitchFamily="34" charset="-122"/>
                <a:ea typeface="微软雅黑" panose="020B0503020204020204" pitchFamily="34" charset="-122"/>
              </a:rPr>
              <a:t>95%</a:t>
            </a:r>
            <a:endParaRPr lang="zh-CN" altLang="en-US" dirty="0">
              <a:latin typeface="微软雅黑" panose="020B0503020204020204" pitchFamily="34" charset="-122"/>
              <a:ea typeface="微软雅黑" panose="020B0503020204020204" pitchFamily="34" charset="-122"/>
            </a:endParaRPr>
          </a:p>
        </p:txBody>
      </p:sp>
      <p:sp>
        <p:nvSpPr>
          <p:cNvPr id="18" name="TextBox 11"/>
          <p:cNvSpPr txBox="1"/>
          <p:nvPr/>
        </p:nvSpPr>
        <p:spPr>
          <a:xfrm>
            <a:off x="1333127" y="2552167"/>
            <a:ext cx="767543" cy="213321"/>
          </a:xfrm>
          <a:prstGeom prst="rect">
            <a:avLst/>
          </a:prstGeom>
          <a:noFill/>
        </p:spPr>
        <p:txBody>
          <a:bodyPr wrap="square" lIns="58759" tIns="29380" rIns="58759" bIns="29380" rtlCol="0">
            <a:spAutoFit/>
          </a:bodyPr>
          <a:lstStyle/>
          <a:p>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grpSp>
        <p:nvGrpSpPr>
          <p:cNvPr id="19" name="组合 18"/>
          <p:cNvGrpSpPr/>
          <p:nvPr/>
        </p:nvGrpSpPr>
        <p:grpSpPr>
          <a:xfrm>
            <a:off x="2265712" y="2441542"/>
            <a:ext cx="3963905" cy="437270"/>
            <a:chOff x="4154965" y="3117351"/>
            <a:chExt cx="4654261" cy="529503"/>
          </a:xfrm>
        </p:grpSpPr>
        <p:sp>
          <p:nvSpPr>
            <p:cNvPr id="20" name="右箭头 19"/>
            <p:cNvSpPr/>
            <p:nvPr/>
          </p:nvSpPr>
          <p:spPr>
            <a:xfrm>
              <a:off x="4154965" y="3117351"/>
              <a:ext cx="4654261" cy="529503"/>
            </a:xfrm>
            <a:prstGeom prst="rightArrow">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latin typeface="微软雅黑" panose="020B0503020204020204" pitchFamily="34" charset="-122"/>
                <a:ea typeface="微软雅黑" panose="020B0503020204020204" pitchFamily="34" charset="-122"/>
              </a:endParaRPr>
            </a:p>
          </p:txBody>
        </p:sp>
        <p:sp>
          <p:nvSpPr>
            <p:cNvPr id="21" name="TextBox 13"/>
            <p:cNvSpPr txBox="1"/>
            <p:nvPr/>
          </p:nvSpPr>
          <p:spPr>
            <a:xfrm>
              <a:off x="4309398" y="3274795"/>
              <a:ext cx="1300965" cy="279521"/>
            </a:xfrm>
            <a:prstGeom prst="rect">
              <a:avLst/>
            </a:prstGeom>
            <a:noFill/>
          </p:spPr>
          <p:txBody>
            <a:bodyPr wrap="none" rtlCol="0">
              <a:spAutoFit/>
            </a:bodyPr>
            <a:lstStyle/>
            <a:p>
              <a:r>
                <a:rPr lang="zh-CN" altLang="en-US" sz="900" dirty="0">
                  <a:solidFill>
                    <a:schemeClr val="bg1"/>
                  </a:solidFill>
                  <a:latin typeface="微软雅黑" panose="020B0503020204020204" pitchFamily="34" charset="-122"/>
                  <a:ea typeface="微软雅黑" panose="020B0503020204020204" pitchFamily="34" charset="-122"/>
                </a:rPr>
                <a:t>修改文字或者删除</a:t>
              </a:r>
            </a:p>
          </p:txBody>
        </p:sp>
      </p:grpSp>
      <p:sp>
        <p:nvSpPr>
          <p:cNvPr id="22" name="TextBox 10"/>
          <p:cNvSpPr txBox="1"/>
          <p:nvPr/>
        </p:nvSpPr>
        <p:spPr>
          <a:xfrm>
            <a:off x="6573517" y="2575012"/>
            <a:ext cx="583038" cy="244000"/>
          </a:xfrm>
          <a:prstGeom prst="rect">
            <a:avLst/>
          </a:prstGeom>
          <a:noFill/>
        </p:spPr>
        <p:txBody>
          <a:bodyPr wrap="square" lIns="58759" tIns="29380" rIns="58759" bIns="29380" rtlCol="0">
            <a:spAutoFit/>
          </a:bodyPr>
          <a:lstStyle/>
          <a:p>
            <a:r>
              <a:rPr lang="en-US" altLang="zh-CN" dirty="0">
                <a:latin typeface="微软雅黑" panose="020B0503020204020204" pitchFamily="34" charset="-122"/>
                <a:ea typeface="微软雅黑" panose="020B0503020204020204" pitchFamily="34" charset="-122"/>
              </a:rPr>
              <a:t>75%</a:t>
            </a:r>
            <a:endParaRPr lang="zh-CN" altLang="en-US" dirty="0">
              <a:latin typeface="微软雅黑" panose="020B0503020204020204" pitchFamily="34" charset="-122"/>
              <a:ea typeface="微软雅黑" panose="020B0503020204020204" pitchFamily="34" charset="-122"/>
            </a:endParaRPr>
          </a:p>
        </p:txBody>
      </p:sp>
      <p:sp>
        <p:nvSpPr>
          <p:cNvPr id="23" name="TextBox 17"/>
          <p:cNvSpPr txBox="1"/>
          <p:nvPr/>
        </p:nvSpPr>
        <p:spPr>
          <a:xfrm>
            <a:off x="1333126" y="2887257"/>
            <a:ext cx="767543" cy="213321"/>
          </a:xfrm>
          <a:prstGeom prst="rect">
            <a:avLst/>
          </a:prstGeom>
          <a:noFill/>
        </p:spPr>
        <p:txBody>
          <a:bodyPr wrap="square" lIns="58759" tIns="29380" rIns="58759" bIns="29380" rtlCol="0">
            <a:spAutoFit/>
          </a:bodyPr>
          <a:lstStyle/>
          <a:p>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grpSp>
        <p:nvGrpSpPr>
          <p:cNvPr id="24" name="组合 23"/>
          <p:cNvGrpSpPr/>
          <p:nvPr/>
        </p:nvGrpSpPr>
        <p:grpSpPr>
          <a:xfrm>
            <a:off x="2265713" y="2812113"/>
            <a:ext cx="4585514" cy="437270"/>
            <a:chOff x="4154966" y="3705473"/>
            <a:chExt cx="5384129" cy="529503"/>
          </a:xfrm>
        </p:grpSpPr>
        <p:sp>
          <p:nvSpPr>
            <p:cNvPr id="25" name="右箭头 24"/>
            <p:cNvSpPr/>
            <p:nvPr/>
          </p:nvSpPr>
          <p:spPr>
            <a:xfrm>
              <a:off x="4154966" y="3705473"/>
              <a:ext cx="5384129" cy="529503"/>
            </a:xfrm>
            <a:prstGeom prst="rightArrow">
              <a:avLst/>
            </a:prstGeom>
            <a:solidFill>
              <a:srgbClr val="0070C0"/>
            </a:solidFill>
            <a:ln>
              <a:noFill/>
            </a:ln>
          </p:spPr>
          <p:txBody>
            <a:bodyPr vert="horz" wrap="square" lIns="91440" tIns="45720" rIns="91440" bIns="45720" numCol="1" anchor="t" anchorCtr="0" compatLnSpc="1"/>
            <a:lstStyle/>
            <a:p>
              <a:endParaRPr lang="zh-CN" altLang="en-US" sz="9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TextBox 19"/>
            <p:cNvSpPr txBox="1"/>
            <p:nvPr/>
          </p:nvSpPr>
          <p:spPr>
            <a:xfrm>
              <a:off x="4309397" y="3853717"/>
              <a:ext cx="1300965" cy="279521"/>
            </a:xfrm>
            <a:prstGeom prst="rect">
              <a:avLst/>
            </a:prstGeom>
            <a:noFill/>
          </p:spPr>
          <p:txBody>
            <a:bodyPr wrap="none" rtlCol="0">
              <a:spAutoFit/>
            </a:bodyPr>
            <a:lstStyle/>
            <a:p>
              <a:r>
                <a:rPr lang="zh-CN" altLang="en-US" sz="900" dirty="0">
                  <a:solidFill>
                    <a:schemeClr val="bg1"/>
                  </a:solidFill>
                  <a:latin typeface="微软雅黑" panose="020B0503020204020204" pitchFamily="34" charset="-122"/>
                  <a:ea typeface="微软雅黑" panose="020B0503020204020204" pitchFamily="34" charset="-122"/>
                </a:rPr>
                <a:t>修改文字或者删除</a:t>
              </a:r>
            </a:p>
          </p:txBody>
        </p:sp>
      </p:grpSp>
      <p:sp>
        <p:nvSpPr>
          <p:cNvPr id="27" name="TextBox 16"/>
          <p:cNvSpPr txBox="1"/>
          <p:nvPr/>
        </p:nvSpPr>
        <p:spPr>
          <a:xfrm>
            <a:off x="7094002" y="2948161"/>
            <a:ext cx="583038" cy="244000"/>
          </a:xfrm>
          <a:prstGeom prst="rect">
            <a:avLst/>
          </a:prstGeom>
          <a:noFill/>
        </p:spPr>
        <p:txBody>
          <a:bodyPr wrap="square" lIns="58759" tIns="29380" rIns="58759" bIns="29380" rtlCol="0">
            <a:spAutoFit/>
          </a:bodyPr>
          <a:lstStyle/>
          <a:p>
            <a:r>
              <a:rPr lang="en-US" altLang="zh-CN" dirty="0">
                <a:latin typeface="微软雅黑" panose="020B0503020204020204" pitchFamily="34" charset="-122"/>
                <a:ea typeface="微软雅黑" panose="020B0503020204020204" pitchFamily="34" charset="-122"/>
              </a:rPr>
              <a:t>85%</a:t>
            </a:r>
            <a:endParaRPr lang="zh-CN" altLang="en-US" dirty="0">
              <a:latin typeface="微软雅黑" panose="020B0503020204020204" pitchFamily="34" charset="-122"/>
              <a:ea typeface="微软雅黑" panose="020B0503020204020204" pitchFamily="34" charset="-122"/>
            </a:endParaRPr>
          </a:p>
        </p:txBody>
      </p:sp>
      <p:sp>
        <p:nvSpPr>
          <p:cNvPr id="28" name="TextBox 23"/>
          <p:cNvSpPr txBox="1"/>
          <p:nvPr/>
        </p:nvSpPr>
        <p:spPr>
          <a:xfrm>
            <a:off x="1333126" y="3258428"/>
            <a:ext cx="767543" cy="213321"/>
          </a:xfrm>
          <a:prstGeom prst="rect">
            <a:avLst/>
          </a:prstGeom>
          <a:noFill/>
        </p:spPr>
        <p:txBody>
          <a:bodyPr wrap="square" lIns="58759" tIns="29380" rIns="58759" bIns="29380" rtlCol="0">
            <a:spAutoFit/>
          </a:bodyPr>
          <a:lstStyle/>
          <a:p>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grpSp>
        <p:nvGrpSpPr>
          <p:cNvPr id="29" name="组合 28"/>
          <p:cNvGrpSpPr/>
          <p:nvPr/>
        </p:nvGrpSpPr>
        <p:grpSpPr>
          <a:xfrm>
            <a:off x="2265713" y="3173834"/>
            <a:ext cx="3135092" cy="437270"/>
            <a:chOff x="4154967" y="4282877"/>
            <a:chExt cx="3681102" cy="529503"/>
          </a:xfrm>
        </p:grpSpPr>
        <p:sp>
          <p:nvSpPr>
            <p:cNvPr id="30" name="右箭头 29"/>
            <p:cNvSpPr/>
            <p:nvPr/>
          </p:nvSpPr>
          <p:spPr>
            <a:xfrm>
              <a:off x="4154967" y="4282877"/>
              <a:ext cx="3681102" cy="529503"/>
            </a:xfrm>
            <a:prstGeom prst="rightArrow">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latin typeface="微软雅黑" panose="020B0503020204020204" pitchFamily="34" charset="-122"/>
                <a:ea typeface="微软雅黑" panose="020B0503020204020204" pitchFamily="34" charset="-122"/>
              </a:endParaRPr>
            </a:p>
          </p:txBody>
        </p:sp>
        <p:sp>
          <p:nvSpPr>
            <p:cNvPr id="31" name="TextBox 25"/>
            <p:cNvSpPr txBox="1"/>
            <p:nvPr/>
          </p:nvSpPr>
          <p:spPr>
            <a:xfrm>
              <a:off x="4309398" y="4432637"/>
              <a:ext cx="1300965" cy="279521"/>
            </a:xfrm>
            <a:prstGeom prst="rect">
              <a:avLst/>
            </a:prstGeom>
            <a:noFill/>
          </p:spPr>
          <p:txBody>
            <a:bodyPr wrap="none" rtlCol="0">
              <a:spAutoFit/>
            </a:bodyPr>
            <a:lstStyle/>
            <a:p>
              <a:r>
                <a:rPr lang="zh-CN" altLang="en-US" sz="900" dirty="0">
                  <a:solidFill>
                    <a:schemeClr val="bg1"/>
                  </a:solidFill>
                  <a:latin typeface="微软雅黑" panose="020B0503020204020204" pitchFamily="34" charset="-122"/>
                  <a:ea typeface="微软雅黑" panose="020B0503020204020204" pitchFamily="34" charset="-122"/>
                </a:rPr>
                <a:t>修改文字或者删除</a:t>
              </a:r>
            </a:p>
          </p:txBody>
        </p:sp>
      </p:grpSp>
      <p:sp>
        <p:nvSpPr>
          <p:cNvPr id="32" name="TextBox 22"/>
          <p:cNvSpPr txBox="1"/>
          <p:nvPr/>
        </p:nvSpPr>
        <p:spPr>
          <a:xfrm>
            <a:off x="5978677" y="3321307"/>
            <a:ext cx="583038" cy="244000"/>
          </a:xfrm>
          <a:prstGeom prst="rect">
            <a:avLst/>
          </a:prstGeom>
          <a:noFill/>
        </p:spPr>
        <p:txBody>
          <a:bodyPr wrap="square" lIns="58759" tIns="29380" rIns="58759" bIns="29380" rtlCol="0">
            <a:spAutoFit/>
          </a:bodyPr>
          <a:lstStyle/>
          <a:p>
            <a:r>
              <a:rPr lang="en-US" altLang="zh-CN" dirty="0">
                <a:latin typeface="微软雅黑" panose="020B0503020204020204" pitchFamily="34" charset="-122"/>
                <a:ea typeface="微软雅黑" panose="020B0503020204020204" pitchFamily="34" charset="-122"/>
              </a:rPr>
              <a:t>52%</a:t>
            </a:r>
            <a:endParaRPr lang="zh-CN" altLang="en-US" dirty="0">
              <a:latin typeface="微软雅黑" panose="020B0503020204020204" pitchFamily="34" charset="-122"/>
              <a:ea typeface="微软雅黑" panose="020B0503020204020204" pitchFamily="34" charset="-122"/>
            </a:endParaRPr>
          </a:p>
        </p:txBody>
      </p:sp>
      <p:sp>
        <p:nvSpPr>
          <p:cNvPr id="33" name="TextBox 29"/>
          <p:cNvSpPr txBox="1"/>
          <p:nvPr/>
        </p:nvSpPr>
        <p:spPr>
          <a:xfrm>
            <a:off x="1333125" y="3654169"/>
            <a:ext cx="767543" cy="213321"/>
          </a:xfrm>
          <a:prstGeom prst="rect">
            <a:avLst/>
          </a:prstGeom>
          <a:noFill/>
        </p:spPr>
        <p:txBody>
          <a:bodyPr wrap="square" lIns="58759" tIns="29380" rIns="58759" bIns="29380" rtlCol="0">
            <a:spAutoFit/>
          </a:bodyPr>
          <a:lstStyle/>
          <a:p>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grpSp>
        <p:nvGrpSpPr>
          <p:cNvPr id="34" name="组合 33"/>
          <p:cNvGrpSpPr/>
          <p:nvPr/>
        </p:nvGrpSpPr>
        <p:grpSpPr>
          <a:xfrm>
            <a:off x="2265713" y="3553255"/>
            <a:ext cx="5207121" cy="437270"/>
            <a:chOff x="4154967" y="4881716"/>
            <a:chExt cx="6113997" cy="529503"/>
          </a:xfrm>
        </p:grpSpPr>
        <p:sp>
          <p:nvSpPr>
            <p:cNvPr id="35" name="右箭头 34"/>
            <p:cNvSpPr/>
            <p:nvPr/>
          </p:nvSpPr>
          <p:spPr>
            <a:xfrm>
              <a:off x="4154967" y="4881716"/>
              <a:ext cx="6113997" cy="529503"/>
            </a:xfrm>
            <a:prstGeom prst="rightArrow">
              <a:avLst/>
            </a:prstGeom>
            <a:solidFill>
              <a:srgbClr val="0070C0"/>
            </a:solidFill>
            <a:ln>
              <a:noFill/>
            </a:ln>
          </p:spPr>
          <p:txBody>
            <a:bodyPr vert="horz" wrap="square" lIns="91440" tIns="45720" rIns="91440" bIns="45720" numCol="1" anchor="t" anchorCtr="0" compatLnSpc="1"/>
            <a:lstStyle/>
            <a:p>
              <a:endParaRPr lang="zh-CN" altLang="en-US" sz="9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 name="TextBox 31"/>
            <p:cNvSpPr txBox="1"/>
            <p:nvPr/>
          </p:nvSpPr>
          <p:spPr>
            <a:xfrm>
              <a:off x="4309398" y="5011560"/>
              <a:ext cx="1300965" cy="279521"/>
            </a:xfrm>
            <a:prstGeom prst="rect">
              <a:avLst/>
            </a:prstGeom>
            <a:noFill/>
          </p:spPr>
          <p:txBody>
            <a:bodyPr wrap="none" rtlCol="0">
              <a:spAutoFit/>
            </a:bodyPr>
            <a:lstStyle/>
            <a:p>
              <a:r>
                <a:rPr lang="zh-CN" altLang="en-US" sz="900" dirty="0">
                  <a:solidFill>
                    <a:schemeClr val="bg1"/>
                  </a:solidFill>
                  <a:latin typeface="微软雅黑" panose="020B0503020204020204" pitchFamily="34" charset="-122"/>
                  <a:ea typeface="微软雅黑" panose="020B0503020204020204" pitchFamily="34" charset="-122"/>
                </a:rPr>
                <a:t>修改文字或者删除</a:t>
              </a:r>
            </a:p>
          </p:txBody>
        </p:sp>
      </p:grpSp>
      <p:sp>
        <p:nvSpPr>
          <p:cNvPr id="37" name="TextBox 28"/>
          <p:cNvSpPr txBox="1"/>
          <p:nvPr/>
        </p:nvSpPr>
        <p:spPr>
          <a:xfrm>
            <a:off x="7550757" y="3673838"/>
            <a:ext cx="624851" cy="244000"/>
          </a:xfrm>
          <a:prstGeom prst="rect">
            <a:avLst/>
          </a:prstGeom>
          <a:noFill/>
        </p:spPr>
        <p:txBody>
          <a:bodyPr wrap="square" lIns="58759" tIns="29380" rIns="58759" bIns="29380" rtlCol="0">
            <a:spAutoFit/>
          </a:bodyPr>
          <a:lstStyle/>
          <a:p>
            <a:r>
              <a:rPr lang="en-US" altLang="zh-CN">
                <a:latin typeface="微软雅黑" panose="020B0503020204020204" pitchFamily="34" charset="-122"/>
                <a:ea typeface="微软雅黑" panose="020B0503020204020204" pitchFamily="34" charset="-122"/>
              </a:rPr>
              <a:t>87%</a:t>
            </a:r>
            <a:endParaRPr lang="zh-CN" altLang="en-US" dirty="0">
              <a:latin typeface="微软雅黑" panose="020B0503020204020204" pitchFamily="34" charset="-122"/>
              <a:ea typeface="微软雅黑" panose="020B0503020204020204" pitchFamily="34" charset="-122"/>
            </a:endParaRPr>
          </a:p>
        </p:txBody>
      </p:sp>
      <p:grpSp>
        <p:nvGrpSpPr>
          <p:cNvPr id="38" name="组合 37"/>
          <p:cNvGrpSpPr/>
          <p:nvPr/>
        </p:nvGrpSpPr>
        <p:grpSpPr>
          <a:xfrm>
            <a:off x="2124733" y="2111616"/>
            <a:ext cx="287252" cy="278530"/>
            <a:chOff x="304800" y="673100"/>
            <a:chExt cx="4000500" cy="4000500"/>
          </a:xfrm>
          <a:effectLst>
            <a:outerShdw blurRad="444500" dist="254000" dir="8100000" algn="tr" rotWithShape="0">
              <a:prstClr val="black">
                <a:alpha val="50000"/>
              </a:prstClr>
            </a:outerShdw>
          </a:effectLst>
        </p:grpSpPr>
        <p:sp>
          <p:nvSpPr>
            <p:cNvPr id="39" name="同心圆 3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40" name="椭圆 39"/>
            <p:cNvSpPr/>
            <p:nvPr/>
          </p:nvSpPr>
          <p:spPr>
            <a:xfrm>
              <a:off x="392109" y="760409"/>
              <a:ext cx="3825870" cy="382587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41" name="组合 40"/>
          <p:cNvGrpSpPr/>
          <p:nvPr/>
        </p:nvGrpSpPr>
        <p:grpSpPr>
          <a:xfrm>
            <a:off x="2124733" y="2498248"/>
            <a:ext cx="287252" cy="278530"/>
            <a:chOff x="304800" y="673100"/>
            <a:chExt cx="4000500" cy="4000500"/>
          </a:xfrm>
          <a:effectLst>
            <a:outerShdw blurRad="444500" dist="254000" dir="8100000" algn="tr" rotWithShape="0">
              <a:prstClr val="black">
                <a:alpha val="50000"/>
              </a:prstClr>
            </a:outerShdw>
          </a:effectLst>
        </p:grpSpPr>
        <p:sp>
          <p:nvSpPr>
            <p:cNvPr id="42" name="同心圆 4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43" name="椭圆 42"/>
            <p:cNvSpPr/>
            <p:nvPr/>
          </p:nvSpPr>
          <p:spPr>
            <a:xfrm>
              <a:off x="392109" y="760409"/>
              <a:ext cx="3825870" cy="382587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44" name="组合 43"/>
          <p:cNvGrpSpPr/>
          <p:nvPr/>
        </p:nvGrpSpPr>
        <p:grpSpPr>
          <a:xfrm>
            <a:off x="2124733" y="2869717"/>
            <a:ext cx="287252" cy="278530"/>
            <a:chOff x="304800" y="673100"/>
            <a:chExt cx="4000500" cy="4000500"/>
          </a:xfrm>
          <a:effectLst>
            <a:outerShdw blurRad="444500" dist="254000" dir="8100000" algn="tr" rotWithShape="0">
              <a:prstClr val="black">
                <a:alpha val="50000"/>
              </a:prstClr>
            </a:outerShdw>
          </a:effectLst>
        </p:grpSpPr>
        <p:sp>
          <p:nvSpPr>
            <p:cNvPr id="45" name="同心圆 4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46" name="椭圆 45"/>
            <p:cNvSpPr/>
            <p:nvPr/>
          </p:nvSpPr>
          <p:spPr>
            <a:xfrm>
              <a:off x="392109" y="760409"/>
              <a:ext cx="3825870" cy="382587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47" name="组合 46"/>
          <p:cNvGrpSpPr/>
          <p:nvPr/>
        </p:nvGrpSpPr>
        <p:grpSpPr>
          <a:xfrm>
            <a:off x="2124733" y="3241186"/>
            <a:ext cx="287252" cy="278530"/>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49" name="椭圆 48"/>
            <p:cNvSpPr/>
            <p:nvPr/>
          </p:nvSpPr>
          <p:spPr>
            <a:xfrm>
              <a:off x="392109" y="760409"/>
              <a:ext cx="3825870" cy="382587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50" name="组合 49"/>
          <p:cNvGrpSpPr/>
          <p:nvPr/>
        </p:nvGrpSpPr>
        <p:grpSpPr>
          <a:xfrm>
            <a:off x="2124733" y="3612656"/>
            <a:ext cx="287252" cy="278530"/>
            <a:chOff x="304800" y="673100"/>
            <a:chExt cx="4000500" cy="4000500"/>
          </a:xfrm>
          <a:effectLst>
            <a:outerShdw blurRad="444500" dist="254000" dir="8100000" algn="tr" rotWithShape="0">
              <a:prstClr val="black">
                <a:alpha val="50000"/>
              </a:prstClr>
            </a:outerShdw>
          </a:effectLst>
        </p:grpSpPr>
        <p:sp>
          <p:nvSpPr>
            <p:cNvPr id="51" name="同心圆 5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52" name="椭圆 51"/>
            <p:cNvSpPr/>
            <p:nvPr/>
          </p:nvSpPr>
          <p:spPr>
            <a:xfrm>
              <a:off x="392109" y="760409"/>
              <a:ext cx="3825870" cy="382587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Tree>
    <p:extLst>
      <p:ext uri="{BB962C8B-B14F-4D97-AF65-F5344CB8AC3E}">
        <p14:creationId xmlns:p14="http://schemas.microsoft.com/office/powerpoint/2010/main" val="51776276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250" advTm="0">
        <p15:prstTrans prst="origami"/>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1+#ppt_w/2"/>
                                          </p:val>
                                        </p:tav>
                                        <p:tav tm="100000">
                                          <p:val>
                                            <p:strVal val="#ppt_x"/>
                                          </p:val>
                                        </p:tav>
                                      </p:tavLst>
                                    </p:anim>
                                    <p:anim calcmode="lin" valueType="num">
                                      <p:cBhvr additive="base">
                                        <p:cTn id="12"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par>
                                <p:cTn id="20" presetID="38" presetClass="entr" presetSubtype="0" accel="50000" fill="hold" grpId="0" nodeType="withEffect">
                                  <p:stCondLst>
                                    <p:cond delay="0"/>
                                  </p:stCondLst>
                                  <p:iterate type="lt">
                                    <p:tmPct val="3000"/>
                                  </p:iterate>
                                  <p:childTnLst>
                                    <p:set>
                                      <p:cBhvr>
                                        <p:cTn id="21" dur="1" fill="hold">
                                          <p:stCondLst>
                                            <p:cond delay="0"/>
                                          </p:stCondLst>
                                        </p:cTn>
                                        <p:tgtEl>
                                          <p:spTgt spid="7"/>
                                        </p:tgtEl>
                                        <p:attrNameLst>
                                          <p:attrName>style.visibility</p:attrName>
                                        </p:attrNameLst>
                                      </p:cBhvr>
                                      <p:to>
                                        <p:strVal val="visible"/>
                                      </p:to>
                                    </p:set>
                                    <p:set>
                                      <p:cBhvr>
                                        <p:cTn id="22" dur="683" fill="hold">
                                          <p:stCondLst>
                                            <p:cond delay="0"/>
                                          </p:stCondLst>
                                        </p:cTn>
                                        <p:tgtEl>
                                          <p:spTgt spid="7"/>
                                        </p:tgtEl>
                                        <p:attrNameLst>
                                          <p:attrName>style.rotation</p:attrName>
                                        </p:attrNameLst>
                                      </p:cBhvr>
                                      <p:to>
                                        <p:strVal val="-45.0"/>
                                      </p:to>
                                    </p:set>
                                    <p:anim calcmode="lin" valueType="num">
                                      <p:cBhvr>
                                        <p:cTn id="23" dur="683" fill="hold">
                                          <p:stCondLst>
                                            <p:cond delay="683"/>
                                          </p:stCondLst>
                                        </p:cTn>
                                        <p:tgtEl>
                                          <p:spTgt spid="7"/>
                                        </p:tgtEl>
                                        <p:attrNameLst>
                                          <p:attrName>style.rotation</p:attrName>
                                        </p:attrNameLst>
                                      </p:cBhvr>
                                      <p:tavLst>
                                        <p:tav tm="0">
                                          <p:val>
                                            <p:fltVal val="-45"/>
                                          </p:val>
                                        </p:tav>
                                        <p:tav tm="69900">
                                          <p:val>
                                            <p:fltVal val="45"/>
                                          </p:val>
                                        </p:tav>
                                        <p:tav tm="100000">
                                          <p:val>
                                            <p:fltVal val="0"/>
                                          </p:val>
                                        </p:tav>
                                      </p:tavLst>
                                    </p:anim>
                                    <p:anim calcmode="lin" valueType="num">
                                      <p:cBhvr>
                                        <p:cTn id="24" dur="683" fill="hold">
                                          <p:stCondLst>
                                            <p:cond delay="0"/>
                                          </p:stCondLst>
                                        </p:cTn>
                                        <p:tgtEl>
                                          <p:spTgt spid="7"/>
                                        </p:tgtEl>
                                        <p:attrNameLst>
                                          <p:attrName>ppt_y</p:attrName>
                                        </p:attrNameLst>
                                      </p:cBhvr>
                                      <p:tavLst>
                                        <p:tav tm="0">
                                          <p:val>
                                            <p:strVal val="#ppt_y-1"/>
                                          </p:val>
                                        </p:tav>
                                        <p:tav tm="100000">
                                          <p:val>
                                            <p:strVal val="#ppt_y-(0.354*#ppt_w-0.172*#ppt_h)"/>
                                          </p:val>
                                        </p:tav>
                                      </p:tavLst>
                                    </p:anim>
                                    <p:anim calcmode="lin" valueType="num">
                                      <p:cBhvr>
                                        <p:cTn id="25" dur="234" decel="50000" autoRev="1" fill="hold">
                                          <p:stCondLst>
                                            <p:cond delay="683"/>
                                          </p:stCondLst>
                                        </p:cTn>
                                        <p:tgtEl>
                                          <p:spTgt spid="7"/>
                                        </p:tgtEl>
                                        <p:attrNameLst>
                                          <p:attrName>ppt_y</p:attrName>
                                        </p:attrNameLst>
                                      </p:cBhvr>
                                      <p:tavLst>
                                        <p:tav tm="0">
                                          <p:val>
                                            <p:strVal val="#ppt_y-(0.354*#ppt_w-0.172*#ppt_h)"/>
                                          </p:val>
                                        </p:tav>
                                        <p:tav tm="100000">
                                          <p:val>
                                            <p:strVal val="#ppt_y-(0.354*#ppt_w-0.172*#ppt_h)-#ppt_h/2"/>
                                          </p:val>
                                        </p:tav>
                                      </p:tavLst>
                                    </p:anim>
                                    <p:anim calcmode="lin" valueType="num">
                                      <p:cBhvr>
                                        <p:cTn id="26" dur="204" fill="hold">
                                          <p:stCondLst>
                                            <p:cond delay="1296"/>
                                          </p:stCondLst>
                                        </p:cTn>
                                        <p:tgtEl>
                                          <p:spTgt spid="7"/>
                                        </p:tgtEl>
                                        <p:attrNameLst>
                                          <p:attrName>ppt_y</p:attrName>
                                        </p:attrNameLst>
                                      </p:cBhvr>
                                      <p:tavLst>
                                        <p:tav tm="0">
                                          <p:val>
                                            <p:strVal val="#ppt_y-(0.354*#ppt_w-0.172*#ppt_h)"/>
                                          </p:val>
                                        </p:tav>
                                        <p:tav tm="100000">
                                          <p:val>
                                            <p:strVal val="#ppt_y"/>
                                          </p:val>
                                        </p:tav>
                                      </p:tavLst>
                                    </p:anim>
                                  </p:childTnLst>
                                </p:cTn>
                              </p:par>
                            </p:childTnLst>
                          </p:cTn>
                        </p:par>
                        <p:par>
                          <p:cTn id="27" fill="hold">
                            <p:stCondLst>
                              <p:cond delay="1770"/>
                            </p:stCondLst>
                            <p:childTnLst>
                              <p:par>
                                <p:cTn id="28" presetID="2" presetClass="entr" presetSubtype="4"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500" fill="hold"/>
                                        <p:tgtEl>
                                          <p:spTgt spid="8"/>
                                        </p:tgtEl>
                                        <p:attrNameLst>
                                          <p:attrName>ppt_x</p:attrName>
                                        </p:attrNameLst>
                                      </p:cBhvr>
                                      <p:tavLst>
                                        <p:tav tm="0">
                                          <p:val>
                                            <p:strVal val="#ppt_x"/>
                                          </p:val>
                                        </p:tav>
                                        <p:tav tm="100000">
                                          <p:val>
                                            <p:strVal val="#ppt_x"/>
                                          </p:val>
                                        </p:tav>
                                      </p:tavLst>
                                    </p:anim>
                                    <p:anim calcmode="lin" valueType="num">
                                      <p:cBhvr additive="base">
                                        <p:cTn id="31" dur="500" fill="hold"/>
                                        <p:tgtEl>
                                          <p:spTgt spid="8"/>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18"/>
                                        </p:tgtEl>
                                        <p:attrNameLst>
                                          <p:attrName>style.visibility</p:attrName>
                                        </p:attrNameLst>
                                      </p:cBhvr>
                                      <p:to>
                                        <p:strVal val="visible"/>
                                      </p:to>
                                    </p:set>
                                    <p:anim calcmode="lin" valueType="num">
                                      <p:cBhvr additive="base">
                                        <p:cTn id="34" dur="500" fill="hold"/>
                                        <p:tgtEl>
                                          <p:spTgt spid="18"/>
                                        </p:tgtEl>
                                        <p:attrNameLst>
                                          <p:attrName>ppt_x</p:attrName>
                                        </p:attrNameLst>
                                      </p:cBhvr>
                                      <p:tavLst>
                                        <p:tav tm="0">
                                          <p:val>
                                            <p:strVal val="#ppt_x"/>
                                          </p:val>
                                        </p:tav>
                                        <p:tav tm="100000">
                                          <p:val>
                                            <p:strVal val="#ppt_x"/>
                                          </p:val>
                                        </p:tav>
                                      </p:tavLst>
                                    </p:anim>
                                    <p:anim calcmode="lin" valueType="num">
                                      <p:cBhvr additive="base">
                                        <p:cTn id="35" dur="500" fill="hold"/>
                                        <p:tgtEl>
                                          <p:spTgt spid="18"/>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23"/>
                                        </p:tgtEl>
                                        <p:attrNameLst>
                                          <p:attrName>style.visibility</p:attrName>
                                        </p:attrNameLst>
                                      </p:cBhvr>
                                      <p:to>
                                        <p:strVal val="visible"/>
                                      </p:to>
                                    </p:set>
                                    <p:anim calcmode="lin" valueType="num">
                                      <p:cBhvr additive="base">
                                        <p:cTn id="38" dur="500" fill="hold"/>
                                        <p:tgtEl>
                                          <p:spTgt spid="23"/>
                                        </p:tgtEl>
                                        <p:attrNameLst>
                                          <p:attrName>ppt_x</p:attrName>
                                        </p:attrNameLst>
                                      </p:cBhvr>
                                      <p:tavLst>
                                        <p:tav tm="0">
                                          <p:val>
                                            <p:strVal val="#ppt_x"/>
                                          </p:val>
                                        </p:tav>
                                        <p:tav tm="100000">
                                          <p:val>
                                            <p:strVal val="#ppt_x"/>
                                          </p:val>
                                        </p:tav>
                                      </p:tavLst>
                                    </p:anim>
                                    <p:anim calcmode="lin" valueType="num">
                                      <p:cBhvr additive="base">
                                        <p:cTn id="39" dur="500" fill="hold"/>
                                        <p:tgtEl>
                                          <p:spTgt spid="23"/>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28"/>
                                        </p:tgtEl>
                                        <p:attrNameLst>
                                          <p:attrName>style.visibility</p:attrName>
                                        </p:attrNameLst>
                                      </p:cBhvr>
                                      <p:to>
                                        <p:strVal val="visible"/>
                                      </p:to>
                                    </p:set>
                                    <p:anim calcmode="lin" valueType="num">
                                      <p:cBhvr additive="base">
                                        <p:cTn id="42" dur="500" fill="hold"/>
                                        <p:tgtEl>
                                          <p:spTgt spid="28"/>
                                        </p:tgtEl>
                                        <p:attrNameLst>
                                          <p:attrName>ppt_x</p:attrName>
                                        </p:attrNameLst>
                                      </p:cBhvr>
                                      <p:tavLst>
                                        <p:tav tm="0">
                                          <p:val>
                                            <p:strVal val="#ppt_x"/>
                                          </p:val>
                                        </p:tav>
                                        <p:tav tm="100000">
                                          <p:val>
                                            <p:strVal val="#ppt_x"/>
                                          </p:val>
                                        </p:tav>
                                      </p:tavLst>
                                    </p:anim>
                                    <p:anim calcmode="lin" valueType="num">
                                      <p:cBhvr additive="base">
                                        <p:cTn id="43" dur="500" fill="hold"/>
                                        <p:tgtEl>
                                          <p:spTgt spid="28"/>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33"/>
                                        </p:tgtEl>
                                        <p:attrNameLst>
                                          <p:attrName>style.visibility</p:attrName>
                                        </p:attrNameLst>
                                      </p:cBhvr>
                                      <p:to>
                                        <p:strVal val="visible"/>
                                      </p:to>
                                    </p:set>
                                    <p:anim calcmode="lin" valueType="num">
                                      <p:cBhvr additive="base">
                                        <p:cTn id="46" dur="500" fill="hold"/>
                                        <p:tgtEl>
                                          <p:spTgt spid="33"/>
                                        </p:tgtEl>
                                        <p:attrNameLst>
                                          <p:attrName>ppt_x</p:attrName>
                                        </p:attrNameLst>
                                      </p:cBhvr>
                                      <p:tavLst>
                                        <p:tav tm="0">
                                          <p:val>
                                            <p:strVal val="#ppt_x"/>
                                          </p:val>
                                        </p:tav>
                                        <p:tav tm="100000">
                                          <p:val>
                                            <p:strVal val="#ppt_x"/>
                                          </p:val>
                                        </p:tav>
                                      </p:tavLst>
                                    </p:anim>
                                    <p:anim calcmode="lin" valueType="num">
                                      <p:cBhvr additive="base">
                                        <p:cTn id="47" dur="500" fill="hold"/>
                                        <p:tgtEl>
                                          <p:spTgt spid="33"/>
                                        </p:tgtEl>
                                        <p:attrNameLst>
                                          <p:attrName>ppt_y</p:attrName>
                                        </p:attrNameLst>
                                      </p:cBhvr>
                                      <p:tavLst>
                                        <p:tav tm="0">
                                          <p:val>
                                            <p:strVal val="1+#ppt_h/2"/>
                                          </p:val>
                                        </p:tav>
                                        <p:tav tm="100000">
                                          <p:val>
                                            <p:strVal val="#ppt_y"/>
                                          </p:val>
                                        </p:tav>
                                      </p:tavLst>
                                    </p:anim>
                                  </p:childTnLst>
                                </p:cTn>
                              </p:par>
                            </p:childTnLst>
                          </p:cTn>
                        </p:par>
                        <p:par>
                          <p:cTn id="48" fill="hold">
                            <p:stCondLst>
                              <p:cond delay="2270"/>
                            </p:stCondLst>
                            <p:childTnLst>
                              <p:par>
                                <p:cTn id="49" presetID="53" presetClass="entr" presetSubtype="16" fill="hold" nodeType="afterEffect">
                                  <p:stCondLst>
                                    <p:cond delay="0"/>
                                  </p:stCondLst>
                                  <p:childTnLst>
                                    <p:set>
                                      <p:cBhvr>
                                        <p:cTn id="50" dur="1" fill="hold">
                                          <p:stCondLst>
                                            <p:cond delay="0"/>
                                          </p:stCondLst>
                                        </p:cTn>
                                        <p:tgtEl>
                                          <p:spTgt spid="38"/>
                                        </p:tgtEl>
                                        <p:attrNameLst>
                                          <p:attrName>style.visibility</p:attrName>
                                        </p:attrNameLst>
                                      </p:cBhvr>
                                      <p:to>
                                        <p:strVal val="visible"/>
                                      </p:to>
                                    </p:set>
                                    <p:anim calcmode="lin" valueType="num">
                                      <p:cBhvr>
                                        <p:cTn id="51" dur="500" fill="hold"/>
                                        <p:tgtEl>
                                          <p:spTgt spid="38"/>
                                        </p:tgtEl>
                                        <p:attrNameLst>
                                          <p:attrName>ppt_w</p:attrName>
                                        </p:attrNameLst>
                                      </p:cBhvr>
                                      <p:tavLst>
                                        <p:tav tm="0">
                                          <p:val>
                                            <p:fltVal val="0"/>
                                          </p:val>
                                        </p:tav>
                                        <p:tav tm="100000">
                                          <p:val>
                                            <p:strVal val="#ppt_w"/>
                                          </p:val>
                                        </p:tav>
                                      </p:tavLst>
                                    </p:anim>
                                    <p:anim calcmode="lin" valueType="num">
                                      <p:cBhvr>
                                        <p:cTn id="52" dur="500" fill="hold"/>
                                        <p:tgtEl>
                                          <p:spTgt spid="38"/>
                                        </p:tgtEl>
                                        <p:attrNameLst>
                                          <p:attrName>ppt_h</p:attrName>
                                        </p:attrNameLst>
                                      </p:cBhvr>
                                      <p:tavLst>
                                        <p:tav tm="0">
                                          <p:val>
                                            <p:fltVal val="0"/>
                                          </p:val>
                                        </p:tav>
                                        <p:tav tm="100000">
                                          <p:val>
                                            <p:strVal val="#ppt_h"/>
                                          </p:val>
                                        </p:tav>
                                      </p:tavLst>
                                    </p:anim>
                                    <p:animEffect transition="in" filter="fade">
                                      <p:cBhvr>
                                        <p:cTn id="53" dur="500"/>
                                        <p:tgtEl>
                                          <p:spTgt spid="38"/>
                                        </p:tgtEl>
                                      </p:cBhvr>
                                    </p:animEffect>
                                  </p:childTnLst>
                                </p:cTn>
                              </p:par>
                              <p:par>
                                <p:cTn id="54" presetID="53" presetClass="entr" presetSubtype="16" fill="hold" nodeType="withEffect">
                                  <p:stCondLst>
                                    <p:cond delay="150"/>
                                  </p:stCondLst>
                                  <p:childTnLst>
                                    <p:set>
                                      <p:cBhvr>
                                        <p:cTn id="55" dur="1" fill="hold">
                                          <p:stCondLst>
                                            <p:cond delay="0"/>
                                          </p:stCondLst>
                                        </p:cTn>
                                        <p:tgtEl>
                                          <p:spTgt spid="41"/>
                                        </p:tgtEl>
                                        <p:attrNameLst>
                                          <p:attrName>style.visibility</p:attrName>
                                        </p:attrNameLst>
                                      </p:cBhvr>
                                      <p:to>
                                        <p:strVal val="visible"/>
                                      </p:to>
                                    </p:set>
                                    <p:anim calcmode="lin" valueType="num">
                                      <p:cBhvr>
                                        <p:cTn id="56" dur="500" fill="hold"/>
                                        <p:tgtEl>
                                          <p:spTgt spid="41"/>
                                        </p:tgtEl>
                                        <p:attrNameLst>
                                          <p:attrName>ppt_w</p:attrName>
                                        </p:attrNameLst>
                                      </p:cBhvr>
                                      <p:tavLst>
                                        <p:tav tm="0">
                                          <p:val>
                                            <p:fltVal val="0"/>
                                          </p:val>
                                        </p:tav>
                                        <p:tav tm="100000">
                                          <p:val>
                                            <p:strVal val="#ppt_w"/>
                                          </p:val>
                                        </p:tav>
                                      </p:tavLst>
                                    </p:anim>
                                    <p:anim calcmode="lin" valueType="num">
                                      <p:cBhvr>
                                        <p:cTn id="57" dur="500" fill="hold"/>
                                        <p:tgtEl>
                                          <p:spTgt spid="41"/>
                                        </p:tgtEl>
                                        <p:attrNameLst>
                                          <p:attrName>ppt_h</p:attrName>
                                        </p:attrNameLst>
                                      </p:cBhvr>
                                      <p:tavLst>
                                        <p:tav tm="0">
                                          <p:val>
                                            <p:fltVal val="0"/>
                                          </p:val>
                                        </p:tav>
                                        <p:tav tm="100000">
                                          <p:val>
                                            <p:strVal val="#ppt_h"/>
                                          </p:val>
                                        </p:tav>
                                      </p:tavLst>
                                    </p:anim>
                                    <p:animEffect transition="in" filter="fade">
                                      <p:cBhvr>
                                        <p:cTn id="58" dur="500"/>
                                        <p:tgtEl>
                                          <p:spTgt spid="41"/>
                                        </p:tgtEl>
                                      </p:cBhvr>
                                    </p:animEffect>
                                  </p:childTnLst>
                                </p:cTn>
                              </p:par>
                              <p:par>
                                <p:cTn id="59" presetID="53" presetClass="entr" presetSubtype="16" fill="hold" nodeType="withEffect">
                                  <p:stCondLst>
                                    <p:cond delay="300"/>
                                  </p:stCondLst>
                                  <p:childTnLst>
                                    <p:set>
                                      <p:cBhvr>
                                        <p:cTn id="60" dur="1" fill="hold">
                                          <p:stCondLst>
                                            <p:cond delay="0"/>
                                          </p:stCondLst>
                                        </p:cTn>
                                        <p:tgtEl>
                                          <p:spTgt spid="44"/>
                                        </p:tgtEl>
                                        <p:attrNameLst>
                                          <p:attrName>style.visibility</p:attrName>
                                        </p:attrNameLst>
                                      </p:cBhvr>
                                      <p:to>
                                        <p:strVal val="visible"/>
                                      </p:to>
                                    </p:set>
                                    <p:anim calcmode="lin" valueType="num">
                                      <p:cBhvr>
                                        <p:cTn id="61" dur="500" fill="hold"/>
                                        <p:tgtEl>
                                          <p:spTgt spid="44"/>
                                        </p:tgtEl>
                                        <p:attrNameLst>
                                          <p:attrName>ppt_w</p:attrName>
                                        </p:attrNameLst>
                                      </p:cBhvr>
                                      <p:tavLst>
                                        <p:tav tm="0">
                                          <p:val>
                                            <p:fltVal val="0"/>
                                          </p:val>
                                        </p:tav>
                                        <p:tav tm="100000">
                                          <p:val>
                                            <p:strVal val="#ppt_w"/>
                                          </p:val>
                                        </p:tav>
                                      </p:tavLst>
                                    </p:anim>
                                    <p:anim calcmode="lin" valueType="num">
                                      <p:cBhvr>
                                        <p:cTn id="62" dur="500" fill="hold"/>
                                        <p:tgtEl>
                                          <p:spTgt spid="44"/>
                                        </p:tgtEl>
                                        <p:attrNameLst>
                                          <p:attrName>ppt_h</p:attrName>
                                        </p:attrNameLst>
                                      </p:cBhvr>
                                      <p:tavLst>
                                        <p:tav tm="0">
                                          <p:val>
                                            <p:fltVal val="0"/>
                                          </p:val>
                                        </p:tav>
                                        <p:tav tm="100000">
                                          <p:val>
                                            <p:strVal val="#ppt_h"/>
                                          </p:val>
                                        </p:tav>
                                      </p:tavLst>
                                    </p:anim>
                                    <p:animEffect transition="in" filter="fade">
                                      <p:cBhvr>
                                        <p:cTn id="63" dur="500"/>
                                        <p:tgtEl>
                                          <p:spTgt spid="44"/>
                                        </p:tgtEl>
                                      </p:cBhvr>
                                    </p:animEffect>
                                  </p:childTnLst>
                                </p:cTn>
                              </p:par>
                              <p:par>
                                <p:cTn id="64" presetID="53" presetClass="entr" presetSubtype="16" fill="hold" nodeType="withEffect">
                                  <p:stCondLst>
                                    <p:cond delay="450"/>
                                  </p:stCondLst>
                                  <p:childTnLst>
                                    <p:set>
                                      <p:cBhvr>
                                        <p:cTn id="65" dur="1" fill="hold">
                                          <p:stCondLst>
                                            <p:cond delay="0"/>
                                          </p:stCondLst>
                                        </p:cTn>
                                        <p:tgtEl>
                                          <p:spTgt spid="47"/>
                                        </p:tgtEl>
                                        <p:attrNameLst>
                                          <p:attrName>style.visibility</p:attrName>
                                        </p:attrNameLst>
                                      </p:cBhvr>
                                      <p:to>
                                        <p:strVal val="visible"/>
                                      </p:to>
                                    </p:set>
                                    <p:anim calcmode="lin" valueType="num">
                                      <p:cBhvr>
                                        <p:cTn id="66" dur="500" fill="hold"/>
                                        <p:tgtEl>
                                          <p:spTgt spid="47"/>
                                        </p:tgtEl>
                                        <p:attrNameLst>
                                          <p:attrName>ppt_w</p:attrName>
                                        </p:attrNameLst>
                                      </p:cBhvr>
                                      <p:tavLst>
                                        <p:tav tm="0">
                                          <p:val>
                                            <p:fltVal val="0"/>
                                          </p:val>
                                        </p:tav>
                                        <p:tav tm="100000">
                                          <p:val>
                                            <p:strVal val="#ppt_w"/>
                                          </p:val>
                                        </p:tav>
                                      </p:tavLst>
                                    </p:anim>
                                    <p:anim calcmode="lin" valueType="num">
                                      <p:cBhvr>
                                        <p:cTn id="67" dur="500" fill="hold"/>
                                        <p:tgtEl>
                                          <p:spTgt spid="47"/>
                                        </p:tgtEl>
                                        <p:attrNameLst>
                                          <p:attrName>ppt_h</p:attrName>
                                        </p:attrNameLst>
                                      </p:cBhvr>
                                      <p:tavLst>
                                        <p:tav tm="0">
                                          <p:val>
                                            <p:fltVal val="0"/>
                                          </p:val>
                                        </p:tav>
                                        <p:tav tm="100000">
                                          <p:val>
                                            <p:strVal val="#ppt_h"/>
                                          </p:val>
                                        </p:tav>
                                      </p:tavLst>
                                    </p:anim>
                                    <p:animEffect transition="in" filter="fade">
                                      <p:cBhvr>
                                        <p:cTn id="68" dur="500"/>
                                        <p:tgtEl>
                                          <p:spTgt spid="47"/>
                                        </p:tgtEl>
                                      </p:cBhvr>
                                    </p:animEffect>
                                  </p:childTnLst>
                                </p:cTn>
                              </p:par>
                              <p:par>
                                <p:cTn id="69" presetID="53" presetClass="entr" presetSubtype="16" fill="hold" nodeType="withEffect">
                                  <p:stCondLst>
                                    <p:cond delay="600"/>
                                  </p:stCondLst>
                                  <p:childTnLst>
                                    <p:set>
                                      <p:cBhvr>
                                        <p:cTn id="70" dur="1" fill="hold">
                                          <p:stCondLst>
                                            <p:cond delay="0"/>
                                          </p:stCondLst>
                                        </p:cTn>
                                        <p:tgtEl>
                                          <p:spTgt spid="50"/>
                                        </p:tgtEl>
                                        <p:attrNameLst>
                                          <p:attrName>style.visibility</p:attrName>
                                        </p:attrNameLst>
                                      </p:cBhvr>
                                      <p:to>
                                        <p:strVal val="visible"/>
                                      </p:to>
                                    </p:set>
                                    <p:anim calcmode="lin" valueType="num">
                                      <p:cBhvr>
                                        <p:cTn id="71" dur="500" fill="hold"/>
                                        <p:tgtEl>
                                          <p:spTgt spid="50"/>
                                        </p:tgtEl>
                                        <p:attrNameLst>
                                          <p:attrName>ppt_w</p:attrName>
                                        </p:attrNameLst>
                                      </p:cBhvr>
                                      <p:tavLst>
                                        <p:tav tm="0">
                                          <p:val>
                                            <p:fltVal val="0"/>
                                          </p:val>
                                        </p:tav>
                                        <p:tav tm="100000">
                                          <p:val>
                                            <p:strVal val="#ppt_w"/>
                                          </p:val>
                                        </p:tav>
                                      </p:tavLst>
                                    </p:anim>
                                    <p:anim calcmode="lin" valueType="num">
                                      <p:cBhvr>
                                        <p:cTn id="72" dur="500" fill="hold"/>
                                        <p:tgtEl>
                                          <p:spTgt spid="50"/>
                                        </p:tgtEl>
                                        <p:attrNameLst>
                                          <p:attrName>ppt_h</p:attrName>
                                        </p:attrNameLst>
                                      </p:cBhvr>
                                      <p:tavLst>
                                        <p:tav tm="0">
                                          <p:val>
                                            <p:fltVal val="0"/>
                                          </p:val>
                                        </p:tav>
                                        <p:tav tm="100000">
                                          <p:val>
                                            <p:strVal val="#ppt_h"/>
                                          </p:val>
                                        </p:tav>
                                      </p:tavLst>
                                    </p:anim>
                                    <p:animEffect transition="in" filter="fade">
                                      <p:cBhvr>
                                        <p:cTn id="73" dur="500"/>
                                        <p:tgtEl>
                                          <p:spTgt spid="50"/>
                                        </p:tgtEl>
                                      </p:cBhvr>
                                    </p:animEffect>
                                  </p:childTnLst>
                                </p:cTn>
                              </p:par>
                            </p:childTnLst>
                          </p:cTn>
                        </p:par>
                        <p:par>
                          <p:cTn id="74" fill="hold">
                            <p:stCondLst>
                              <p:cond delay="3370"/>
                            </p:stCondLst>
                            <p:childTnLst>
                              <p:par>
                                <p:cTn id="75" presetID="12" presetClass="entr" presetSubtype="8" fill="hold" nodeType="afterEffect">
                                  <p:stCondLst>
                                    <p:cond delay="0"/>
                                  </p:stCondLst>
                                  <p:childTnLst>
                                    <p:set>
                                      <p:cBhvr>
                                        <p:cTn id="76" dur="1" fill="hold">
                                          <p:stCondLst>
                                            <p:cond delay="0"/>
                                          </p:stCondLst>
                                        </p:cTn>
                                        <p:tgtEl>
                                          <p:spTgt spid="14"/>
                                        </p:tgtEl>
                                        <p:attrNameLst>
                                          <p:attrName>style.visibility</p:attrName>
                                        </p:attrNameLst>
                                      </p:cBhvr>
                                      <p:to>
                                        <p:strVal val="visible"/>
                                      </p:to>
                                    </p:set>
                                    <p:anim calcmode="lin" valueType="num">
                                      <p:cBhvr additive="base">
                                        <p:cTn id="77" dur="500"/>
                                        <p:tgtEl>
                                          <p:spTgt spid="14"/>
                                        </p:tgtEl>
                                        <p:attrNameLst>
                                          <p:attrName>ppt_x</p:attrName>
                                        </p:attrNameLst>
                                      </p:cBhvr>
                                      <p:tavLst>
                                        <p:tav tm="0">
                                          <p:val>
                                            <p:strVal val="#ppt_x-#ppt_w*1.125000"/>
                                          </p:val>
                                        </p:tav>
                                        <p:tav tm="100000">
                                          <p:val>
                                            <p:strVal val="#ppt_x"/>
                                          </p:val>
                                        </p:tav>
                                      </p:tavLst>
                                    </p:anim>
                                    <p:animEffect transition="in" filter="wipe(right)">
                                      <p:cBhvr>
                                        <p:cTn id="78" dur="500"/>
                                        <p:tgtEl>
                                          <p:spTgt spid="14"/>
                                        </p:tgtEl>
                                      </p:cBhvr>
                                    </p:animEffect>
                                  </p:childTnLst>
                                </p:cTn>
                              </p:par>
                              <p:par>
                                <p:cTn id="79" presetID="12" presetClass="entr" presetSubtype="8" fill="hold" nodeType="withEffect">
                                  <p:stCondLst>
                                    <p:cond delay="0"/>
                                  </p:stCondLst>
                                  <p:childTnLst>
                                    <p:set>
                                      <p:cBhvr>
                                        <p:cTn id="80" dur="1" fill="hold">
                                          <p:stCondLst>
                                            <p:cond delay="0"/>
                                          </p:stCondLst>
                                        </p:cTn>
                                        <p:tgtEl>
                                          <p:spTgt spid="19"/>
                                        </p:tgtEl>
                                        <p:attrNameLst>
                                          <p:attrName>style.visibility</p:attrName>
                                        </p:attrNameLst>
                                      </p:cBhvr>
                                      <p:to>
                                        <p:strVal val="visible"/>
                                      </p:to>
                                    </p:set>
                                    <p:anim calcmode="lin" valueType="num">
                                      <p:cBhvr additive="base">
                                        <p:cTn id="81" dur="500"/>
                                        <p:tgtEl>
                                          <p:spTgt spid="19"/>
                                        </p:tgtEl>
                                        <p:attrNameLst>
                                          <p:attrName>ppt_x</p:attrName>
                                        </p:attrNameLst>
                                      </p:cBhvr>
                                      <p:tavLst>
                                        <p:tav tm="0">
                                          <p:val>
                                            <p:strVal val="#ppt_x-#ppt_w*1.125000"/>
                                          </p:val>
                                        </p:tav>
                                        <p:tav tm="100000">
                                          <p:val>
                                            <p:strVal val="#ppt_x"/>
                                          </p:val>
                                        </p:tav>
                                      </p:tavLst>
                                    </p:anim>
                                    <p:animEffect transition="in" filter="wipe(right)">
                                      <p:cBhvr>
                                        <p:cTn id="82" dur="500"/>
                                        <p:tgtEl>
                                          <p:spTgt spid="19"/>
                                        </p:tgtEl>
                                      </p:cBhvr>
                                    </p:animEffect>
                                  </p:childTnLst>
                                </p:cTn>
                              </p:par>
                              <p:par>
                                <p:cTn id="83" presetID="12" presetClass="entr" presetSubtype="8" fill="hold" nodeType="withEffect">
                                  <p:stCondLst>
                                    <p:cond delay="0"/>
                                  </p:stCondLst>
                                  <p:childTnLst>
                                    <p:set>
                                      <p:cBhvr>
                                        <p:cTn id="84" dur="1" fill="hold">
                                          <p:stCondLst>
                                            <p:cond delay="0"/>
                                          </p:stCondLst>
                                        </p:cTn>
                                        <p:tgtEl>
                                          <p:spTgt spid="24"/>
                                        </p:tgtEl>
                                        <p:attrNameLst>
                                          <p:attrName>style.visibility</p:attrName>
                                        </p:attrNameLst>
                                      </p:cBhvr>
                                      <p:to>
                                        <p:strVal val="visible"/>
                                      </p:to>
                                    </p:set>
                                    <p:anim calcmode="lin" valueType="num">
                                      <p:cBhvr additive="base">
                                        <p:cTn id="85" dur="500"/>
                                        <p:tgtEl>
                                          <p:spTgt spid="24"/>
                                        </p:tgtEl>
                                        <p:attrNameLst>
                                          <p:attrName>ppt_x</p:attrName>
                                        </p:attrNameLst>
                                      </p:cBhvr>
                                      <p:tavLst>
                                        <p:tav tm="0">
                                          <p:val>
                                            <p:strVal val="#ppt_x-#ppt_w*1.125000"/>
                                          </p:val>
                                        </p:tav>
                                        <p:tav tm="100000">
                                          <p:val>
                                            <p:strVal val="#ppt_x"/>
                                          </p:val>
                                        </p:tav>
                                      </p:tavLst>
                                    </p:anim>
                                    <p:animEffect transition="in" filter="wipe(right)">
                                      <p:cBhvr>
                                        <p:cTn id="86" dur="500"/>
                                        <p:tgtEl>
                                          <p:spTgt spid="24"/>
                                        </p:tgtEl>
                                      </p:cBhvr>
                                    </p:animEffect>
                                  </p:childTnLst>
                                </p:cTn>
                              </p:par>
                              <p:par>
                                <p:cTn id="87" presetID="12" presetClass="entr" presetSubtype="8" fill="hold" nodeType="withEffect">
                                  <p:stCondLst>
                                    <p:cond delay="0"/>
                                  </p:stCondLst>
                                  <p:childTnLst>
                                    <p:set>
                                      <p:cBhvr>
                                        <p:cTn id="88" dur="1" fill="hold">
                                          <p:stCondLst>
                                            <p:cond delay="0"/>
                                          </p:stCondLst>
                                        </p:cTn>
                                        <p:tgtEl>
                                          <p:spTgt spid="29"/>
                                        </p:tgtEl>
                                        <p:attrNameLst>
                                          <p:attrName>style.visibility</p:attrName>
                                        </p:attrNameLst>
                                      </p:cBhvr>
                                      <p:to>
                                        <p:strVal val="visible"/>
                                      </p:to>
                                    </p:set>
                                    <p:anim calcmode="lin" valueType="num">
                                      <p:cBhvr additive="base">
                                        <p:cTn id="89" dur="500"/>
                                        <p:tgtEl>
                                          <p:spTgt spid="29"/>
                                        </p:tgtEl>
                                        <p:attrNameLst>
                                          <p:attrName>ppt_x</p:attrName>
                                        </p:attrNameLst>
                                      </p:cBhvr>
                                      <p:tavLst>
                                        <p:tav tm="0">
                                          <p:val>
                                            <p:strVal val="#ppt_x-#ppt_w*1.125000"/>
                                          </p:val>
                                        </p:tav>
                                        <p:tav tm="100000">
                                          <p:val>
                                            <p:strVal val="#ppt_x"/>
                                          </p:val>
                                        </p:tav>
                                      </p:tavLst>
                                    </p:anim>
                                    <p:animEffect transition="in" filter="wipe(right)">
                                      <p:cBhvr>
                                        <p:cTn id="90" dur="500"/>
                                        <p:tgtEl>
                                          <p:spTgt spid="29"/>
                                        </p:tgtEl>
                                      </p:cBhvr>
                                    </p:animEffect>
                                  </p:childTnLst>
                                </p:cTn>
                              </p:par>
                              <p:par>
                                <p:cTn id="91" presetID="12" presetClass="entr" presetSubtype="8" fill="hold" nodeType="withEffect">
                                  <p:stCondLst>
                                    <p:cond delay="0"/>
                                  </p:stCondLst>
                                  <p:childTnLst>
                                    <p:set>
                                      <p:cBhvr>
                                        <p:cTn id="92" dur="1" fill="hold">
                                          <p:stCondLst>
                                            <p:cond delay="0"/>
                                          </p:stCondLst>
                                        </p:cTn>
                                        <p:tgtEl>
                                          <p:spTgt spid="34"/>
                                        </p:tgtEl>
                                        <p:attrNameLst>
                                          <p:attrName>style.visibility</p:attrName>
                                        </p:attrNameLst>
                                      </p:cBhvr>
                                      <p:to>
                                        <p:strVal val="visible"/>
                                      </p:to>
                                    </p:set>
                                    <p:anim calcmode="lin" valueType="num">
                                      <p:cBhvr additive="base">
                                        <p:cTn id="93" dur="500"/>
                                        <p:tgtEl>
                                          <p:spTgt spid="34"/>
                                        </p:tgtEl>
                                        <p:attrNameLst>
                                          <p:attrName>ppt_x</p:attrName>
                                        </p:attrNameLst>
                                      </p:cBhvr>
                                      <p:tavLst>
                                        <p:tav tm="0">
                                          <p:val>
                                            <p:strVal val="#ppt_x-#ppt_w*1.125000"/>
                                          </p:val>
                                        </p:tav>
                                        <p:tav tm="100000">
                                          <p:val>
                                            <p:strVal val="#ppt_x"/>
                                          </p:val>
                                        </p:tav>
                                      </p:tavLst>
                                    </p:anim>
                                    <p:animEffect transition="in" filter="wipe(right)">
                                      <p:cBhvr>
                                        <p:cTn id="94" dur="500"/>
                                        <p:tgtEl>
                                          <p:spTgt spid="34"/>
                                        </p:tgtEl>
                                      </p:cBhvr>
                                    </p:animEffect>
                                  </p:childTnLst>
                                </p:cTn>
                              </p:par>
                            </p:childTnLst>
                          </p:cTn>
                        </p:par>
                        <p:par>
                          <p:cTn id="95" fill="hold">
                            <p:stCondLst>
                              <p:cond delay="3870"/>
                            </p:stCondLst>
                            <p:childTnLst>
                              <p:par>
                                <p:cTn id="96" presetID="2" presetClass="entr" presetSubtype="2" fill="hold" grpId="0" nodeType="afterEffect">
                                  <p:stCondLst>
                                    <p:cond delay="0"/>
                                  </p:stCondLst>
                                  <p:childTnLst>
                                    <p:set>
                                      <p:cBhvr>
                                        <p:cTn id="97" dur="1" fill="hold">
                                          <p:stCondLst>
                                            <p:cond delay="0"/>
                                          </p:stCondLst>
                                        </p:cTn>
                                        <p:tgtEl>
                                          <p:spTgt spid="17"/>
                                        </p:tgtEl>
                                        <p:attrNameLst>
                                          <p:attrName>style.visibility</p:attrName>
                                        </p:attrNameLst>
                                      </p:cBhvr>
                                      <p:to>
                                        <p:strVal val="visible"/>
                                      </p:to>
                                    </p:set>
                                    <p:anim calcmode="lin" valueType="num">
                                      <p:cBhvr additive="base">
                                        <p:cTn id="98" dur="500" fill="hold"/>
                                        <p:tgtEl>
                                          <p:spTgt spid="17"/>
                                        </p:tgtEl>
                                        <p:attrNameLst>
                                          <p:attrName>ppt_x</p:attrName>
                                        </p:attrNameLst>
                                      </p:cBhvr>
                                      <p:tavLst>
                                        <p:tav tm="0">
                                          <p:val>
                                            <p:strVal val="1+#ppt_w/2"/>
                                          </p:val>
                                        </p:tav>
                                        <p:tav tm="100000">
                                          <p:val>
                                            <p:strVal val="#ppt_x"/>
                                          </p:val>
                                        </p:tav>
                                      </p:tavLst>
                                    </p:anim>
                                    <p:anim calcmode="lin" valueType="num">
                                      <p:cBhvr additive="base">
                                        <p:cTn id="99" dur="500" fill="hold"/>
                                        <p:tgtEl>
                                          <p:spTgt spid="17"/>
                                        </p:tgtEl>
                                        <p:attrNameLst>
                                          <p:attrName>ppt_y</p:attrName>
                                        </p:attrNameLst>
                                      </p:cBhvr>
                                      <p:tavLst>
                                        <p:tav tm="0">
                                          <p:val>
                                            <p:strVal val="#ppt_y"/>
                                          </p:val>
                                        </p:tav>
                                        <p:tav tm="100000">
                                          <p:val>
                                            <p:strVal val="#ppt_y"/>
                                          </p:val>
                                        </p:tav>
                                      </p:tavLst>
                                    </p:anim>
                                  </p:childTnLst>
                                </p:cTn>
                              </p:par>
                              <p:par>
                                <p:cTn id="100" presetID="2" presetClass="entr" presetSubtype="2" fill="hold" grpId="0" nodeType="withEffect">
                                  <p:stCondLst>
                                    <p:cond delay="150"/>
                                  </p:stCondLst>
                                  <p:childTnLst>
                                    <p:set>
                                      <p:cBhvr>
                                        <p:cTn id="101" dur="1" fill="hold">
                                          <p:stCondLst>
                                            <p:cond delay="0"/>
                                          </p:stCondLst>
                                        </p:cTn>
                                        <p:tgtEl>
                                          <p:spTgt spid="22"/>
                                        </p:tgtEl>
                                        <p:attrNameLst>
                                          <p:attrName>style.visibility</p:attrName>
                                        </p:attrNameLst>
                                      </p:cBhvr>
                                      <p:to>
                                        <p:strVal val="visible"/>
                                      </p:to>
                                    </p:set>
                                    <p:anim calcmode="lin" valueType="num">
                                      <p:cBhvr additive="base">
                                        <p:cTn id="102" dur="500" fill="hold"/>
                                        <p:tgtEl>
                                          <p:spTgt spid="22"/>
                                        </p:tgtEl>
                                        <p:attrNameLst>
                                          <p:attrName>ppt_x</p:attrName>
                                        </p:attrNameLst>
                                      </p:cBhvr>
                                      <p:tavLst>
                                        <p:tav tm="0">
                                          <p:val>
                                            <p:strVal val="1+#ppt_w/2"/>
                                          </p:val>
                                        </p:tav>
                                        <p:tav tm="100000">
                                          <p:val>
                                            <p:strVal val="#ppt_x"/>
                                          </p:val>
                                        </p:tav>
                                      </p:tavLst>
                                    </p:anim>
                                    <p:anim calcmode="lin" valueType="num">
                                      <p:cBhvr additive="base">
                                        <p:cTn id="103" dur="500" fill="hold"/>
                                        <p:tgtEl>
                                          <p:spTgt spid="22"/>
                                        </p:tgtEl>
                                        <p:attrNameLst>
                                          <p:attrName>ppt_y</p:attrName>
                                        </p:attrNameLst>
                                      </p:cBhvr>
                                      <p:tavLst>
                                        <p:tav tm="0">
                                          <p:val>
                                            <p:strVal val="#ppt_y"/>
                                          </p:val>
                                        </p:tav>
                                        <p:tav tm="100000">
                                          <p:val>
                                            <p:strVal val="#ppt_y"/>
                                          </p:val>
                                        </p:tav>
                                      </p:tavLst>
                                    </p:anim>
                                  </p:childTnLst>
                                </p:cTn>
                              </p:par>
                              <p:par>
                                <p:cTn id="104" presetID="2" presetClass="entr" presetSubtype="2" fill="hold" grpId="0" nodeType="withEffect">
                                  <p:stCondLst>
                                    <p:cond delay="300"/>
                                  </p:stCondLst>
                                  <p:childTnLst>
                                    <p:set>
                                      <p:cBhvr>
                                        <p:cTn id="105" dur="1" fill="hold">
                                          <p:stCondLst>
                                            <p:cond delay="0"/>
                                          </p:stCondLst>
                                        </p:cTn>
                                        <p:tgtEl>
                                          <p:spTgt spid="27"/>
                                        </p:tgtEl>
                                        <p:attrNameLst>
                                          <p:attrName>style.visibility</p:attrName>
                                        </p:attrNameLst>
                                      </p:cBhvr>
                                      <p:to>
                                        <p:strVal val="visible"/>
                                      </p:to>
                                    </p:set>
                                    <p:anim calcmode="lin" valueType="num">
                                      <p:cBhvr additive="base">
                                        <p:cTn id="106" dur="500" fill="hold"/>
                                        <p:tgtEl>
                                          <p:spTgt spid="27"/>
                                        </p:tgtEl>
                                        <p:attrNameLst>
                                          <p:attrName>ppt_x</p:attrName>
                                        </p:attrNameLst>
                                      </p:cBhvr>
                                      <p:tavLst>
                                        <p:tav tm="0">
                                          <p:val>
                                            <p:strVal val="1+#ppt_w/2"/>
                                          </p:val>
                                        </p:tav>
                                        <p:tav tm="100000">
                                          <p:val>
                                            <p:strVal val="#ppt_x"/>
                                          </p:val>
                                        </p:tav>
                                      </p:tavLst>
                                    </p:anim>
                                    <p:anim calcmode="lin" valueType="num">
                                      <p:cBhvr additive="base">
                                        <p:cTn id="107" dur="500" fill="hold"/>
                                        <p:tgtEl>
                                          <p:spTgt spid="27"/>
                                        </p:tgtEl>
                                        <p:attrNameLst>
                                          <p:attrName>ppt_y</p:attrName>
                                        </p:attrNameLst>
                                      </p:cBhvr>
                                      <p:tavLst>
                                        <p:tav tm="0">
                                          <p:val>
                                            <p:strVal val="#ppt_y"/>
                                          </p:val>
                                        </p:tav>
                                        <p:tav tm="100000">
                                          <p:val>
                                            <p:strVal val="#ppt_y"/>
                                          </p:val>
                                        </p:tav>
                                      </p:tavLst>
                                    </p:anim>
                                  </p:childTnLst>
                                </p:cTn>
                              </p:par>
                              <p:par>
                                <p:cTn id="108" presetID="2" presetClass="entr" presetSubtype="2" fill="hold" grpId="0" nodeType="withEffect">
                                  <p:stCondLst>
                                    <p:cond delay="450"/>
                                  </p:stCondLst>
                                  <p:childTnLst>
                                    <p:set>
                                      <p:cBhvr>
                                        <p:cTn id="109" dur="1" fill="hold">
                                          <p:stCondLst>
                                            <p:cond delay="0"/>
                                          </p:stCondLst>
                                        </p:cTn>
                                        <p:tgtEl>
                                          <p:spTgt spid="32"/>
                                        </p:tgtEl>
                                        <p:attrNameLst>
                                          <p:attrName>style.visibility</p:attrName>
                                        </p:attrNameLst>
                                      </p:cBhvr>
                                      <p:to>
                                        <p:strVal val="visible"/>
                                      </p:to>
                                    </p:set>
                                    <p:anim calcmode="lin" valueType="num">
                                      <p:cBhvr additive="base">
                                        <p:cTn id="110" dur="500" fill="hold"/>
                                        <p:tgtEl>
                                          <p:spTgt spid="32"/>
                                        </p:tgtEl>
                                        <p:attrNameLst>
                                          <p:attrName>ppt_x</p:attrName>
                                        </p:attrNameLst>
                                      </p:cBhvr>
                                      <p:tavLst>
                                        <p:tav tm="0">
                                          <p:val>
                                            <p:strVal val="1+#ppt_w/2"/>
                                          </p:val>
                                        </p:tav>
                                        <p:tav tm="100000">
                                          <p:val>
                                            <p:strVal val="#ppt_x"/>
                                          </p:val>
                                        </p:tav>
                                      </p:tavLst>
                                    </p:anim>
                                    <p:anim calcmode="lin" valueType="num">
                                      <p:cBhvr additive="base">
                                        <p:cTn id="111" dur="500" fill="hold"/>
                                        <p:tgtEl>
                                          <p:spTgt spid="32"/>
                                        </p:tgtEl>
                                        <p:attrNameLst>
                                          <p:attrName>ppt_y</p:attrName>
                                        </p:attrNameLst>
                                      </p:cBhvr>
                                      <p:tavLst>
                                        <p:tav tm="0">
                                          <p:val>
                                            <p:strVal val="#ppt_y"/>
                                          </p:val>
                                        </p:tav>
                                        <p:tav tm="100000">
                                          <p:val>
                                            <p:strVal val="#ppt_y"/>
                                          </p:val>
                                        </p:tav>
                                      </p:tavLst>
                                    </p:anim>
                                  </p:childTnLst>
                                </p:cTn>
                              </p:par>
                              <p:par>
                                <p:cTn id="112" presetID="2" presetClass="entr" presetSubtype="2" fill="hold" grpId="0" nodeType="withEffect">
                                  <p:stCondLst>
                                    <p:cond delay="600"/>
                                  </p:stCondLst>
                                  <p:childTnLst>
                                    <p:set>
                                      <p:cBhvr>
                                        <p:cTn id="113" dur="1" fill="hold">
                                          <p:stCondLst>
                                            <p:cond delay="0"/>
                                          </p:stCondLst>
                                        </p:cTn>
                                        <p:tgtEl>
                                          <p:spTgt spid="37"/>
                                        </p:tgtEl>
                                        <p:attrNameLst>
                                          <p:attrName>style.visibility</p:attrName>
                                        </p:attrNameLst>
                                      </p:cBhvr>
                                      <p:to>
                                        <p:strVal val="visible"/>
                                      </p:to>
                                    </p:set>
                                    <p:anim calcmode="lin" valueType="num">
                                      <p:cBhvr additive="base">
                                        <p:cTn id="114" dur="500" fill="hold"/>
                                        <p:tgtEl>
                                          <p:spTgt spid="37"/>
                                        </p:tgtEl>
                                        <p:attrNameLst>
                                          <p:attrName>ppt_x</p:attrName>
                                        </p:attrNameLst>
                                      </p:cBhvr>
                                      <p:tavLst>
                                        <p:tav tm="0">
                                          <p:val>
                                            <p:strVal val="1+#ppt_w/2"/>
                                          </p:val>
                                        </p:tav>
                                        <p:tav tm="100000">
                                          <p:val>
                                            <p:strVal val="#ppt_x"/>
                                          </p:val>
                                        </p:tav>
                                      </p:tavLst>
                                    </p:anim>
                                    <p:anim calcmode="lin" valueType="num">
                                      <p:cBhvr additive="base">
                                        <p:cTn id="115" dur="5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7" grpId="0"/>
      <p:bldP spid="8" grpId="0"/>
      <p:bldP spid="17" grpId="0"/>
      <p:bldP spid="18" grpId="0"/>
      <p:bldP spid="22" grpId="0"/>
      <p:bldP spid="23" grpId="0"/>
      <p:bldP spid="27" grpId="0"/>
      <p:bldP spid="28" grpId="0"/>
      <p:bldP spid="32" grpId="0"/>
      <p:bldP spid="33" grpId="0"/>
      <p:bldP spid="3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816346" y="164349"/>
            <a:ext cx="1466161" cy="341820"/>
            <a:chOff x="3816346" y="164349"/>
            <a:chExt cx="1466161" cy="341820"/>
          </a:xfrm>
        </p:grpSpPr>
        <p:sp>
          <p:nvSpPr>
            <p:cNvPr id="10" name="圆角矩形 9"/>
            <p:cNvSpPr/>
            <p:nvPr/>
          </p:nvSpPr>
          <p:spPr>
            <a:xfrm>
              <a:off x="3816346" y="164349"/>
              <a:ext cx="1466161" cy="341820"/>
            </a:xfrm>
            <a:prstGeom prst="roundRect">
              <a:avLst>
                <a:gd name="adj" fmla="val 50000"/>
              </a:avLst>
            </a:prstGeom>
            <a:solidFill>
              <a:schemeClr val="bg1"/>
            </a:solidFill>
            <a:ln w="31750">
              <a:noFill/>
            </a:ln>
            <a:effectLst>
              <a:outerShdw blurRad="4445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sp>
          <p:nvSpPr>
            <p:cNvPr id="11" name="矩形 10"/>
            <p:cNvSpPr/>
            <p:nvPr/>
          </p:nvSpPr>
          <p:spPr>
            <a:xfrm>
              <a:off x="4067561" y="196839"/>
              <a:ext cx="963726" cy="247760"/>
            </a:xfrm>
            <a:prstGeom prst="rect">
              <a:avLst/>
            </a:prstGeom>
          </p:spPr>
          <p:txBody>
            <a:bodyPr wrap="none">
              <a:spAutoFit/>
            </a:bodyPr>
            <a:lstStyle/>
            <a:p>
              <a:pPr algn="ctr"/>
              <a:r>
                <a:rPr lang="zh-CN" altLang="en-US" sz="1010" b="1" dirty="0" smtClean="0">
                  <a:solidFill>
                    <a:srgbClr val="0064C6"/>
                  </a:solidFill>
                  <a:latin typeface="微软雅黑" panose="020B0503020204020204" pitchFamily="34" charset="-122"/>
                  <a:ea typeface="微软雅黑" panose="020B0503020204020204" pitchFamily="34" charset="-122"/>
                </a:rPr>
                <a:t>单击添加标题</a:t>
              </a:r>
              <a:endParaRPr lang="zh-CN" altLang="en-US" sz="1010" b="1" dirty="0">
                <a:solidFill>
                  <a:srgbClr val="0064C6"/>
                </a:solidFill>
                <a:latin typeface="微软雅黑" panose="020B0503020204020204" pitchFamily="34" charset="-122"/>
                <a:ea typeface="微软雅黑" panose="020B0503020204020204" pitchFamily="34" charset="-122"/>
              </a:endParaRPr>
            </a:p>
          </p:txBody>
        </p:sp>
      </p:grpSp>
      <p:sp>
        <p:nvSpPr>
          <p:cNvPr id="12" name="矩形 11"/>
          <p:cNvSpPr/>
          <p:nvPr/>
        </p:nvSpPr>
        <p:spPr>
          <a:xfrm>
            <a:off x="3011691" y="196839"/>
            <a:ext cx="681387" cy="248004"/>
          </a:xfrm>
          <a:prstGeom prst="rect">
            <a:avLst/>
          </a:prstGeom>
        </p:spPr>
        <p:txBody>
          <a:bodyPr wrap="none">
            <a:spAutoFit/>
          </a:bodyPr>
          <a:lstStyle/>
          <a:p>
            <a:pPr algn="ctr"/>
            <a:r>
              <a:rPr lang="en-US" altLang="zh-CN" sz="1010" b="1" dirty="0">
                <a:solidFill>
                  <a:schemeClr val="bg1">
                    <a:lumMod val="65000"/>
                  </a:schemeClr>
                </a:solidFill>
                <a:latin typeface="微软雅黑" panose="020B0503020204020204" pitchFamily="34" charset="-122"/>
                <a:ea typeface="微软雅黑" panose="020B0503020204020204" pitchFamily="34" charset="-122"/>
              </a:rPr>
              <a:t>&gt;&gt;&gt;&gt;&gt;</a:t>
            </a:r>
            <a:endParaRPr lang="zh-CN" altLang="en-US" sz="1010" b="1"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3" name="矩形 12"/>
          <p:cNvSpPr/>
          <p:nvPr/>
        </p:nvSpPr>
        <p:spPr>
          <a:xfrm>
            <a:off x="5386604" y="196839"/>
            <a:ext cx="681387" cy="248004"/>
          </a:xfrm>
          <a:prstGeom prst="rect">
            <a:avLst/>
          </a:prstGeom>
        </p:spPr>
        <p:txBody>
          <a:bodyPr wrap="none">
            <a:spAutoFit/>
          </a:bodyPr>
          <a:lstStyle/>
          <a:p>
            <a:pPr algn="ctr"/>
            <a:r>
              <a:rPr lang="en-US" altLang="zh-CN" sz="1010" b="1" dirty="0">
                <a:solidFill>
                  <a:schemeClr val="bg1">
                    <a:lumMod val="65000"/>
                  </a:schemeClr>
                </a:solidFill>
                <a:latin typeface="微软雅黑" panose="020B0503020204020204" pitchFamily="34" charset="-122"/>
                <a:ea typeface="微软雅黑" panose="020B0503020204020204" pitchFamily="34" charset="-122"/>
              </a:rPr>
              <a:t>&lt;&lt;&lt;&lt;&lt;</a:t>
            </a:r>
            <a:endParaRPr lang="zh-CN" altLang="en-US" sz="1010" b="1" dirty="0">
              <a:solidFill>
                <a:schemeClr val="bg1">
                  <a:lumMod val="65000"/>
                </a:schemeClr>
              </a:solidFill>
              <a:latin typeface="微软雅黑" panose="020B0503020204020204" pitchFamily="34" charset="-122"/>
              <a:ea typeface="微软雅黑" panose="020B0503020204020204" pitchFamily="34" charset="-122"/>
            </a:endParaRPr>
          </a:p>
        </p:txBody>
      </p:sp>
      <p:grpSp>
        <p:nvGrpSpPr>
          <p:cNvPr id="7" name="组合 6"/>
          <p:cNvGrpSpPr/>
          <p:nvPr/>
        </p:nvGrpSpPr>
        <p:grpSpPr>
          <a:xfrm>
            <a:off x="1297598" y="2161778"/>
            <a:ext cx="963909" cy="923289"/>
            <a:chOff x="1664154" y="1934950"/>
            <a:chExt cx="963741" cy="897257"/>
          </a:xfrm>
        </p:grpSpPr>
        <p:grpSp>
          <p:nvGrpSpPr>
            <p:cNvPr id="8" name="组合 7"/>
            <p:cNvGrpSpPr/>
            <p:nvPr/>
          </p:nvGrpSpPr>
          <p:grpSpPr>
            <a:xfrm rot="18900000">
              <a:off x="1664154" y="1934950"/>
              <a:ext cx="897259" cy="897257"/>
              <a:chOff x="304800" y="673100"/>
              <a:chExt cx="4000500" cy="4000500"/>
            </a:xfrm>
            <a:effectLst>
              <a:outerShdw blurRad="444500" dist="254000" dir="480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16" name="椭圆 15"/>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4" name="TextBox 44"/>
            <p:cNvSpPr txBox="1"/>
            <p:nvPr/>
          </p:nvSpPr>
          <p:spPr>
            <a:xfrm>
              <a:off x="1807549" y="2188595"/>
              <a:ext cx="820346" cy="403783"/>
            </a:xfrm>
            <a:prstGeom prst="rect">
              <a:avLst/>
            </a:prstGeom>
            <a:noFill/>
          </p:spPr>
          <p:txBody>
            <a:bodyPr wrap="square" rtlCol="0">
              <a:spAutoFit/>
            </a:bodyPr>
            <a:lstStyle/>
            <a:p>
              <a:r>
                <a:rPr lang="en-US" altLang="zh-CN" sz="2100" b="1" dirty="0">
                  <a:solidFill>
                    <a:schemeClr val="tx1">
                      <a:lumMod val="65000"/>
                      <a:lumOff val="35000"/>
                    </a:schemeClr>
                  </a:solidFill>
                  <a:latin typeface="微软雅黑" panose="020B0503020204020204" pitchFamily="34" charset="-122"/>
                  <a:ea typeface="微软雅黑" panose="020B0503020204020204" pitchFamily="34" charset="-122"/>
                </a:rPr>
                <a:t>45%</a:t>
              </a:r>
              <a:endParaRPr lang="zh-CN" altLang="en-US" sz="21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3251170" y="2171861"/>
            <a:ext cx="897415" cy="923289"/>
            <a:chOff x="3293884" y="1912625"/>
            <a:chExt cx="897259" cy="897258"/>
          </a:xfrm>
        </p:grpSpPr>
        <p:grpSp>
          <p:nvGrpSpPr>
            <p:cNvPr id="18" name="组合 17"/>
            <p:cNvGrpSpPr/>
            <p:nvPr/>
          </p:nvGrpSpPr>
          <p:grpSpPr>
            <a:xfrm rot="18900000">
              <a:off x="3293884" y="1912625"/>
              <a:ext cx="897259" cy="897258"/>
              <a:chOff x="304800" y="673100"/>
              <a:chExt cx="4000500" cy="4000500"/>
            </a:xfrm>
            <a:effectLst>
              <a:outerShdw blurRad="444500" dist="254000" dir="528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21" name="椭圆 20"/>
              <p:cNvSpPr/>
              <p:nvPr/>
            </p:nvSpPr>
            <p:spPr>
              <a:xfrm>
                <a:off x="366204" y="734505"/>
                <a:ext cx="3877703" cy="3877691"/>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9" name="TextBox 49"/>
            <p:cNvSpPr txBox="1"/>
            <p:nvPr/>
          </p:nvSpPr>
          <p:spPr>
            <a:xfrm>
              <a:off x="3404406" y="2201081"/>
              <a:ext cx="753231" cy="388829"/>
            </a:xfrm>
            <a:prstGeom prst="rect">
              <a:avLst/>
            </a:prstGeom>
            <a:noFill/>
          </p:spPr>
          <p:txBody>
            <a:bodyPr wrap="square" rtlCol="0">
              <a:spAutoFit/>
            </a:bodyPr>
            <a:lstStyle/>
            <a:p>
              <a:r>
                <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rPr>
                <a:t>68%</a:t>
              </a:r>
              <a:endPar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5056952" y="2166347"/>
            <a:ext cx="942085" cy="923289"/>
            <a:chOff x="4849324" y="1995712"/>
            <a:chExt cx="941921" cy="897257"/>
          </a:xfrm>
        </p:grpSpPr>
        <p:grpSp>
          <p:nvGrpSpPr>
            <p:cNvPr id="23" name="组合 22"/>
            <p:cNvGrpSpPr/>
            <p:nvPr/>
          </p:nvGrpSpPr>
          <p:grpSpPr>
            <a:xfrm rot="18900000">
              <a:off x="4849324" y="1995712"/>
              <a:ext cx="897259" cy="897257"/>
              <a:chOff x="304800" y="673100"/>
              <a:chExt cx="4000500" cy="4000500"/>
            </a:xfrm>
            <a:effectLst>
              <a:outerShdw blurRad="444500" dist="254000" dir="5640000" algn="tr" rotWithShape="0">
                <a:prstClr val="black">
                  <a:alpha val="50000"/>
                </a:prstClr>
              </a:outerShdw>
            </a:effectLst>
          </p:grpSpPr>
          <p:sp>
            <p:nvSpPr>
              <p:cNvPr id="25" name="同心圆 2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26" name="椭圆 25"/>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24" name="TextBox 54"/>
            <p:cNvSpPr txBox="1"/>
            <p:nvPr/>
          </p:nvSpPr>
          <p:spPr>
            <a:xfrm>
              <a:off x="4963049" y="2222298"/>
              <a:ext cx="828196" cy="403783"/>
            </a:xfrm>
            <a:prstGeom prst="rect">
              <a:avLst/>
            </a:prstGeom>
            <a:noFill/>
          </p:spPr>
          <p:txBody>
            <a:bodyPr wrap="square" rtlCol="0">
              <a:spAutoFit/>
            </a:bodyPr>
            <a:lstStyle/>
            <a:p>
              <a:r>
                <a:rPr lang="en-US" altLang="zh-CN" sz="2100" b="1" dirty="0">
                  <a:solidFill>
                    <a:schemeClr val="tx1">
                      <a:lumMod val="65000"/>
                      <a:lumOff val="35000"/>
                    </a:schemeClr>
                  </a:solidFill>
                  <a:latin typeface="微软雅黑" panose="020B0503020204020204" pitchFamily="34" charset="-122"/>
                  <a:ea typeface="微软雅黑" panose="020B0503020204020204" pitchFamily="34" charset="-122"/>
                </a:rPr>
                <a:t>79%</a:t>
              </a:r>
              <a:endParaRPr lang="zh-CN" altLang="en-US" sz="21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27" name="组合 26"/>
          <p:cNvGrpSpPr/>
          <p:nvPr/>
        </p:nvGrpSpPr>
        <p:grpSpPr>
          <a:xfrm>
            <a:off x="6906248" y="2160328"/>
            <a:ext cx="951205" cy="923289"/>
            <a:chOff x="6380261" y="2029113"/>
            <a:chExt cx="951040" cy="897257"/>
          </a:xfrm>
        </p:grpSpPr>
        <p:grpSp>
          <p:nvGrpSpPr>
            <p:cNvPr id="28" name="组合 27"/>
            <p:cNvGrpSpPr/>
            <p:nvPr/>
          </p:nvGrpSpPr>
          <p:grpSpPr>
            <a:xfrm rot="18900000">
              <a:off x="6380261" y="2029113"/>
              <a:ext cx="897259" cy="897257"/>
              <a:chOff x="304800" y="673100"/>
              <a:chExt cx="4000500" cy="4000500"/>
            </a:xfrm>
            <a:effectLst>
              <a:outerShdw blurRad="444500" dist="254000" dir="5700000" sx="104000" sy="104000" algn="tr" rotWithShape="0">
                <a:prstClr val="black">
                  <a:alpha val="50000"/>
                </a:prstClr>
              </a:outerShdw>
            </a:effectLst>
          </p:grpSpPr>
          <p:sp>
            <p:nvSpPr>
              <p:cNvPr id="30" name="同心圆 2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31" name="椭圆 30"/>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29" name="TextBox 59"/>
            <p:cNvSpPr txBox="1"/>
            <p:nvPr/>
          </p:nvSpPr>
          <p:spPr>
            <a:xfrm>
              <a:off x="6501314" y="2303662"/>
              <a:ext cx="829987" cy="403783"/>
            </a:xfrm>
            <a:prstGeom prst="rect">
              <a:avLst/>
            </a:prstGeom>
            <a:noFill/>
          </p:spPr>
          <p:txBody>
            <a:bodyPr wrap="square" rtlCol="0">
              <a:spAutoFit/>
            </a:bodyPr>
            <a:lstStyle/>
            <a:p>
              <a:r>
                <a:rPr lang="en-US" altLang="zh-CN" sz="2100" b="1" dirty="0">
                  <a:solidFill>
                    <a:schemeClr val="tx1">
                      <a:lumMod val="65000"/>
                      <a:lumOff val="35000"/>
                    </a:schemeClr>
                  </a:solidFill>
                  <a:latin typeface="微软雅黑" panose="020B0503020204020204" pitchFamily="34" charset="-122"/>
                  <a:ea typeface="微软雅黑" panose="020B0503020204020204" pitchFamily="34" charset="-122"/>
                </a:rPr>
                <a:t>92%</a:t>
              </a:r>
              <a:endParaRPr lang="zh-CN" altLang="en-US" sz="21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32" name="Freeform 8"/>
          <p:cNvSpPr>
            <a:spLocks/>
          </p:cNvSpPr>
          <p:nvPr/>
        </p:nvSpPr>
        <p:spPr bwMode="auto">
          <a:xfrm rot="18900000">
            <a:off x="1341353" y="2504132"/>
            <a:ext cx="1215555" cy="660729"/>
          </a:xfrm>
          <a:custGeom>
            <a:avLst/>
            <a:gdLst>
              <a:gd name="T0" fmla="*/ 8098 w 8105"/>
              <a:gd name="T1" fmla="*/ 0 h 4285"/>
              <a:gd name="T2" fmla="*/ 8105 w 8105"/>
              <a:gd name="T3" fmla="*/ 233 h 4285"/>
              <a:gd name="T4" fmla="*/ 4053 w 8105"/>
              <a:gd name="T5" fmla="*/ 4285 h 4285"/>
              <a:gd name="T6" fmla="*/ 0 w 8105"/>
              <a:gd name="T7" fmla="*/ 233 h 4285"/>
              <a:gd name="T8" fmla="*/ 7 w 8105"/>
              <a:gd name="T9" fmla="*/ 0 h 4285"/>
              <a:gd name="T10" fmla="*/ 1080 w 8105"/>
              <a:gd name="T11" fmla="*/ 0 h 4285"/>
              <a:gd name="T12" fmla="*/ 1071 w 8105"/>
              <a:gd name="T13" fmla="*/ 233 h 4285"/>
              <a:gd name="T14" fmla="*/ 4053 w 8105"/>
              <a:gd name="T15" fmla="*/ 3214 h 4285"/>
              <a:gd name="T16" fmla="*/ 7034 w 8105"/>
              <a:gd name="T17" fmla="*/ 233 h 4285"/>
              <a:gd name="T18" fmla="*/ 7025 w 8105"/>
              <a:gd name="T19" fmla="*/ 0 h 4285"/>
              <a:gd name="T20" fmla="*/ 8098 w 8105"/>
              <a:gd name="T21" fmla="*/ 0 h 4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05" h="4285">
                <a:moveTo>
                  <a:pt x="8098" y="0"/>
                </a:moveTo>
                <a:cubicBezTo>
                  <a:pt x="8103" y="77"/>
                  <a:pt x="8105" y="155"/>
                  <a:pt x="8105" y="233"/>
                </a:cubicBezTo>
                <a:cubicBezTo>
                  <a:pt x="8105" y="2471"/>
                  <a:pt x="6291" y="4285"/>
                  <a:pt x="4053" y="4285"/>
                </a:cubicBezTo>
                <a:cubicBezTo>
                  <a:pt x="1814" y="4285"/>
                  <a:pt x="0" y="2471"/>
                  <a:pt x="0" y="233"/>
                </a:cubicBezTo>
                <a:cubicBezTo>
                  <a:pt x="0" y="155"/>
                  <a:pt x="2" y="77"/>
                  <a:pt x="7" y="0"/>
                </a:cubicBezTo>
                <a:lnTo>
                  <a:pt x="1080" y="0"/>
                </a:lnTo>
                <a:cubicBezTo>
                  <a:pt x="1074" y="77"/>
                  <a:pt x="1071" y="154"/>
                  <a:pt x="1071" y="233"/>
                </a:cubicBezTo>
                <a:cubicBezTo>
                  <a:pt x="1071" y="1879"/>
                  <a:pt x="2406" y="3214"/>
                  <a:pt x="4053" y="3214"/>
                </a:cubicBezTo>
                <a:cubicBezTo>
                  <a:pt x="5699" y="3214"/>
                  <a:pt x="7034" y="1879"/>
                  <a:pt x="7034" y="233"/>
                </a:cubicBezTo>
                <a:cubicBezTo>
                  <a:pt x="7034" y="154"/>
                  <a:pt x="7031" y="77"/>
                  <a:pt x="7025" y="0"/>
                </a:cubicBezTo>
                <a:lnTo>
                  <a:pt x="8098" y="0"/>
                </a:lnTo>
                <a:close/>
              </a:path>
            </a:pathLst>
          </a:custGeom>
          <a:solidFill>
            <a:srgbClr val="0070C0"/>
          </a:solidFill>
          <a:ln w="3175" cap="flat">
            <a:noFill/>
            <a:prstDash val="solid"/>
            <a:miter lim="800000"/>
            <a:headEnd/>
            <a:tailEnd/>
          </a:ln>
        </p:spPr>
        <p:txBody>
          <a:bodyPr vert="horz" wrap="square" lIns="92354" tIns="46177" rIns="92354" bIns="46177"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3" name="Freeform 7"/>
          <p:cNvSpPr>
            <a:spLocks/>
          </p:cNvSpPr>
          <p:nvPr/>
        </p:nvSpPr>
        <p:spPr bwMode="auto">
          <a:xfrm rot="19087048">
            <a:off x="3249735" y="2401123"/>
            <a:ext cx="1187878" cy="802771"/>
          </a:xfrm>
          <a:custGeom>
            <a:avLst/>
            <a:gdLst>
              <a:gd name="T0" fmla="*/ 7997 w 8105"/>
              <a:gd name="T1" fmla="*/ 0 h 4984"/>
              <a:gd name="T2" fmla="*/ 8105 w 8105"/>
              <a:gd name="T3" fmla="*/ 932 h 4984"/>
              <a:gd name="T4" fmla="*/ 4053 w 8105"/>
              <a:gd name="T5" fmla="*/ 4984 h 4984"/>
              <a:gd name="T6" fmla="*/ 0 w 8105"/>
              <a:gd name="T7" fmla="*/ 932 h 4984"/>
              <a:gd name="T8" fmla="*/ 108 w 8105"/>
              <a:gd name="T9" fmla="*/ 0 h 4984"/>
              <a:gd name="T10" fmla="*/ 1212 w 8105"/>
              <a:gd name="T11" fmla="*/ 0 h 4984"/>
              <a:gd name="T12" fmla="*/ 1218 w 8105"/>
              <a:gd name="T13" fmla="*/ 6 h 4984"/>
              <a:gd name="T14" fmla="*/ 1071 w 8105"/>
              <a:gd name="T15" fmla="*/ 932 h 4984"/>
              <a:gd name="T16" fmla="*/ 4053 w 8105"/>
              <a:gd name="T17" fmla="*/ 3913 h 4984"/>
              <a:gd name="T18" fmla="*/ 7034 w 8105"/>
              <a:gd name="T19" fmla="*/ 932 h 4984"/>
              <a:gd name="T20" fmla="*/ 6887 w 8105"/>
              <a:gd name="T21" fmla="*/ 6 h 4984"/>
              <a:gd name="T22" fmla="*/ 6893 w 8105"/>
              <a:gd name="T23" fmla="*/ 0 h 4984"/>
              <a:gd name="T24" fmla="*/ 7997 w 8105"/>
              <a:gd name="T25" fmla="*/ 0 h 49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05" h="4984">
                <a:moveTo>
                  <a:pt x="7997" y="0"/>
                </a:moveTo>
                <a:cubicBezTo>
                  <a:pt x="8068" y="299"/>
                  <a:pt x="8105" y="611"/>
                  <a:pt x="8105" y="932"/>
                </a:cubicBezTo>
                <a:cubicBezTo>
                  <a:pt x="8105" y="3170"/>
                  <a:pt x="6291" y="4984"/>
                  <a:pt x="4053" y="4984"/>
                </a:cubicBezTo>
                <a:cubicBezTo>
                  <a:pt x="1814" y="4984"/>
                  <a:pt x="0" y="3170"/>
                  <a:pt x="0" y="932"/>
                </a:cubicBezTo>
                <a:cubicBezTo>
                  <a:pt x="0" y="611"/>
                  <a:pt x="37" y="299"/>
                  <a:pt x="108" y="0"/>
                </a:cubicBezTo>
                <a:lnTo>
                  <a:pt x="1212" y="0"/>
                </a:lnTo>
                <a:lnTo>
                  <a:pt x="1218" y="6"/>
                </a:lnTo>
                <a:cubicBezTo>
                  <a:pt x="1123" y="297"/>
                  <a:pt x="1071" y="609"/>
                  <a:pt x="1071" y="932"/>
                </a:cubicBezTo>
                <a:cubicBezTo>
                  <a:pt x="1071" y="2578"/>
                  <a:pt x="2406" y="3913"/>
                  <a:pt x="4053" y="3913"/>
                </a:cubicBezTo>
                <a:cubicBezTo>
                  <a:pt x="5699" y="3913"/>
                  <a:pt x="7034" y="2578"/>
                  <a:pt x="7034" y="932"/>
                </a:cubicBezTo>
                <a:cubicBezTo>
                  <a:pt x="7034" y="609"/>
                  <a:pt x="6982" y="297"/>
                  <a:pt x="6887" y="6"/>
                </a:cubicBezTo>
                <a:lnTo>
                  <a:pt x="6893" y="0"/>
                </a:lnTo>
                <a:lnTo>
                  <a:pt x="7997" y="0"/>
                </a:lnTo>
                <a:close/>
              </a:path>
            </a:pathLst>
          </a:custGeom>
          <a:solidFill>
            <a:srgbClr val="0070C0"/>
          </a:solidFill>
          <a:ln w="3175" cap="flat">
            <a:noFill/>
            <a:prstDash val="solid"/>
            <a:miter lim="800000"/>
            <a:headEnd/>
            <a:tailEnd/>
          </a:ln>
        </p:spPr>
        <p:txBody>
          <a:bodyPr vert="horz" wrap="square" lIns="92354" tIns="46177" rIns="92354" bIns="46177"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4" name="Freeform 6"/>
          <p:cNvSpPr>
            <a:spLocks/>
          </p:cNvSpPr>
          <p:nvPr/>
        </p:nvSpPr>
        <p:spPr bwMode="auto">
          <a:xfrm rot="19290703">
            <a:off x="4990126" y="2259796"/>
            <a:ext cx="1214489" cy="945740"/>
          </a:xfrm>
          <a:custGeom>
            <a:avLst/>
            <a:gdLst>
              <a:gd name="T0" fmla="*/ 7492 w 8105"/>
              <a:gd name="T1" fmla="*/ 0 h 6195"/>
              <a:gd name="T2" fmla="*/ 8105 w 8105"/>
              <a:gd name="T3" fmla="*/ 2143 h 6195"/>
              <a:gd name="T4" fmla="*/ 4052 w 8105"/>
              <a:gd name="T5" fmla="*/ 6195 h 6195"/>
              <a:gd name="T6" fmla="*/ 0 w 8105"/>
              <a:gd name="T7" fmla="*/ 2143 h 6195"/>
              <a:gd name="T8" fmla="*/ 612 w 8105"/>
              <a:gd name="T9" fmla="*/ 0 h 6195"/>
              <a:gd name="T10" fmla="*/ 1957 w 8105"/>
              <a:gd name="T11" fmla="*/ 0 h 6195"/>
              <a:gd name="T12" fmla="*/ 1968 w 8105"/>
              <a:gd name="T13" fmla="*/ 11 h 6195"/>
              <a:gd name="T14" fmla="*/ 1071 w 8105"/>
              <a:gd name="T15" fmla="*/ 2143 h 6195"/>
              <a:gd name="T16" fmla="*/ 4052 w 8105"/>
              <a:gd name="T17" fmla="*/ 5124 h 6195"/>
              <a:gd name="T18" fmla="*/ 7033 w 8105"/>
              <a:gd name="T19" fmla="*/ 2143 h 6195"/>
              <a:gd name="T20" fmla="*/ 6136 w 8105"/>
              <a:gd name="T21" fmla="*/ 11 h 6195"/>
              <a:gd name="T22" fmla="*/ 6147 w 8105"/>
              <a:gd name="T23" fmla="*/ 0 h 6195"/>
              <a:gd name="T24" fmla="*/ 7492 w 8105"/>
              <a:gd name="T25" fmla="*/ 0 h 6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05" h="6195">
                <a:moveTo>
                  <a:pt x="7492" y="0"/>
                </a:moveTo>
                <a:cubicBezTo>
                  <a:pt x="7880" y="622"/>
                  <a:pt x="8105" y="1356"/>
                  <a:pt x="8105" y="2143"/>
                </a:cubicBezTo>
                <a:cubicBezTo>
                  <a:pt x="8105" y="4381"/>
                  <a:pt x="6290" y="6195"/>
                  <a:pt x="4052" y="6195"/>
                </a:cubicBezTo>
                <a:cubicBezTo>
                  <a:pt x="1814" y="6195"/>
                  <a:pt x="0" y="4381"/>
                  <a:pt x="0" y="2143"/>
                </a:cubicBezTo>
                <a:cubicBezTo>
                  <a:pt x="0" y="1356"/>
                  <a:pt x="224" y="622"/>
                  <a:pt x="612" y="0"/>
                </a:cubicBezTo>
                <a:lnTo>
                  <a:pt x="1957" y="0"/>
                </a:lnTo>
                <a:lnTo>
                  <a:pt x="1968" y="11"/>
                </a:lnTo>
                <a:cubicBezTo>
                  <a:pt x="1415" y="552"/>
                  <a:pt x="1071" y="1307"/>
                  <a:pt x="1071" y="2143"/>
                </a:cubicBezTo>
                <a:cubicBezTo>
                  <a:pt x="1071" y="3789"/>
                  <a:pt x="2406" y="5124"/>
                  <a:pt x="4052" y="5124"/>
                </a:cubicBezTo>
                <a:cubicBezTo>
                  <a:pt x="5699" y="5124"/>
                  <a:pt x="7033" y="3789"/>
                  <a:pt x="7033" y="2143"/>
                </a:cubicBezTo>
                <a:cubicBezTo>
                  <a:pt x="7033" y="1307"/>
                  <a:pt x="6690" y="552"/>
                  <a:pt x="6136" y="11"/>
                </a:cubicBezTo>
                <a:lnTo>
                  <a:pt x="6147" y="0"/>
                </a:lnTo>
                <a:lnTo>
                  <a:pt x="7492" y="0"/>
                </a:lnTo>
                <a:close/>
              </a:path>
            </a:pathLst>
          </a:custGeom>
          <a:solidFill>
            <a:srgbClr val="0070C0"/>
          </a:solidFill>
          <a:ln w="3175" cap="flat">
            <a:noFill/>
            <a:prstDash val="solid"/>
            <a:miter lim="800000"/>
            <a:headEnd/>
            <a:tailEnd/>
          </a:ln>
        </p:spPr>
        <p:txBody>
          <a:bodyPr vert="horz" wrap="square" lIns="92354" tIns="46177" rIns="92354" bIns="46177"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5" name="Freeform 5"/>
          <p:cNvSpPr>
            <a:spLocks/>
          </p:cNvSpPr>
          <p:nvPr/>
        </p:nvSpPr>
        <p:spPr bwMode="auto">
          <a:xfrm rot="19810786">
            <a:off x="6789359" y="2063648"/>
            <a:ext cx="1169909" cy="1141444"/>
          </a:xfrm>
          <a:custGeom>
            <a:avLst/>
            <a:gdLst>
              <a:gd name="T0" fmla="*/ 5799 w 8105"/>
              <a:gd name="T1" fmla="*/ 0 h 7710"/>
              <a:gd name="T2" fmla="*/ 8105 w 8105"/>
              <a:gd name="T3" fmla="*/ 3658 h 7710"/>
              <a:gd name="T4" fmla="*/ 4052 w 8105"/>
              <a:gd name="T5" fmla="*/ 7710 h 7710"/>
              <a:gd name="T6" fmla="*/ 0 w 8105"/>
              <a:gd name="T7" fmla="*/ 3658 h 7710"/>
              <a:gd name="T8" fmla="*/ 2306 w 8105"/>
              <a:gd name="T9" fmla="*/ 0 h 7710"/>
              <a:gd name="T10" fmla="*/ 3128 w 8105"/>
              <a:gd name="T11" fmla="*/ 823 h 7710"/>
              <a:gd name="T12" fmla="*/ 1071 w 8105"/>
              <a:gd name="T13" fmla="*/ 3658 h 7710"/>
              <a:gd name="T14" fmla="*/ 4052 w 8105"/>
              <a:gd name="T15" fmla="*/ 6639 h 7710"/>
              <a:gd name="T16" fmla="*/ 7034 w 8105"/>
              <a:gd name="T17" fmla="*/ 3658 h 7710"/>
              <a:gd name="T18" fmla="*/ 4976 w 8105"/>
              <a:gd name="T19" fmla="*/ 823 h 7710"/>
              <a:gd name="T20" fmla="*/ 5799 w 8105"/>
              <a:gd name="T21" fmla="*/ 0 h 7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05" h="7710">
                <a:moveTo>
                  <a:pt x="5799" y="0"/>
                </a:moveTo>
                <a:cubicBezTo>
                  <a:pt x="7163" y="653"/>
                  <a:pt x="8105" y="2045"/>
                  <a:pt x="8105" y="3658"/>
                </a:cubicBezTo>
                <a:cubicBezTo>
                  <a:pt x="8105" y="5896"/>
                  <a:pt x="6291" y="7710"/>
                  <a:pt x="4052" y="7710"/>
                </a:cubicBezTo>
                <a:cubicBezTo>
                  <a:pt x="1814" y="7710"/>
                  <a:pt x="0" y="5896"/>
                  <a:pt x="0" y="3658"/>
                </a:cubicBezTo>
                <a:cubicBezTo>
                  <a:pt x="0" y="2045"/>
                  <a:pt x="942" y="653"/>
                  <a:pt x="2306" y="0"/>
                </a:cubicBezTo>
                <a:lnTo>
                  <a:pt x="3128" y="823"/>
                </a:lnTo>
                <a:cubicBezTo>
                  <a:pt x="1934" y="1212"/>
                  <a:pt x="1071" y="2334"/>
                  <a:pt x="1071" y="3658"/>
                </a:cubicBezTo>
                <a:cubicBezTo>
                  <a:pt x="1071" y="5304"/>
                  <a:pt x="2406" y="6639"/>
                  <a:pt x="4052" y="6639"/>
                </a:cubicBezTo>
                <a:cubicBezTo>
                  <a:pt x="5699" y="6639"/>
                  <a:pt x="7034" y="5304"/>
                  <a:pt x="7034" y="3658"/>
                </a:cubicBezTo>
                <a:cubicBezTo>
                  <a:pt x="7034" y="2334"/>
                  <a:pt x="6171" y="1212"/>
                  <a:pt x="4976" y="823"/>
                </a:cubicBezTo>
                <a:lnTo>
                  <a:pt x="5799" y="0"/>
                </a:lnTo>
                <a:close/>
              </a:path>
            </a:pathLst>
          </a:custGeom>
          <a:solidFill>
            <a:srgbClr val="0070C0"/>
          </a:solidFill>
          <a:ln w="3175" cap="flat">
            <a:noFill/>
            <a:prstDash val="solid"/>
            <a:miter lim="800000"/>
            <a:headEnd/>
            <a:tailEnd/>
          </a:ln>
        </p:spPr>
        <p:txBody>
          <a:bodyPr vert="horz" wrap="square" lIns="92354" tIns="46177" rIns="92354" bIns="46177"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nvGrpSpPr>
          <p:cNvPr id="36" name="组合 35"/>
          <p:cNvGrpSpPr/>
          <p:nvPr/>
        </p:nvGrpSpPr>
        <p:grpSpPr>
          <a:xfrm>
            <a:off x="1319664" y="1416283"/>
            <a:ext cx="960832" cy="261610"/>
            <a:chOff x="3477359" y="8005745"/>
            <a:chExt cx="2534423" cy="676230"/>
          </a:xfrm>
          <a:effectLst>
            <a:outerShdw blurRad="203200" dist="114300" dir="5400000" sx="102000" sy="102000" algn="t" rotWithShape="0">
              <a:prstClr val="black">
                <a:alpha val="29000"/>
              </a:prstClr>
            </a:outerShdw>
          </a:effectLst>
        </p:grpSpPr>
        <p:sp>
          <p:nvSpPr>
            <p:cNvPr id="37" name="流程图: 可选过程 36"/>
            <p:cNvSpPr/>
            <p:nvPr/>
          </p:nvSpPr>
          <p:spPr>
            <a:xfrm>
              <a:off x="3477359" y="8032286"/>
              <a:ext cx="2534423" cy="584775"/>
            </a:xfrm>
            <a:prstGeom prst="flowChartAlternateProcess">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8" name="TextBox 72"/>
            <p:cNvSpPr txBox="1"/>
            <p:nvPr/>
          </p:nvSpPr>
          <p:spPr>
            <a:xfrm>
              <a:off x="3713376" y="8005745"/>
              <a:ext cx="1975465" cy="676230"/>
            </a:xfrm>
            <a:prstGeom prst="rect">
              <a:avLst/>
            </a:prstGeom>
            <a:noFill/>
          </p:spPr>
          <p:txBody>
            <a:bodyPr wrap="none" rtlCol="0">
              <a:spAutoFit/>
            </a:bodyPr>
            <a:lstStyle/>
            <a:p>
              <a:pPr algn="ctr"/>
              <a:r>
                <a:rPr lang="zh-CN" altLang="en-US" sz="1100" dirty="0">
                  <a:solidFill>
                    <a:schemeClr val="bg1"/>
                  </a:solidFill>
                  <a:latin typeface="微软雅黑" panose="020B0503020204020204" pitchFamily="34" charset="-122"/>
                  <a:ea typeface="微软雅黑" panose="020B0503020204020204" pitchFamily="34" charset="-122"/>
                </a:rPr>
                <a:t>添加标题</a:t>
              </a:r>
            </a:p>
          </p:txBody>
        </p:sp>
      </p:grpSp>
      <p:grpSp>
        <p:nvGrpSpPr>
          <p:cNvPr id="39" name="组合 38"/>
          <p:cNvGrpSpPr/>
          <p:nvPr/>
        </p:nvGrpSpPr>
        <p:grpSpPr>
          <a:xfrm>
            <a:off x="3135447" y="1416283"/>
            <a:ext cx="960832" cy="261610"/>
            <a:chOff x="3477359" y="8005745"/>
            <a:chExt cx="2534423" cy="676230"/>
          </a:xfrm>
          <a:effectLst>
            <a:outerShdw blurRad="203200" dist="114300" dir="5400000" sx="102000" sy="102000" algn="t" rotWithShape="0">
              <a:prstClr val="black">
                <a:alpha val="29000"/>
              </a:prstClr>
            </a:outerShdw>
          </a:effectLst>
        </p:grpSpPr>
        <p:sp>
          <p:nvSpPr>
            <p:cNvPr id="40" name="流程图: 可选过程 39"/>
            <p:cNvSpPr/>
            <p:nvPr/>
          </p:nvSpPr>
          <p:spPr>
            <a:xfrm>
              <a:off x="3477359" y="8032286"/>
              <a:ext cx="2534423" cy="584775"/>
            </a:xfrm>
            <a:prstGeom prst="flowChartAlternateProcess">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TextBox 75"/>
            <p:cNvSpPr txBox="1"/>
            <p:nvPr/>
          </p:nvSpPr>
          <p:spPr>
            <a:xfrm>
              <a:off x="3713376" y="8005745"/>
              <a:ext cx="1975465" cy="676230"/>
            </a:xfrm>
            <a:prstGeom prst="rect">
              <a:avLst/>
            </a:prstGeom>
            <a:noFill/>
          </p:spPr>
          <p:txBody>
            <a:bodyPr wrap="none" rtlCol="0">
              <a:spAutoFit/>
            </a:bodyPr>
            <a:lstStyle/>
            <a:p>
              <a:pPr algn="ctr"/>
              <a:r>
                <a:rPr lang="zh-CN" altLang="en-US" sz="1100" dirty="0">
                  <a:solidFill>
                    <a:schemeClr val="bg1"/>
                  </a:solidFill>
                  <a:latin typeface="微软雅黑" panose="020B0503020204020204" pitchFamily="34" charset="-122"/>
                  <a:ea typeface="微软雅黑" panose="020B0503020204020204" pitchFamily="34" charset="-122"/>
                </a:rPr>
                <a:t>添加标题</a:t>
              </a:r>
            </a:p>
          </p:txBody>
        </p:sp>
      </p:grpSp>
      <p:grpSp>
        <p:nvGrpSpPr>
          <p:cNvPr id="42" name="组合 41"/>
          <p:cNvGrpSpPr/>
          <p:nvPr/>
        </p:nvGrpSpPr>
        <p:grpSpPr>
          <a:xfrm>
            <a:off x="4925879" y="1416283"/>
            <a:ext cx="960832" cy="261610"/>
            <a:chOff x="3477359" y="8005745"/>
            <a:chExt cx="2534423" cy="676230"/>
          </a:xfrm>
          <a:effectLst>
            <a:outerShdw blurRad="203200" dist="114300" dir="5400000" sx="102000" sy="102000" algn="t" rotWithShape="0">
              <a:prstClr val="black">
                <a:alpha val="29000"/>
              </a:prstClr>
            </a:outerShdw>
          </a:effectLst>
        </p:grpSpPr>
        <p:sp>
          <p:nvSpPr>
            <p:cNvPr id="43" name="流程图: 可选过程 42"/>
            <p:cNvSpPr/>
            <p:nvPr/>
          </p:nvSpPr>
          <p:spPr>
            <a:xfrm>
              <a:off x="3477359" y="8032286"/>
              <a:ext cx="2534423" cy="584775"/>
            </a:xfrm>
            <a:prstGeom prst="flowChartAlternateProcess">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4" name="TextBox 78"/>
            <p:cNvSpPr txBox="1"/>
            <p:nvPr/>
          </p:nvSpPr>
          <p:spPr>
            <a:xfrm>
              <a:off x="3713376" y="8005745"/>
              <a:ext cx="1975465" cy="676230"/>
            </a:xfrm>
            <a:prstGeom prst="rect">
              <a:avLst/>
            </a:prstGeom>
            <a:noFill/>
          </p:spPr>
          <p:txBody>
            <a:bodyPr wrap="none" rtlCol="0">
              <a:spAutoFit/>
            </a:bodyPr>
            <a:lstStyle/>
            <a:p>
              <a:pPr algn="ctr"/>
              <a:r>
                <a:rPr lang="zh-CN" altLang="en-US" sz="1100" dirty="0">
                  <a:solidFill>
                    <a:schemeClr val="bg1"/>
                  </a:solidFill>
                  <a:latin typeface="微软雅黑" panose="020B0503020204020204" pitchFamily="34" charset="-122"/>
                  <a:ea typeface="微软雅黑" panose="020B0503020204020204" pitchFamily="34" charset="-122"/>
                </a:rPr>
                <a:t>添加标题</a:t>
              </a:r>
            </a:p>
          </p:txBody>
        </p:sp>
      </p:grpSp>
      <p:grpSp>
        <p:nvGrpSpPr>
          <p:cNvPr id="45" name="组合 44"/>
          <p:cNvGrpSpPr/>
          <p:nvPr/>
        </p:nvGrpSpPr>
        <p:grpSpPr>
          <a:xfrm>
            <a:off x="6821447" y="1416283"/>
            <a:ext cx="960832" cy="261610"/>
            <a:chOff x="3477359" y="8005745"/>
            <a:chExt cx="2534423" cy="676230"/>
          </a:xfrm>
          <a:effectLst>
            <a:outerShdw blurRad="203200" dist="114300" dir="5400000" sx="102000" sy="102000" algn="t" rotWithShape="0">
              <a:prstClr val="black">
                <a:alpha val="29000"/>
              </a:prstClr>
            </a:outerShdw>
          </a:effectLst>
        </p:grpSpPr>
        <p:sp>
          <p:nvSpPr>
            <p:cNvPr id="46" name="流程图: 可选过程 45"/>
            <p:cNvSpPr/>
            <p:nvPr/>
          </p:nvSpPr>
          <p:spPr>
            <a:xfrm>
              <a:off x="3477359" y="8032286"/>
              <a:ext cx="2534423" cy="584775"/>
            </a:xfrm>
            <a:prstGeom prst="flowChartAlternateProcess">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7" name="TextBox 81"/>
            <p:cNvSpPr txBox="1"/>
            <p:nvPr/>
          </p:nvSpPr>
          <p:spPr>
            <a:xfrm>
              <a:off x="3713376" y="8005745"/>
              <a:ext cx="1975465" cy="676230"/>
            </a:xfrm>
            <a:prstGeom prst="rect">
              <a:avLst/>
            </a:prstGeom>
            <a:noFill/>
          </p:spPr>
          <p:txBody>
            <a:bodyPr wrap="none" rtlCol="0">
              <a:spAutoFit/>
            </a:bodyPr>
            <a:lstStyle/>
            <a:p>
              <a:pPr algn="ctr"/>
              <a:r>
                <a:rPr lang="zh-CN" altLang="en-US" sz="1100" dirty="0">
                  <a:solidFill>
                    <a:schemeClr val="bg1"/>
                  </a:solidFill>
                  <a:latin typeface="微软雅黑" panose="020B0503020204020204" pitchFamily="34" charset="-122"/>
                  <a:ea typeface="微软雅黑" panose="020B0503020204020204" pitchFamily="34" charset="-122"/>
                </a:rPr>
                <a:t>添加标题</a:t>
              </a:r>
            </a:p>
          </p:txBody>
        </p:sp>
      </p:grpSp>
      <p:sp>
        <p:nvSpPr>
          <p:cNvPr id="48" name="TextBox 83"/>
          <p:cNvSpPr txBox="1"/>
          <p:nvPr/>
        </p:nvSpPr>
        <p:spPr>
          <a:xfrm>
            <a:off x="1117286" y="3459484"/>
            <a:ext cx="1647706" cy="699440"/>
          </a:xfrm>
          <a:prstGeom prst="rect">
            <a:avLst/>
          </a:prstGeom>
          <a:noFill/>
        </p:spPr>
        <p:txBody>
          <a:bodyPr wrap="square" lIns="68598" tIns="34299" rIns="68598" bIns="34299"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rPr>
              <a:t>您的内容打在这里，或者通过复制您的文本后，在此框中选择</a:t>
            </a:r>
            <a:r>
              <a:rPr kumimoji="0" lang="zh-CN" altLang="en-US" sz="1050" b="0" i="0" u="none" strike="noStrike" kern="0" cap="none" spc="0" normalizeH="0" baseline="0" noProof="0" dirty="0" smtClean="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rPr>
              <a:t>粘贴</a:t>
            </a:r>
            <a:endParaRPr kumimoji="0" lang="zh-CN" altLang="en-US" sz="105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endParaRPr>
          </a:p>
        </p:txBody>
      </p:sp>
      <p:sp>
        <p:nvSpPr>
          <p:cNvPr id="49" name="TextBox 84"/>
          <p:cNvSpPr txBox="1"/>
          <p:nvPr/>
        </p:nvSpPr>
        <p:spPr>
          <a:xfrm>
            <a:off x="2956937" y="3459484"/>
            <a:ext cx="1647706" cy="699440"/>
          </a:xfrm>
          <a:prstGeom prst="rect">
            <a:avLst/>
          </a:prstGeom>
          <a:noFill/>
        </p:spPr>
        <p:txBody>
          <a:bodyPr wrap="square" lIns="68598" tIns="34299" rIns="68598" bIns="34299"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rPr>
              <a:t>您的内容打在这里，或者通过复制您的文本后，在此框中选择</a:t>
            </a:r>
            <a:r>
              <a:rPr kumimoji="0" lang="zh-CN" altLang="en-US" sz="1050" b="0" i="0" u="none" strike="noStrike" kern="0" cap="none" spc="0" normalizeH="0" baseline="0" noProof="0" dirty="0" smtClean="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rPr>
              <a:t>粘贴</a:t>
            </a:r>
            <a:endParaRPr kumimoji="0" lang="zh-CN" altLang="en-US" sz="105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endParaRPr>
          </a:p>
        </p:txBody>
      </p:sp>
      <p:sp>
        <p:nvSpPr>
          <p:cNvPr id="50" name="TextBox 85"/>
          <p:cNvSpPr txBox="1"/>
          <p:nvPr/>
        </p:nvSpPr>
        <p:spPr>
          <a:xfrm>
            <a:off x="4726164" y="3459484"/>
            <a:ext cx="1647706" cy="699440"/>
          </a:xfrm>
          <a:prstGeom prst="rect">
            <a:avLst/>
          </a:prstGeom>
          <a:noFill/>
        </p:spPr>
        <p:txBody>
          <a:bodyPr wrap="square" lIns="68598" tIns="34299" rIns="68598" bIns="34299"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rPr>
              <a:t>您的内容打在这里，或者通过复制您的文本后，在此框中选择</a:t>
            </a:r>
            <a:r>
              <a:rPr kumimoji="0" lang="zh-CN" altLang="en-US" sz="1050" b="0" i="0" u="none" strike="noStrike" kern="0" cap="none" spc="0" normalizeH="0" baseline="0" noProof="0" dirty="0" smtClean="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rPr>
              <a:t>粘贴</a:t>
            </a:r>
            <a:endParaRPr kumimoji="0" lang="zh-CN" altLang="en-US" sz="105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endParaRPr>
          </a:p>
        </p:txBody>
      </p:sp>
      <p:sp>
        <p:nvSpPr>
          <p:cNvPr id="51" name="TextBox 86"/>
          <p:cNvSpPr txBox="1"/>
          <p:nvPr/>
        </p:nvSpPr>
        <p:spPr>
          <a:xfrm>
            <a:off x="6670380" y="3459484"/>
            <a:ext cx="1647706" cy="699440"/>
          </a:xfrm>
          <a:prstGeom prst="rect">
            <a:avLst/>
          </a:prstGeom>
          <a:noFill/>
        </p:spPr>
        <p:txBody>
          <a:bodyPr wrap="square" lIns="68598" tIns="34299" rIns="68598" bIns="34299"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rPr>
              <a:t>您的内容打在这里，或者通过复制您的文本后，在此框中选择</a:t>
            </a:r>
            <a:r>
              <a:rPr kumimoji="0" lang="zh-CN" altLang="en-US" sz="1050" b="0" i="0" u="none" strike="noStrike" kern="0" cap="none" spc="0" normalizeH="0" baseline="0" noProof="0" dirty="0" smtClean="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rPr>
              <a:t>粘贴</a:t>
            </a:r>
            <a:endParaRPr kumimoji="0" lang="zh-CN" altLang="en-US" sz="105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0158246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250" advTm="0">
        <p15:prstTrans prst="origami"/>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1+#ppt_w/2"/>
                                          </p:val>
                                        </p:tav>
                                        <p:tav tm="100000">
                                          <p:val>
                                            <p:strVal val="#ppt_x"/>
                                          </p:val>
                                        </p:tav>
                                      </p:tavLst>
                                    </p:anim>
                                    <p:anim calcmode="lin" valueType="num">
                                      <p:cBhvr additive="base">
                                        <p:cTn id="12"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childTnLst>
                          </p:cTn>
                        </p:par>
                        <p:par>
                          <p:cTn id="20" fill="hold">
                            <p:stCondLst>
                              <p:cond delay="500"/>
                            </p:stCondLst>
                            <p:childTnLst>
                              <p:par>
                                <p:cTn id="21" presetID="47" presetClass="entr" presetSubtype="0" fill="hold" nodeType="after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fade">
                                      <p:cBhvr>
                                        <p:cTn id="23" dur="500"/>
                                        <p:tgtEl>
                                          <p:spTgt spid="36"/>
                                        </p:tgtEl>
                                      </p:cBhvr>
                                    </p:animEffect>
                                    <p:anim calcmode="lin" valueType="num">
                                      <p:cBhvr>
                                        <p:cTn id="24" dur="500" fill="hold"/>
                                        <p:tgtEl>
                                          <p:spTgt spid="36"/>
                                        </p:tgtEl>
                                        <p:attrNameLst>
                                          <p:attrName>ppt_x</p:attrName>
                                        </p:attrNameLst>
                                      </p:cBhvr>
                                      <p:tavLst>
                                        <p:tav tm="0">
                                          <p:val>
                                            <p:strVal val="#ppt_x"/>
                                          </p:val>
                                        </p:tav>
                                        <p:tav tm="100000">
                                          <p:val>
                                            <p:strVal val="#ppt_x"/>
                                          </p:val>
                                        </p:tav>
                                      </p:tavLst>
                                    </p:anim>
                                    <p:anim calcmode="lin" valueType="num">
                                      <p:cBhvr>
                                        <p:cTn id="25" dur="500" fill="hold"/>
                                        <p:tgtEl>
                                          <p:spTgt spid="36"/>
                                        </p:tgtEl>
                                        <p:attrNameLst>
                                          <p:attrName>ppt_y</p:attrName>
                                        </p:attrNameLst>
                                      </p:cBhvr>
                                      <p:tavLst>
                                        <p:tav tm="0">
                                          <p:val>
                                            <p:strVal val="#ppt_y-.1"/>
                                          </p:val>
                                        </p:tav>
                                        <p:tav tm="100000">
                                          <p:val>
                                            <p:strVal val="#ppt_y"/>
                                          </p:val>
                                        </p:tav>
                                      </p:tavLst>
                                    </p:anim>
                                  </p:childTnLst>
                                </p:cTn>
                              </p:par>
                            </p:childTnLst>
                          </p:cTn>
                        </p:par>
                        <p:par>
                          <p:cTn id="26" fill="hold">
                            <p:stCondLst>
                              <p:cond delay="1000"/>
                            </p:stCondLst>
                            <p:childTnLst>
                              <p:par>
                                <p:cTn id="27" presetID="47" presetClass="entr" presetSubtype="0" fill="hold" nodeType="afterEffect">
                                  <p:stCondLst>
                                    <p:cond delay="0"/>
                                  </p:stCondLst>
                                  <p:childTnLst>
                                    <p:set>
                                      <p:cBhvr>
                                        <p:cTn id="28" dur="1" fill="hold">
                                          <p:stCondLst>
                                            <p:cond delay="0"/>
                                          </p:stCondLst>
                                        </p:cTn>
                                        <p:tgtEl>
                                          <p:spTgt spid="39"/>
                                        </p:tgtEl>
                                        <p:attrNameLst>
                                          <p:attrName>style.visibility</p:attrName>
                                        </p:attrNameLst>
                                      </p:cBhvr>
                                      <p:to>
                                        <p:strVal val="visible"/>
                                      </p:to>
                                    </p:set>
                                    <p:animEffect transition="in" filter="fade">
                                      <p:cBhvr>
                                        <p:cTn id="29" dur="500"/>
                                        <p:tgtEl>
                                          <p:spTgt spid="39"/>
                                        </p:tgtEl>
                                      </p:cBhvr>
                                    </p:animEffect>
                                    <p:anim calcmode="lin" valueType="num">
                                      <p:cBhvr>
                                        <p:cTn id="30" dur="500" fill="hold"/>
                                        <p:tgtEl>
                                          <p:spTgt spid="39"/>
                                        </p:tgtEl>
                                        <p:attrNameLst>
                                          <p:attrName>ppt_x</p:attrName>
                                        </p:attrNameLst>
                                      </p:cBhvr>
                                      <p:tavLst>
                                        <p:tav tm="0">
                                          <p:val>
                                            <p:strVal val="#ppt_x"/>
                                          </p:val>
                                        </p:tav>
                                        <p:tav tm="100000">
                                          <p:val>
                                            <p:strVal val="#ppt_x"/>
                                          </p:val>
                                        </p:tav>
                                      </p:tavLst>
                                    </p:anim>
                                    <p:anim calcmode="lin" valueType="num">
                                      <p:cBhvr>
                                        <p:cTn id="31" dur="500" fill="hold"/>
                                        <p:tgtEl>
                                          <p:spTgt spid="39"/>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47" presetClass="entr" presetSubtype="0" fill="hold"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fade">
                                      <p:cBhvr>
                                        <p:cTn id="35" dur="500"/>
                                        <p:tgtEl>
                                          <p:spTgt spid="42"/>
                                        </p:tgtEl>
                                      </p:cBhvr>
                                    </p:animEffect>
                                    <p:anim calcmode="lin" valueType="num">
                                      <p:cBhvr>
                                        <p:cTn id="36" dur="500" fill="hold"/>
                                        <p:tgtEl>
                                          <p:spTgt spid="42"/>
                                        </p:tgtEl>
                                        <p:attrNameLst>
                                          <p:attrName>ppt_x</p:attrName>
                                        </p:attrNameLst>
                                      </p:cBhvr>
                                      <p:tavLst>
                                        <p:tav tm="0">
                                          <p:val>
                                            <p:strVal val="#ppt_x"/>
                                          </p:val>
                                        </p:tav>
                                        <p:tav tm="100000">
                                          <p:val>
                                            <p:strVal val="#ppt_x"/>
                                          </p:val>
                                        </p:tav>
                                      </p:tavLst>
                                    </p:anim>
                                    <p:anim calcmode="lin" valueType="num">
                                      <p:cBhvr>
                                        <p:cTn id="37" dur="500" fill="hold"/>
                                        <p:tgtEl>
                                          <p:spTgt spid="42"/>
                                        </p:tgtEl>
                                        <p:attrNameLst>
                                          <p:attrName>ppt_y</p:attrName>
                                        </p:attrNameLst>
                                      </p:cBhvr>
                                      <p:tavLst>
                                        <p:tav tm="0">
                                          <p:val>
                                            <p:strVal val="#ppt_y-.1"/>
                                          </p:val>
                                        </p:tav>
                                        <p:tav tm="100000">
                                          <p:val>
                                            <p:strVal val="#ppt_y"/>
                                          </p:val>
                                        </p:tav>
                                      </p:tavLst>
                                    </p:anim>
                                  </p:childTnLst>
                                </p:cTn>
                              </p:par>
                            </p:childTnLst>
                          </p:cTn>
                        </p:par>
                        <p:par>
                          <p:cTn id="38" fill="hold">
                            <p:stCondLst>
                              <p:cond delay="2000"/>
                            </p:stCondLst>
                            <p:childTnLst>
                              <p:par>
                                <p:cTn id="39" presetID="47" presetClass="entr" presetSubtype="0" fill="hold" nodeType="afterEffect">
                                  <p:stCondLst>
                                    <p:cond delay="0"/>
                                  </p:stCondLst>
                                  <p:childTnLst>
                                    <p:set>
                                      <p:cBhvr>
                                        <p:cTn id="40" dur="1" fill="hold">
                                          <p:stCondLst>
                                            <p:cond delay="0"/>
                                          </p:stCondLst>
                                        </p:cTn>
                                        <p:tgtEl>
                                          <p:spTgt spid="45"/>
                                        </p:tgtEl>
                                        <p:attrNameLst>
                                          <p:attrName>style.visibility</p:attrName>
                                        </p:attrNameLst>
                                      </p:cBhvr>
                                      <p:to>
                                        <p:strVal val="visible"/>
                                      </p:to>
                                    </p:set>
                                    <p:animEffect transition="in" filter="fade">
                                      <p:cBhvr>
                                        <p:cTn id="41" dur="500"/>
                                        <p:tgtEl>
                                          <p:spTgt spid="45"/>
                                        </p:tgtEl>
                                      </p:cBhvr>
                                    </p:animEffect>
                                    <p:anim calcmode="lin" valueType="num">
                                      <p:cBhvr>
                                        <p:cTn id="42" dur="500" fill="hold"/>
                                        <p:tgtEl>
                                          <p:spTgt spid="45"/>
                                        </p:tgtEl>
                                        <p:attrNameLst>
                                          <p:attrName>ppt_x</p:attrName>
                                        </p:attrNameLst>
                                      </p:cBhvr>
                                      <p:tavLst>
                                        <p:tav tm="0">
                                          <p:val>
                                            <p:strVal val="#ppt_x"/>
                                          </p:val>
                                        </p:tav>
                                        <p:tav tm="100000">
                                          <p:val>
                                            <p:strVal val="#ppt_x"/>
                                          </p:val>
                                        </p:tav>
                                      </p:tavLst>
                                    </p:anim>
                                    <p:anim calcmode="lin" valueType="num">
                                      <p:cBhvr>
                                        <p:cTn id="43" dur="500" fill="hold"/>
                                        <p:tgtEl>
                                          <p:spTgt spid="45"/>
                                        </p:tgtEl>
                                        <p:attrNameLst>
                                          <p:attrName>ppt_y</p:attrName>
                                        </p:attrNameLst>
                                      </p:cBhvr>
                                      <p:tavLst>
                                        <p:tav tm="0">
                                          <p:val>
                                            <p:strVal val="#ppt_y-.1"/>
                                          </p:val>
                                        </p:tav>
                                        <p:tav tm="100000">
                                          <p:val>
                                            <p:strVal val="#ppt_y"/>
                                          </p:val>
                                        </p:tav>
                                      </p:tavLst>
                                    </p:anim>
                                  </p:childTnLst>
                                </p:cTn>
                              </p:par>
                            </p:childTnLst>
                          </p:cTn>
                        </p:par>
                        <p:par>
                          <p:cTn id="44" fill="hold">
                            <p:stCondLst>
                              <p:cond delay="2500"/>
                            </p:stCondLst>
                            <p:childTnLst>
                              <p:par>
                                <p:cTn id="45" presetID="23" presetClass="entr" presetSubtype="272" fill="hold" nodeType="afterEffect">
                                  <p:stCondLst>
                                    <p:cond delay="0"/>
                                  </p:stCondLst>
                                  <p:childTnLst>
                                    <p:set>
                                      <p:cBhvr>
                                        <p:cTn id="46" dur="1" fill="hold">
                                          <p:stCondLst>
                                            <p:cond delay="0"/>
                                          </p:stCondLst>
                                        </p:cTn>
                                        <p:tgtEl>
                                          <p:spTgt spid="7"/>
                                        </p:tgtEl>
                                        <p:attrNameLst>
                                          <p:attrName>style.visibility</p:attrName>
                                        </p:attrNameLst>
                                      </p:cBhvr>
                                      <p:to>
                                        <p:strVal val="visible"/>
                                      </p:to>
                                    </p:set>
                                    <p:anim calcmode="lin" valueType="num">
                                      <p:cBhvr>
                                        <p:cTn id="47" dur="500" fill="hold"/>
                                        <p:tgtEl>
                                          <p:spTgt spid="7"/>
                                        </p:tgtEl>
                                        <p:attrNameLst>
                                          <p:attrName>ppt_w</p:attrName>
                                        </p:attrNameLst>
                                      </p:cBhvr>
                                      <p:tavLst>
                                        <p:tav tm="0">
                                          <p:val>
                                            <p:strVal val="2/3*#ppt_w"/>
                                          </p:val>
                                        </p:tav>
                                        <p:tav tm="100000">
                                          <p:val>
                                            <p:strVal val="#ppt_w"/>
                                          </p:val>
                                        </p:tav>
                                      </p:tavLst>
                                    </p:anim>
                                    <p:anim calcmode="lin" valueType="num">
                                      <p:cBhvr>
                                        <p:cTn id="48" dur="500" fill="hold"/>
                                        <p:tgtEl>
                                          <p:spTgt spid="7"/>
                                        </p:tgtEl>
                                        <p:attrNameLst>
                                          <p:attrName>ppt_h</p:attrName>
                                        </p:attrNameLst>
                                      </p:cBhvr>
                                      <p:tavLst>
                                        <p:tav tm="0">
                                          <p:val>
                                            <p:strVal val="2/3*#ppt_h"/>
                                          </p:val>
                                        </p:tav>
                                        <p:tav tm="100000">
                                          <p:val>
                                            <p:strVal val="#ppt_h"/>
                                          </p:val>
                                        </p:tav>
                                      </p:tavLst>
                                    </p:anim>
                                  </p:childTnLst>
                                </p:cTn>
                              </p:par>
                              <p:par>
                                <p:cTn id="49" presetID="21" presetClass="entr" presetSubtype="1" fill="hold" grpId="0" nodeType="with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wheel(1)">
                                      <p:cBhvr>
                                        <p:cTn id="51" dur="1000"/>
                                        <p:tgtEl>
                                          <p:spTgt spid="32"/>
                                        </p:tgtEl>
                                      </p:cBhvr>
                                    </p:animEffect>
                                  </p:childTnLst>
                                </p:cTn>
                              </p:par>
                            </p:childTnLst>
                          </p:cTn>
                        </p:par>
                        <p:par>
                          <p:cTn id="52" fill="hold">
                            <p:stCondLst>
                              <p:cond delay="3500"/>
                            </p:stCondLst>
                            <p:childTnLst>
                              <p:par>
                                <p:cTn id="53" presetID="23" presetClass="entr" presetSubtype="272" fill="hold" nodeType="after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p:cTn id="55" dur="500" fill="hold"/>
                                        <p:tgtEl>
                                          <p:spTgt spid="17"/>
                                        </p:tgtEl>
                                        <p:attrNameLst>
                                          <p:attrName>ppt_w</p:attrName>
                                        </p:attrNameLst>
                                      </p:cBhvr>
                                      <p:tavLst>
                                        <p:tav tm="0">
                                          <p:val>
                                            <p:strVal val="2/3*#ppt_w"/>
                                          </p:val>
                                        </p:tav>
                                        <p:tav tm="100000">
                                          <p:val>
                                            <p:strVal val="#ppt_w"/>
                                          </p:val>
                                        </p:tav>
                                      </p:tavLst>
                                    </p:anim>
                                    <p:anim calcmode="lin" valueType="num">
                                      <p:cBhvr>
                                        <p:cTn id="56" dur="500" fill="hold"/>
                                        <p:tgtEl>
                                          <p:spTgt spid="17"/>
                                        </p:tgtEl>
                                        <p:attrNameLst>
                                          <p:attrName>ppt_h</p:attrName>
                                        </p:attrNameLst>
                                      </p:cBhvr>
                                      <p:tavLst>
                                        <p:tav tm="0">
                                          <p:val>
                                            <p:strVal val="2/3*#ppt_h"/>
                                          </p:val>
                                        </p:tav>
                                        <p:tav tm="100000">
                                          <p:val>
                                            <p:strVal val="#ppt_h"/>
                                          </p:val>
                                        </p:tav>
                                      </p:tavLst>
                                    </p:anim>
                                  </p:childTnLst>
                                </p:cTn>
                              </p:par>
                              <p:par>
                                <p:cTn id="57" presetID="21" presetClass="entr" presetSubtype="1" fill="hold" grpId="0" nodeType="with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wheel(1)">
                                      <p:cBhvr>
                                        <p:cTn id="59" dur="1000"/>
                                        <p:tgtEl>
                                          <p:spTgt spid="33"/>
                                        </p:tgtEl>
                                      </p:cBhvr>
                                    </p:animEffect>
                                  </p:childTnLst>
                                </p:cTn>
                              </p:par>
                            </p:childTnLst>
                          </p:cTn>
                        </p:par>
                        <p:par>
                          <p:cTn id="60" fill="hold">
                            <p:stCondLst>
                              <p:cond delay="4500"/>
                            </p:stCondLst>
                            <p:childTnLst>
                              <p:par>
                                <p:cTn id="61" presetID="23" presetClass="entr" presetSubtype="272" fill="hold" nodeType="afterEffect">
                                  <p:stCondLst>
                                    <p:cond delay="0"/>
                                  </p:stCondLst>
                                  <p:childTnLst>
                                    <p:set>
                                      <p:cBhvr>
                                        <p:cTn id="62" dur="1" fill="hold">
                                          <p:stCondLst>
                                            <p:cond delay="0"/>
                                          </p:stCondLst>
                                        </p:cTn>
                                        <p:tgtEl>
                                          <p:spTgt spid="22"/>
                                        </p:tgtEl>
                                        <p:attrNameLst>
                                          <p:attrName>style.visibility</p:attrName>
                                        </p:attrNameLst>
                                      </p:cBhvr>
                                      <p:to>
                                        <p:strVal val="visible"/>
                                      </p:to>
                                    </p:set>
                                    <p:anim calcmode="lin" valueType="num">
                                      <p:cBhvr>
                                        <p:cTn id="63" dur="500" fill="hold"/>
                                        <p:tgtEl>
                                          <p:spTgt spid="22"/>
                                        </p:tgtEl>
                                        <p:attrNameLst>
                                          <p:attrName>ppt_w</p:attrName>
                                        </p:attrNameLst>
                                      </p:cBhvr>
                                      <p:tavLst>
                                        <p:tav tm="0">
                                          <p:val>
                                            <p:strVal val="2/3*#ppt_w"/>
                                          </p:val>
                                        </p:tav>
                                        <p:tav tm="100000">
                                          <p:val>
                                            <p:strVal val="#ppt_w"/>
                                          </p:val>
                                        </p:tav>
                                      </p:tavLst>
                                    </p:anim>
                                    <p:anim calcmode="lin" valueType="num">
                                      <p:cBhvr>
                                        <p:cTn id="64" dur="500" fill="hold"/>
                                        <p:tgtEl>
                                          <p:spTgt spid="22"/>
                                        </p:tgtEl>
                                        <p:attrNameLst>
                                          <p:attrName>ppt_h</p:attrName>
                                        </p:attrNameLst>
                                      </p:cBhvr>
                                      <p:tavLst>
                                        <p:tav tm="0">
                                          <p:val>
                                            <p:strVal val="2/3*#ppt_h"/>
                                          </p:val>
                                        </p:tav>
                                        <p:tav tm="100000">
                                          <p:val>
                                            <p:strVal val="#ppt_h"/>
                                          </p:val>
                                        </p:tav>
                                      </p:tavLst>
                                    </p:anim>
                                  </p:childTnLst>
                                </p:cTn>
                              </p:par>
                              <p:par>
                                <p:cTn id="65" presetID="21" presetClass="entr" presetSubtype="1" fill="hold" grpId="0" nodeType="withEffect">
                                  <p:stCondLst>
                                    <p:cond delay="0"/>
                                  </p:stCondLst>
                                  <p:childTnLst>
                                    <p:set>
                                      <p:cBhvr>
                                        <p:cTn id="66" dur="1" fill="hold">
                                          <p:stCondLst>
                                            <p:cond delay="0"/>
                                          </p:stCondLst>
                                        </p:cTn>
                                        <p:tgtEl>
                                          <p:spTgt spid="34"/>
                                        </p:tgtEl>
                                        <p:attrNameLst>
                                          <p:attrName>style.visibility</p:attrName>
                                        </p:attrNameLst>
                                      </p:cBhvr>
                                      <p:to>
                                        <p:strVal val="visible"/>
                                      </p:to>
                                    </p:set>
                                    <p:animEffect transition="in" filter="wheel(1)">
                                      <p:cBhvr>
                                        <p:cTn id="67" dur="1000"/>
                                        <p:tgtEl>
                                          <p:spTgt spid="34"/>
                                        </p:tgtEl>
                                      </p:cBhvr>
                                    </p:animEffect>
                                  </p:childTnLst>
                                </p:cTn>
                              </p:par>
                            </p:childTnLst>
                          </p:cTn>
                        </p:par>
                        <p:par>
                          <p:cTn id="68" fill="hold">
                            <p:stCondLst>
                              <p:cond delay="5500"/>
                            </p:stCondLst>
                            <p:childTnLst>
                              <p:par>
                                <p:cTn id="69" presetID="23" presetClass="entr" presetSubtype="272" fill="hold" nodeType="afterEffect">
                                  <p:stCondLst>
                                    <p:cond delay="0"/>
                                  </p:stCondLst>
                                  <p:childTnLst>
                                    <p:set>
                                      <p:cBhvr>
                                        <p:cTn id="70" dur="1" fill="hold">
                                          <p:stCondLst>
                                            <p:cond delay="0"/>
                                          </p:stCondLst>
                                        </p:cTn>
                                        <p:tgtEl>
                                          <p:spTgt spid="27"/>
                                        </p:tgtEl>
                                        <p:attrNameLst>
                                          <p:attrName>style.visibility</p:attrName>
                                        </p:attrNameLst>
                                      </p:cBhvr>
                                      <p:to>
                                        <p:strVal val="visible"/>
                                      </p:to>
                                    </p:set>
                                    <p:anim calcmode="lin" valueType="num">
                                      <p:cBhvr>
                                        <p:cTn id="71" dur="500" fill="hold"/>
                                        <p:tgtEl>
                                          <p:spTgt spid="27"/>
                                        </p:tgtEl>
                                        <p:attrNameLst>
                                          <p:attrName>ppt_w</p:attrName>
                                        </p:attrNameLst>
                                      </p:cBhvr>
                                      <p:tavLst>
                                        <p:tav tm="0">
                                          <p:val>
                                            <p:strVal val="2/3*#ppt_w"/>
                                          </p:val>
                                        </p:tav>
                                        <p:tav tm="100000">
                                          <p:val>
                                            <p:strVal val="#ppt_w"/>
                                          </p:val>
                                        </p:tav>
                                      </p:tavLst>
                                    </p:anim>
                                    <p:anim calcmode="lin" valueType="num">
                                      <p:cBhvr>
                                        <p:cTn id="72" dur="500" fill="hold"/>
                                        <p:tgtEl>
                                          <p:spTgt spid="27"/>
                                        </p:tgtEl>
                                        <p:attrNameLst>
                                          <p:attrName>ppt_h</p:attrName>
                                        </p:attrNameLst>
                                      </p:cBhvr>
                                      <p:tavLst>
                                        <p:tav tm="0">
                                          <p:val>
                                            <p:strVal val="2/3*#ppt_h"/>
                                          </p:val>
                                        </p:tav>
                                        <p:tav tm="100000">
                                          <p:val>
                                            <p:strVal val="#ppt_h"/>
                                          </p:val>
                                        </p:tav>
                                      </p:tavLst>
                                    </p:anim>
                                  </p:childTnLst>
                                </p:cTn>
                              </p:par>
                              <p:par>
                                <p:cTn id="73" presetID="21" presetClass="entr" presetSubtype="1" fill="hold" grpId="0" nodeType="withEffect">
                                  <p:stCondLst>
                                    <p:cond delay="0"/>
                                  </p:stCondLst>
                                  <p:childTnLst>
                                    <p:set>
                                      <p:cBhvr>
                                        <p:cTn id="74" dur="1" fill="hold">
                                          <p:stCondLst>
                                            <p:cond delay="0"/>
                                          </p:stCondLst>
                                        </p:cTn>
                                        <p:tgtEl>
                                          <p:spTgt spid="35"/>
                                        </p:tgtEl>
                                        <p:attrNameLst>
                                          <p:attrName>style.visibility</p:attrName>
                                        </p:attrNameLst>
                                      </p:cBhvr>
                                      <p:to>
                                        <p:strVal val="visible"/>
                                      </p:to>
                                    </p:set>
                                    <p:animEffect transition="in" filter="wheel(1)">
                                      <p:cBhvr>
                                        <p:cTn id="75" dur="1000"/>
                                        <p:tgtEl>
                                          <p:spTgt spid="35"/>
                                        </p:tgtEl>
                                      </p:cBhvr>
                                    </p:animEffect>
                                  </p:childTnLst>
                                </p:cTn>
                              </p:par>
                            </p:childTnLst>
                          </p:cTn>
                        </p:par>
                        <p:par>
                          <p:cTn id="76" fill="hold">
                            <p:stCondLst>
                              <p:cond delay="6500"/>
                            </p:stCondLst>
                            <p:childTnLst>
                              <p:par>
                                <p:cTn id="77" presetID="14" presetClass="entr" presetSubtype="10" fill="hold" grpId="0" nodeType="afterEffect">
                                  <p:stCondLst>
                                    <p:cond delay="0"/>
                                  </p:stCondLst>
                                  <p:childTnLst>
                                    <p:set>
                                      <p:cBhvr>
                                        <p:cTn id="78" dur="1" fill="hold">
                                          <p:stCondLst>
                                            <p:cond delay="0"/>
                                          </p:stCondLst>
                                        </p:cTn>
                                        <p:tgtEl>
                                          <p:spTgt spid="48"/>
                                        </p:tgtEl>
                                        <p:attrNameLst>
                                          <p:attrName>style.visibility</p:attrName>
                                        </p:attrNameLst>
                                      </p:cBhvr>
                                      <p:to>
                                        <p:strVal val="visible"/>
                                      </p:to>
                                    </p:set>
                                    <p:animEffect transition="in" filter="randombar(horizontal)">
                                      <p:cBhvr>
                                        <p:cTn id="79" dur="500"/>
                                        <p:tgtEl>
                                          <p:spTgt spid="48"/>
                                        </p:tgtEl>
                                      </p:cBhvr>
                                    </p:animEffect>
                                  </p:childTnLst>
                                </p:cTn>
                              </p:par>
                            </p:childTnLst>
                          </p:cTn>
                        </p:par>
                        <p:par>
                          <p:cTn id="80" fill="hold">
                            <p:stCondLst>
                              <p:cond delay="7000"/>
                            </p:stCondLst>
                            <p:childTnLst>
                              <p:par>
                                <p:cTn id="81" presetID="14" presetClass="entr" presetSubtype="10" fill="hold" grpId="0" nodeType="afterEffect">
                                  <p:stCondLst>
                                    <p:cond delay="0"/>
                                  </p:stCondLst>
                                  <p:childTnLst>
                                    <p:set>
                                      <p:cBhvr>
                                        <p:cTn id="82" dur="1" fill="hold">
                                          <p:stCondLst>
                                            <p:cond delay="0"/>
                                          </p:stCondLst>
                                        </p:cTn>
                                        <p:tgtEl>
                                          <p:spTgt spid="49"/>
                                        </p:tgtEl>
                                        <p:attrNameLst>
                                          <p:attrName>style.visibility</p:attrName>
                                        </p:attrNameLst>
                                      </p:cBhvr>
                                      <p:to>
                                        <p:strVal val="visible"/>
                                      </p:to>
                                    </p:set>
                                    <p:animEffect transition="in" filter="randombar(horizontal)">
                                      <p:cBhvr>
                                        <p:cTn id="83" dur="500"/>
                                        <p:tgtEl>
                                          <p:spTgt spid="49"/>
                                        </p:tgtEl>
                                      </p:cBhvr>
                                    </p:animEffect>
                                  </p:childTnLst>
                                </p:cTn>
                              </p:par>
                            </p:childTnLst>
                          </p:cTn>
                        </p:par>
                        <p:par>
                          <p:cTn id="84" fill="hold">
                            <p:stCondLst>
                              <p:cond delay="7500"/>
                            </p:stCondLst>
                            <p:childTnLst>
                              <p:par>
                                <p:cTn id="85" presetID="14" presetClass="entr" presetSubtype="10" fill="hold" grpId="0" nodeType="afterEffect">
                                  <p:stCondLst>
                                    <p:cond delay="0"/>
                                  </p:stCondLst>
                                  <p:childTnLst>
                                    <p:set>
                                      <p:cBhvr>
                                        <p:cTn id="86" dur="1" fill="hold">
                                          <p:stCondLst>
                                            <p:cond delay="0"/>
                                          </p:stCondLst>
                                        </p:cTn>
                                        <p:tgtEl>
                                          <p:spTgt spid="50"/>
                                        </p:tgtEl>
                                        <p:attrNameLst>
                                          <p:attrName>style.visibility</p:attrName>
                                        </p:attrNameLst>
                                      </p:cBhvr>
                                      <p:to>
                                        <p:strVal val="visible"/>
                                      </p:to>
                                    </p:set>
                                    <p:animEffect transition="in" filter="randombar(horizontal)">
                                      <p:cBhvr>
                                        <p:cTn id="87" dur="500"/>
                                        <p:tgtEl>
                                          <p:spTgt spid="50"/>
                                        </p:tgtEl>
                                      </p:cBhvr>
                                    </p:animEffect>
                                  </p:childTnLst>
                                </p:cTn>
                              </p:par>
                            </p:childTnLst>
                          </p:cTn>
                        </p:par>
                        <p:par>
                          <p:cTn id="88" fill="hold">
                            <p:stCondLst>
                              <p:cond delay="8000"/>
                            </p:stCondLst>
                            <p:childTnLst>
                              <p:par>
                                <p:cTn id="89" presetID="14" presetClass="entr" presetSubtype="10" fill="hold" grpId="0" nodeType="afterEffect">
                                  <p:stCondLst>
                                    <p:cond delay="0"/>
                                  </p:stCondLst>
                                  <p:childTnLst>
                                    <p:set>
                                      <p:cBhvr>
                                        <p:cTn id="90" dur="1" fill="hold">
                                          <p:stCondLst>
                                            <p:cond delay="0"/>
                                          </p:stCondLst>
                                        </p:cTn>
                                        <p:tgtEl>
                                          <p:spTgt spid="51"/>
                                        </p:tgtEl>
                                        <p:attrNameLst>
                                          <p:attrName>style.visibility</p:attrName>
                                        </p:attrNameLst>
                                      </p:cBhvr>
                                      <p:to>
                                        <p:strVal val="visible"/>
                                      </p:to>
                                    </p:set>
                                    <p:animEffect transition="in" filter="randombar(horizontal)">
                                      <p:cBhvr>
                                        <p:cTn id="91"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32" grpId="0" animBg="1"/>
      <p:bldP spid="33" grpId="0" animBg="1"/>
      <p:bldP spid="34" grpId="0" animBg="1"/>
      <p:bldP spid="35" grpId="0" animBg="1"/>
      <p:bldP spid="48" grpId="0"/>
      <p:bldP spid="49" grpId="0"/>
      <p:bldP spid="50" grpId="0"/>
      <p:bldP spid="5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3" name="矩形 2"/>
          <p:cNvSpPr/>
          <p:nvPr/>
        </p:nvSpPr>
        <p:spPr>
          <a:xfrm>
            <a:off x="-9849" y="1419622"/>
            <a:ext cx="9153849" cy="2232248"/>
          </a:xfrm>
          <a:prstGeom prst="rect">
            <a:avLst/>
          </a:prstGeom>
          <a:solidFill>
            <a:srgbClr val="0070C0">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nvGrpSpPr>
          <p:cNvPr id="4" name="组合 3"/>
          <p:cNvGrpSpPr/>
          <p:nvPr/>
        </p:nvGrpSpPr>
        <p:grpSpPr>
          <a:xfrm>
            <a:off x="2519504" y="1761660"/>
            <a:ext cx="1106591" cy="1106447"/>
            <a:chOff x="304800" y="673100"/>
            <a:chExt cx="4000500" cy="4000500"/>
          </a:xfrm>
          <a:effectLst>
            <a:outerShdw blurRad="444500" dist="254000" dir="8100000" algn="tr" rotWithShape="0">
              <a:prstClr val="black">
                <a:alpha val="50000"/>
              </a:prstClr>
            </a:outerShdw>
          </a:effectLst>
        </p:grpSpPr>
        <p:sp>
          <p:nvSpPr>
            <p:cNvPr id="5" name="同心圆 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6" name="椭圆 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7" name="TextBox 18"/>
          <p:cNvSpPr txBox="1"/>
          <p:nvPr/>
        </p:nvSpPr>
        <p:spPr>
          <a:xfrm>
            <a:off x="4224721" y="1477260"/>
            <a:ext cx="3842520" cy="392412"/>
          </a:xfrm>
          <a:prstGeom prst="rect">
            <a:avLst/>
          </a:prstGeom>
          <a:noFill/>
        </p:spPr>
        <p:txBody>
          <a:bodyPr wrap="square" lIns="68576" tIns="34289" rIns="68576" bIns="34289" rtlCol="0">
            <a:spAutoFit/>
          </a:bodyPr>
          <a:lstStyle/>
          <a:p>
            <a:r>
              <a:rPr lang="zh-CN" altLang="en-US" sz="2100" b="1" dirty="0">
                <a:solidFill>
                  <a:schemeClr val="bg1"/>
                </a:solidFill>
                <a:effectLst>
                  <a:innerShdw blurRad="63500" dist="50800" dir="13500000">
                    <a:prstClr val="black">
                      <a:alpha val="50000"/>
                    </a:prstClr>
                  </a:innerShdw>
                </a:effectLst>
                <a:latin typeface="微软雅黑" panose="020B0503020204020204" pitchFamily="34" charset="-122"/>
                <a:ea typeface="微软雅黑" panose="020B0503020204020204" pitchFamily="34" charset="-122"/>
                <a:cs typeface="Arial" panose="020B0604020202020204" pitchFamily="34" charset="0"/>
              </a:rPr>
              <a:t>第五部分</a:t>
            </a:r>
          </a:p>
        </p:txBody>
      </p:sp>
      <p:sp>
        <p:nvSpPr>
          <p:cNvPr id="8" name="文本框 8"/>
          <p:cNvSpPr txBox="1"/>
          <p:nvPr/>
        </p:nvSpPr>
        <p:spPr>
          <a:xfrm>
            <a:off x="4158771" y="1838320"/>
            <a:ext cx="3599998" cy="5770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6" tIns="34289" rIns="68576" bIns="34289">
            <a:spAutoFit/>
          </a:bodyPr>
          <a:lstStyle>
            <a:defPPr>
              <a:defRPr lang="zh-CN"/>
            </a:defPPr>
            <a:lvl1pPr fontAlgn="base">
              <a:spcBef>
                <a:spcPct val="0"/>
              </a:spcBef>
              <a:spcAft>
                <a:spcPct val="0"/>
              </a:spcAft>
              <a:buFont typeface="Arial" panose="020B0604020202020204" pitchFamily="34" charset="0"/>
              <a:buNone/>
              <a:defRPr>
                <a:solidFill>
                  <a:srgbClr val="000000"/>
                </a:solidFill>
                <a:latin typeface="微软雅黑" panose="020B0503020204020204" pitchFamily="34" charset="-122"/>
                <a:ea typeface="微软雅黑" panose="020B0503020204020204" pitchFamily="34" charset="-122"/>
              </a:defRPr>
            </a:lvl1pPr>
            <a:lvl2pPr marL="742950" indent="-285750" eaLnBrk="0" fontAlgn="base" hangingPunct="0">
              <a:spcBef>
                <a:spcPct val="20000"/>
              </a:spcBef>
              <a:spcAft>
                <a:spcPct val="0"/>
              </a:spcAft>
              <a:buFont typeface="Arial" panose="020B0604020202020204" pitchFamily="34" charset="0"/>
              <a:buChar char="–"/>
              <a:defRPr sz="2800">
                <a:latin typeface="微软雅黑" panose="020B0503020204020204" pitchFamily="34" charset="-122"/>
                <a:ea typeface="微软雅黑" panose="020B0503020204020204" pitchFamily="34" charset="-122"/>
              </a:defRPr>
            </a:lvl2pPr>
            <a:lvl3pPr marL="1143000" indent="-228600" eaLnBrk="0" fontAlgn="base" hangingPunct="0">
              <a:spcBef>
                <a:spcPct val="20000"/>
              </a:spcBef>
              <a:spcAft>
                <a:spcPct val="0"/>
              </a:spcAft>
              <a:buFont typeface="Arial" panose="020B0604020202020204" pitchFamily="34" charset="0"/>
              <a:buChar char="•"/>
              <a:defRPr sz="2400">
                <a:latin typeface="微软雅黑" panose="020B0503020204020204" pitchFamily="34" charset="-122"/>
                <a:ea typeface="微软雅黑" panose="020B0503020204020204" pitchFamily="34" charset="-122"/>
              </a:defRPr>
            </a:lvl3pPr>
            <a:lvl4pPr marL="16002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4pPr>
            <a:lvl5pPr marL="20574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9pPr>
          </a:lstStyle>
          <a:p>
            <a:r>
              <a:rPr lang="zh-CN" altLang="en-US" sz="3300" b="1" dirty="0" smtClean="0">
                <a:solidFill>
                  <a:schemeClr val="bg1"/>
                </a:solidFill>
                <a:effectLst>
                  <a:innerShdw blurRad="63500" dist="50800" dir="13500000">
                    <a:prstClr val="black">
                      <a:alpha val="50000"/>
                    </a:prstClr>
                  </a:innerShdw>
                </a:effectLst>
              </a:rPr>
              <a:t>单击添加标题</a:t>
            </a:r>
            <a:endParaRPr lang="zh-CN" altLang="en-US" sz="3300" b="1" dirty="0">
              <a:solidFill>
                <a:schemeClr val="bg1"/>
              </a:solidFill>
              <a:effectLst>
                <a:innerShdw blurRad="63500" dist="50800" dir="13500000">
                  <a:prstClr val="black">
                    <a:alpha val="50000"/>
                  </a:prstClr>
                </a:innerShdw>
              </a:effectLst>
            </a:endParaRPr>
          </a:p>
        </p:txBody>
      </p:sp>
      <p:sp>
        <p:nvSpPr>
          <p:cNvPr id="9" name="矩形 8"/>
          <p:cNvSpPr>
            <a:spLocks noChangeArrowheads="1"/>
          </p:cNvSpPr>
          <p:nvPr/>
        </p:nvSpPr>
        <p:spPr bwMode="auto">
          <a:xfrm>
            <a:off x="4224721" y="2463738"/>
            <a:ext cx="2476395" cy="1103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6" tIns="34289" rIns="68576" bIns="34289">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214630" indent="-214630">
              <a:lnSpc>
                <a:spcPct val="120000"/>
              </a:lnSpc>
              <a:spcBef>
                <a:spcPct val="0"/>
              </a:spcBef>
              <a:buFont typeface="Wingdings" panose="05000000000000000000" pitchFamily="2" charset="2"/>
              <a:buChar char="n"/>
            </a:pPr>
            <a:r>
              <a:rPr lang="zh-CN" altLang="en-US" sz="1400" b="1" dirty="0">
                <a:solidFill>
                  <a:schemeClr val="bg1"/>
                </a:solidFill>
                <a:effectLst>
                  <a:innerShdw blurRad="63500" dist="50800" dir="13500000">
                    <a:prstClr val="black">
                      <a:alpha val="50000"/>
                    </a:prstClr>
                  </a:innerShdw>
                </a:effectLst>
                <a:sym typeface="微软雅黑" panose="020B0503020204020204" pitchFamily="34" charset="-122"/>
              </a:rPr>
              <a:t>添加说明文字</a:t>
            </a:r>
            <a:endParaRPr lang="en-US" altLang="zh-CN" sz="1400" b="1" dirty="0">
              <a:solidFill>
                <a:schemeClr val="bg1"/>
              </a:solidFill>
              <a:effectLst>
                <a:innerShdw blurRad="63500" dist="50800" dir="13500000">
                  <a:prstClr val="black">
                    <a:alpha val="50000"/>
                  </a:prstClr>
                </a:innerShdw>
              </a:effectLst>
              <a:sym typeface="微软雅黑" panose="020B0503020204020204" pitchFamily="34" charset="-122"/>
            </a:endParaRPr>
          </a:p>
          <a:p>
            <a:pPr marL="214630" indent="-214630">
              <a:lnSpc>
                <a:spcPct val="120000"/>
              </a:lnSpc>
              <a:spcBef>
                <a:spcPct val="0"/>
              </a:spcBef>
              <a:buFont typeface="Wingdings" panose="05000000000000000000" pitchFamily="2" charset="2"/>
              <a:buChar char="n"/>
            </a:pPr>
            <a:r>
              <a:rPr lang="zh-CN" altLang="en-US" sz="1400" b="1" dirty="0">
                <a:solidFill>
                  <a:schemeClr val="bg1"/>
                </a:solidFill>
                <a:effectLst>
                  <a:innerShdw blurRad="63500" dist="50800" dir="13500000">
                    <a:prstClr val="black">
                      <a:alpha val="50000"/>
                    </a:prstClr>
                  </a:innerShdw>
                </a:effectLst>
                <a:sym typeface="微软雅黑" panose="020B0503020204020204" pitchFamily="34" charset="-122"/>
              </a:rPr>
              <a:t>添加说明文字</a:t>
            </a:r>
            <a:endParaRPr lang="en-US" altLang="zh-CN" sz="1400" b="1" dirty="0">
              <a:solidFill>
                <a:schemeClr val="bg1"/>
              </a:solidFill>
              <a:effectLst>
                <a:innerShdw blurRad="63500" dist="50800" dir="13500000">
                  <a:prstClr val="black">
                    <a:alpha val="50000"/>
                  </a:prstClr>
                </a:innerShdw>
              </a:effectLst>
              <a:sym typeface="微软雅黑" panose="020B0503020204020204" pitchFamily="34" charset="-122"/>
            </a:endParaRPr>
          </a:p>
          <a:p>
            <a:pPr marL="214630" indent="-214630">
              <a:lnSpc>
                <a:spcPct val="120000"/>
              </a:lnSpc>
              <a:spcBef>
                <a:spcPct val="0"/>
              </a:spcBef>
              <a:buFont typeface="Wingdings" panose="05000000000000000000" pitchFamily="2" charset="2"/>
              <a:buChar char="n"/>
            </a:pPr>
            <a:r>
              <a:rPr lang="zh-CN" altLang="en-US" sz="1400" b="1" dirty="0">
                <a:solidFill>
                  <a:schemeClr val="bg1"/>
                </a:solidFill>
                <a:effectLst>
                  <a:innerShdw blurRad="63500" dist="50800" dir="13500000">
                    <a:prstClr val="black">
                      <a:alpha val="50000"/>
                    </a:prstClr>
                  </a:innerShdw>
                </a:effectLst>
                <a:sym typeface="微软雅黑" panose="020B0503020204020204" pitchFamily="34" charset="-122"/>
              </a:rPr>
              <a:t>添加说明文字</a:t>
            </a:r>
            <a:endParaRPr lang="en-US" altLang="zh-CN" sz="1400" b="1" dirty="0">
              <a:solidFill>
                <a:schemeClr val="bg1"/>
              </a:solidFill>
              <a:effectLst>
                <a:innerShdw blurRad="63500" dist="50800" dir="13500000">
                  <a:prstClr val="black">
                    <a:alpha val="50000"/>
                  </a:prstClr>
                </a:innerShdw>
              </a:effectLst>
              <a:sym typeface="微软雅黑" panose="020B0503020204020204" pitchFamily="34" charset="-122"/>
            </a:endParaRPr>
          </a:p>
          <a:p>
            <a:pPr marL="214630" indent="-214630">
              <a:lnSpc>
                <a:spcPct val="120000"/>
              </a:lnSpc>
              <a:spcBef>
                <a:spcPct val="0"/>
              </a:spcBef>
              <a:buFont typeface="Wingdings" panose="05000000000000000000" pitchFamily="2" charset="2"/>
              <a:buChar char="n"/>
            </a:pPr>
            <a:r>
              <a:rPr lang="zh-CN" altLang="en-US" sz="1400" b="1" dirty="0">
                <a:solidFill>
                  <a:schemeClr val="bg1"/>
                </a:solidFill>
                <a:effectLst>
                  <a:innerShdw blurRad="63500" dist="50800" dir="13500000">
                    <a:prstClr val="black">
                      <a:alpha val="50000"/>
                    </a:prstClr>
                  </a:innerShdw>
                </a:effectLst>
                <a:sym typeface="微软雅黑" panose="020B0503020204020204" pitchFamily="34" charset="-122"/>
              </a:rPr>
              <a:t>添加说明文字</a:t>
            </a:r>
            <a:endParaRPr lang="en-US" altLang="zh-CN" sz="1400" b="1" dirty="0">
              <a:solidFill>
                <a:schemeClr val="bg1"/>
              </a:solidFill>
              <a:effectLst>
                <a:innerShdw blurRad="63500" dist="50800" dir="13500000">
                  <a:prstClr val="black">
                    <a:alpha val="50000"/>
                  </a:prstClr>
                </a:innerShdw>
              </a:effectLst>
              <a:sym typeface="微软雅黑" panose="020B0503020204020204" pitchFamily="34" charset="-122"/>
            </a:endParaRPr>
          </a:p>
        </p:txBody>
      </p:sp>
      <p:cxnSp>
        <p:nvCxnSpPr>
          <p:cNvPr id="10" name="直接连接符 9"/>
          <p:cNvCxnSpPr/>
          <p:nvPr/>
        </p:nvCxnSpPr>
        <p:spPr>
          <a:xfrm>
            <a:off x="3995496" y="1477260"/>
            <a:ext cx="0" cy="1958586"/>
          </a:xfrm>
          <a:prstGeom prst="line">
            <a:avLst/>
          </a:prstGeom>
          <a:ln w="28575">
            <a:solidFill>
              <a:schemeClr val="bg1"/>
            </a:solidFill>
            <a:prstDash val="dashDot"/>
          </a:ln>
        </p:spPr>
        <p:style>
          <a:lnRef idx="1">
            <a:schemeClr val="accent1"/>
          </a:lnRef>
          <a:fillRef idx="0">
            <a:schemeClr val="accent1"/>
          </a:fillRef>
          <a:effectRef idx="0">
            <a:schemeClr val="accent1"/>
          </a:effectRef>
          <a:fontRef idx="minor">
            <a:schemeClr val="tx1"/>
          </a:fontRef>
        </p:style>
      </p:cxnSp>
      <p:grpSp>
        <p:nvGrpSpPr>
          <p:cNvPr id="11" name="组合 10"/>
          <p:cNvGrpSpPr/>
          <p:nvPr/>
        </p:nvGrpSpPr>
        <p:grpSpPr>
          <a:xfrm>
            <a:off x="3452896" y="2868106"/>
            <a:ext cx="298093" cy="298054"/>
            <a:chOff x="304800" y="673100"/>
            <a:chExt cx="4000500" cy="4000500"/>
          </a:xfrm>
          <a:effectLst>
            <a:outerShdw blurRad="444500" dist="254000" dir="6840000" algn="tr" rotWithShape="0">
              <a:prstClr val="black">
                <a:alpha val="24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anose="020B0503020204020204" pitchFamily="34" charset="-122"/>
              </a:endParaRPr>
            </a:p>
          </p:txBody>
        </p:sp>
        <p:sp>
          <p:nvSpPr>
            <p:cNvPr id="13" name="椭圆 1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anose="020B0503020204020204" pitchFamily="34" charset="-122"/>
              </a:endParaRPr>
            </a:p>
          </p:txBody>
        </p:sp>
      </p:grpSp>
      <p:grpSp>
        <p:nvGrpSpPr>
          <p:cNvPr id="14" name="组合 13"/>
          <p:cNvGrpSpPr/>
          <p:nvPr/>
        </p:nvGrpSpPr>
        <p:grpSpPr>
          <a:xfrm>
            <a:off x="3605928" y="2626354"/>
            <a:ext cx="160343" cy="160322"/>
            <a:chOff x="304800" y="673100"/>
            <a:chExt cx="4000500" cy="4000500"/>
          </a:xfrm>
          <a:effectLst>
            <a:outerShdw blurRad="444500" dist="254000" dir="6840000" algn="tr" rotWithShape="0">
              <a:prstClr val="black">
                <a:alpha val="24000"/>
              </a:prstClr>
            </a:outerShdw>
          </a:effectLst>
        </p:grpSpPr>
        <p:sp>
          <p:nvSpPr>
            <p:cNvPr id="15" name="同心圆 1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anose="020B0503020204020204" pitchFamily="34" charset="-122"/>
              </a:endParaRPr>
            </a:p>
          </p:txBody>
        </p:sp>
        <p:sp>
          <p:nvSpPr>
            <p:cNvPr id="16" name="椭圆 1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anose="020B0503020204020204" pitchFamily="34" charset="-122"/>
              </a:endParaRPr>
            </a:p>
          </p:txBody>
        </p:sp>
      </p:grpSp>
      <p:grpSp>
        <p:nvGrpSpPr>
          <p:cNvPr id="17" name="组合 16"/>
          <p:cNvGrpSpPr/>
          <p:nvPr/>
        </p:nvGrpSpPr>
        <p:grpSpPr>
          <a:xfrm>
            <a:off x="2781088" y="2992277"/>
            <a:ext cx="152040" cy="152021"/>
            <a:chOff x="304800" y="673100"/>
            <a:chExt cx="4000500" cy="4000500"/>
          </a:xfrm>
          <a:effectLst>
            <a:outerShdw blurRad="444500" dist="254000" dir="6840000" algn="tr" rotWithShape="0">
              <a:prstClr val="black">
                <a:alpha val="24000"/>
              </a:prstClr>
            </a:outerShdw>
          </a:effectLst>
        </p:grpSpPr>
        <p:sp>
          <p:nvSpPr>
            <p:cNvPr id="18" name="同心圆 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anose="020B0503020204020204" pitchFamily="34" charset="-122"/>
              </a:endParaRPr>
            </a:p>
          </p:txBody>
        </p:sp>
        <p:sp>
          <p:nvSpPr>
            <p:cNvPr id="19" name="椭圆 1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anose="020B0503020204020204" pitchFamily="34" charset="-122"/>
              </a:endParaRPr>
            </a:p>
          </p:txBody>
        </p:sp>
      </p:grpSp>
      <p:grpSp>
        <p:nvGrpSpPr>
          <p:cNvPr id="20" name="组合 19"/>
          <p:cNvGrpSpPr/>
          <p:nvPr/>
        </p:nvGrpSpPr>
        <p:grpSpPr>
          <a:xfrm>
            <a:off x="2847006" y="2035427"/>
            <a:ext cx="451585" cy="580411"/>
            <a:chOff x="9222222" y="4228885"/>
            <a:chExt cx="360197" cy="463013"/>
          </a:xfrm>
          <a:solidFill>
            <a:srgbClr val="C00000"/>
          </a:solidFill>
        </p:grpSpPr>
        <p:sp>
          <p:nvSpPr>
            <p:cNvPr id="21" name="Freeform 109"/>
            <p:cNvSpPr>
              <a:spLocks noEditPoints="1"/>
            </p:cNvSpPr>
            <p:nvPr/>
          </p:nvSpPr>
          <p:spPr bwMode="auto">
            <a:xfrm flipH="1">
              <a:off x="9222222" y="4228885"/>
              <a:ext cx="360197" cy="463013"/>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3765">
                <a:defRPr/>
              </a:pPr>
              <a:endParaRPr lang="zh-CN" altLang="en-US">
                <a:solidFill>
                  <a:sysClr val="windowText" lastClr="000000"/>
                </a:solidFill>
                <a:latin typeface="Calibri" panose="020F0502020204030204"/>
                <a:ea typeface="宋体" panose="02010600030101010101" pitchFamily="2" charset="-122"/>
              </a:endParaRPr>
            </a:p>
          </p:txBody>
        </p:sp>
        <p:sp>
          <p:nvSpPr>
            <p:cNvPr id="22" name="任意多边形 21"/>
            <p:cNvSpPr>
              <a:spLocks noChangeArrowheads="1"/>
            </p:cNvSpPr>
            <p:nvPr/>
          </p:nvSpPr>
          <p:spPr bwMode="auto">
            <a:xfrm flipH="1">
              <a:off x="9222222" y="4490367"/>
              <a:ext cx="51067" cy="201531"/>
            </a:xfrm>
            <a:custGeom>
              <a:avLst/>
              <a:gdLst>
                <a:gd name="connsiteX0" fmla="*/ 51067 w 51067"/>
                <a:gd name="connsiteY0" fmla="*/ 149783 h 201531"/>
                <a:gd name="connsiteX1" fmla="*/ 0 w 51067"/>
                <a:gd name="connsiteY1" fmla="*/ 149783 h 201531"/>
                <a:gd name="connsiteX2" fmla="*/ 0 w 51067"/>
                <a:gd name="connsiteY2" fmla="*/ 201531 h 201531"/>
                <a:gd name="connsiteX3" fmla="*/ 25533 w 51067"/>
                <a:gd name="connsiteY3" fmla="*/ 201531 h 201531"/>
                <a:gd name="connsiteX4" fmla="*/ 51067 w 51067"/>
                <a:gd name="connsiteY4" fmla="*/ 175657 h 201531"/>
                <a:gd name="connsiteX5" fmla="*/ 51067 w 51067"/>
                <a:gd name="connsiteY5" fmla="*/ 149783 h 201531"/>
                <a:gd name="connsiteX6" fmla="*/ 51067 w 51067"/>
                <a:gd name="connsiteY6" fmla="*/ 74552 h 201531"/>
                <a:gd name="connsiteX7" fmla="*/ 0 w 51067"/>
                <a:gd name="connsiteY7" fmla="*/ 74552 h 201531"/>
                <a:gd name="connsiteX8" fmla="*/ 0 w 51067"/>
                <a:gd name="connsiteY8" fmla="*/ 126300 h 201531"/>
                <a:gd name="connsiteX9" fmla="*/ 51067 w 51067"/>
                <a:gd name="connsiteY9" fmla="*/ 126300 h 201531"/>
                <a:gd name="connsiteX10" fmla="*/ 51067 w 51067"/>
                <a:gd name="connsiteY10" fmla="*/ 0 h 201531"/>
                <a:gd name="connsiteX11" fmla="*/ 0 w 51067"/>
                <a:gd name="connsiteY11" fmla="*/ 0 h 201531"/>
                <a:gd name="connsiteX12" fmla="*/ 0 w 51067"/>
                <a:gd name="connsiteY12" fmla="*/ 51069 h 201531"/>
                <a:gd name="connsiteX13" fmla="*/ 51067 w 51067"/>
                <a:gd name="connsiteY13" fmla="*/ 51069 h 20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1067" h="201531">
                  <a:moveTo>
                    <a:pt x="51067" y="149783"/>
                  </a:moveTo>
                  <a:cubicBezTo>
                    <a:pt x="0" y="149783"/>
                    <a:pt x="0" y="149783"/>
                    <a:pt x="0" y="149783"/>
                  </a:cubicBezTo>
                  <a:lnTo>
                    <a:pt x="0" y="201531"/>
                  </a:lnTo>
                  <a:cubicBezTo>
                    <a:pt x="25533" y="201531"/>
                    <a:pt x="25533" y="201531"/>
                    <a:pt x="25533" y="201531"/>
                  </a:cubicBezTo>
                  <a:cubicBezTo>
                    <a:pt x="39896" y="201531"/>
                    <a:pt x="51067" y="190211"/>
                    <a:pt x="51067" y="175657"/>
                  </a:cubicBezTo>
                  <a:cubicBezTo>
                    <a:pt x="51067" y="149783"/>
                    <a:pt x="51067" y="149783"/>
                    <a:pt x="51067" y="149783"/>
                  </a:cubicBezTo>
                  <a:close/>
                  <a:moveTo>
                    <a:pt x="51067" y="74552"/>
                  </a:moveTo>
                  <a:lnTo>
                    <a:pt x="0" y="74552"/>
                  </a:lnTo>
                  <a:lnTo>
                    <a:pt x="0" y="126300"/>
                  </a:lnTo>
                  <a:lnTo>
                    <a:pt x="51067" y="126300"/>
                  </a:lnTo>
                  <a:close/>
                  <a:moveTo>
                    <a:pt x="51067" y="0"/>
                  </a:moveTo>
                  <a:lnTo>
                    <a:pt x="0" y="0"/>
                  </a:lnTo>
                  <a:lnTo>
                    <a:pt x="0" y="51069"/>
                  </a:lnTo>
                  <a:lnTo>
                    <a:pt x="51067" y="51069"/>
                  </a:lnTo>
                  <a:close/>
                </a:path>
              </a:pathLst>
            </a:cu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3765">
                <a:defRPr/>
              </a:pPr>
              <a:endParaRPr lang="zh-CN" altLang="en-US">
                <a:solidFill>
                  <a:sysClr val="windowText" lastClr="000000"/>
                </a:solidFill>
                <a:latin typeface="Calibri" panose="020F0502020204030204"/>
                <a:ea typeface="宋体" panose="02010600030101010101" pitchFamily="2" charset="-122"/>
              </a:endParaRPr>
            </a:p>
          </p:txBody>
        </p:sp>
      </p:grpSp>
    </p:spTree>
    <p:extLst>
      <p:ext uri="{BB962C8B-B14F-4D97-AF65-F5344CB8AC3E}">
        <p14:creationId xmlns:p14="http://schemas.microsoft.com/office/powerpoint/2010/main" val="1023074883"/>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52"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Scale>
                                      <p:cBhvr>
                                        <p:cTn id="11"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1000" decel="50000" fill="hold">
                                          <p:stCondLst>
                                            <p:cond delay="0"/>
                                          </p:stCondLst>
                                        </p:cTn>
                                        <p:tgtEl>
                                          <p:spTgt spid="4"/>
                                        </p:tgtEl>
                                        <p:attrNameLst>
                                          <p:attrName>ppt_x</p:attrName>
                                          <p:attrName>ppt_y</p:attrName>
                                        </p:attrNameLst>
                                      </p:cBhvr>
                                    </p:animMotion>
                                    <p:animEffect transition="in" filter="fade">
                                      <p:cBhvr>
                                        <p:cTn id="13" dur="1000"/>
                                        <p:tgtEl>
                                          <p:spTgt spid="4"/>
                                        </p:tgtEl>
                                      </p:cBhvr>
                                    </p:animEffect>
                                  </p:childTnLst>
                                </p:cTn>
                              </p:par>
                              <p:par>
                                <p:cTn id="14" presetID="52" presetClass="entr" presetSubtype="0" fill="hold" nodeType="withEffect">
                                  <p:stCondLst>
                                    <p:cond delay="250"/>
                                  </p:stCondLst>
                                  <p:childTnLst>
                                    <p:set>
                                      <p:cBhvr>
                                        <p:cTn id="15" dur="1" fill="hold">
                                          <p:stCondLst>
                                            <p:cond delay="0"/>
                                          </p:stCondLst>
                                        </p:cTn>
                                        <p:tgtEl>
                                          <p:spTgt spid="17"/>
                                        </p:tgtEl>
                                        <p:attrNameLst>
                                          <p:attrName>style.visibility</p:attrName>
                                        </p:attrNameLst>
                                      </p:cBhvr>
                                      <p:to>
                                        <p:strVal val="visible"/>
                                      </p:to>
                                    </p:set>
                                    <p:animScale>
                                      <p:cBhvr>
                                        <p:cTn id="16"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7" dur="1000" decel="50000" fill="hold">
                                          <p:stCondLst>
                                            <p:cond delay="0"/>
                                          </p:stCondLst>
                                        </p:cTn>
                                        <p:tgtEl>
                                          <p:spTgt spid="17"/>
                                        </p:tgtEl>
                                        <p:attrNameLst>
                                          <p:attrName>ppt_x</p:attrName>
                                          <p:attrName>ppt_y</p:attrName>
                                        </p:attrNameLst>
                                      </p:cBhvr>
                                    </p:animMotion>
                                    <p:animEffect transition="in" filter="fade">
                                      <p:cBhvr>
                                        <p:cTn id="18" dur="1000"/>
                                        <p:tgtEl>
                                          <p:spTgt spid="17"/>
                                        </p:tgtEl>
                                      </p:cBhvr>
                                    </p:animEffect>
                                  </p:childTnLst>
                                </p:cTn>
                              </p:par>
                              <p:par>
                                <p:cTn id="19" presetID="52" presetClass="entr" presetSubtype="0" fill="hold" nodeType="withEffect">
                                  <p:stCondLst>
                                    <p:cond delay="500"/>
                                  </p:stCondLst>
                                  <p:childTnLst>
                                    <p:set>
                                      <p:cBhvr>
                                        <p:cTn id="20" dur="1" fill="hold">
                                          <p:stCondLst>
                                            <p:cond delay="0"/>
                                          </p:stCondLst>
                                        </p:cTn>
                                        <p:tgtEl>
                                          <p:spTgt spid="11"/>
                                        </p:tgtEl>
                                        <p:attrNameLst>
                                          <p:attrName>style.visibility</p:attrName>
                                        </p:attrNameLst>
                                      </p:cBhvr>
                                      <p:to>
                                        <p:strVal val="visible"/>
                                      </p:to>
                                    </p:set>
                                    <p:animScale>
                                      <p:cBhvr>
                                        <p:cTn id="21"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11"/>
                                        </p:tgtEl>
                                        <p:attrNameLst>
                                          <p:attrName>ppt_x</p:attrName>
                                          <p:attrName>ppt_y</p:attrName>
                                        </p:attrNameLst>
                                      </p:cBhvr>
                                    </p:animMotion>
                                    <p:animEffect transition="in" filter="fade">
                                      <p:cBhvr>
                                        <p:cTn id="23" dur="1000"/>
                                        <p:tgtEl>
                                          <p:spTgt spid="11"/>
                                        </p:tgtEl>
                                      </p:cBhvr>
                                    </p:animEffect>
                                  </p:childTnLst>
                                </p:cTn>
                              </p:par>
                              <p:par>
                                <p:cTn id="24" presetID="52" presetClass="entr" presetSubtype="0" fill="hold" nodeType="withEffect">
                                  <p:stCondLst>
                                    <p:cond delay="750"/>
                                  </p:stCondLst>
                                  <p:childTnLst>
                                    <p:set>
                                      <p:cBhvr>
                                        <p:cTn id="25" dur="1" fill="hold">
                                          <p:stCondLst>
                                            <p:cond delay="0"/>
                                          </p:stCondLst>
                                        </p:cTn>
                                        <p:tgtEl>
                                          <p:spTgt spid="14"/>
                                        </p:tgtEl>
                                        <p:attrNameLst>
                                          <p:attrName>style.visibility</p:attrName>
                                        </p:attrNameLst>
                                      </p:cBhvr>
                                      <p:to>
                                        <p:strVal val="visible"/>
                                      </p:to>
                                    </p:set>
                                    <p:animScale>
                                      <p:cBhvr>
                                        <p:cTn id="26"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14"/>
                                        </p:tgtEl>
                                        <p:attrNameLst>
                                          <p:attrName>ppt_x</p:attrName>
                                          <p:attrName>ppt_y</p:attrName>
                                        </p:attrNameLst>
                                      </p:cBhvr>
                                    </p:animMotion>
                                    <p:animEffect transition="in" filter="fade">
                                      <p:cBhvr>
                                        <p:cTn id="28" dur="1000"/>
                                        <p:tgtEl>
                                          <p:spTgt spid="14"/>
                                        </p:tgtEl>
                                      </p:cBhvr>
                                    </p:animEffect>
                                  </p:childTnLst>
                                </p:cTn>
                              </p:par>
                              <p:par>
                                <p:cTn id="29" presetID="53" presetClass="entr" presetSubtype="16" fill="hold" nodeType="withEffect">
                                  <p:stCondLst>
                                    <p:cond delay="750"/>
                                  </p:stCondLst>
                                  <p:childTnLst>
                                    <p:set>
                                      <p:cBhvr>
                                        <p:cTn id="30" dur="1" fill="hold">
                                          <p:stCondLst>
                                            <p:cond delay="0"/>
                                          </p:stCondLst>
                                        </p:cTn>
                                        <p:tgtEl>
                                          <p:spTgt spid="20"/>
                                        </p:tgtEl>
                                        <p:attrNameLst>
                                          <p:attrName>style.visibility</p:attrName>
                                        </p:attrNameLst>
                                      </p:cBhvr>
                                      <p:to>
                                        <p:strVal val="visible"/>
                                      </p:to>
                                    </p:set>
                                    <p:anim calcmode="lin" valueType="num">
                                      <p:cBhvr>
                                        <p:cTn id="31" dur="500" fill="hold"/>
                                        <p:tgtEl>
                                          <p:spTgt spid="20"/>
                                        </p:tgtEl>
                                        <p:attrNameLst>
                                          <p:attrName>ppt_w</p:attrName>
                                        </p:attrNameLst>
                                      </p:cBhvr>
                                      <p:tavLst>
                                        <p:tav tm="0">
                                          <p:val>
                                            <p:fltVal val="0"/>
                                          </p:val>
                                        </p:tav>
                                        <p:tav tm="100000">
                                          <p:val>
                                            <p:strVal val="#ppt_w"/>
                                          </p:val>
                                        </p:tav>
                                      </p:tavLst>
                                    </p:anim>
                                    <p:anim calcmode="lin" valueType="num">
                                      <p:cBhvr>
                                        <p:cTn id="32" dur="500" fill="hold"/>
                                        <p:tgtEl>
                                          <p:spTgt spid="20"/>
                                        </p:tgtEl>
                                        <p:attrNameLst>
                                          <p:attrName>ppt_h</p:attrName>
                                        </p:attrNameLst>
                                      </p:cBhvr>
                                      <p:tavLst>
                                        <p:tav tm="0">
                                          <p:val>
                                            <p:fltVal val="0"/>
                                          </p:val>
                                        </p:tav>
                                        <p:tav tm="100000">
                                          <p:val>
                                            <p:strVal val="#ppt_h"/>
                                          </p:val>
                                        </p:tav>
                                      </p:tavLst>
                                    </p:anim>
                                    <p:animEffect transition="in" filter="fade">
                                      <p:cBhvr>
                                        <p:cTn id="33" dur="500"/>
                                        <p:tgtEl>
                                          <p:spTgt spid="20"/>
                                        </p:tgtEl>
                                      </p:cBhvr>
                                    </p:animEffect>
                                  </p:childTnLst>
                                </p:cTn>
                              </p:par>
                            </p:childTnLst>
                          </p:cTn>
                        </p:par>
                        <p:par>
                          <p:cTn id="34" fill="hold">
                            <p:stCondLst>
                              <p:cond delay="2250"/>
                            </p:stCondLst>
                            <p:childTnLst>
                              <p:par>
                                <p:cTn id="35" presetID="22" presetClass="entr" presetSubtype="1" fill="hold"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up)">
                                      <p:cBhvr>
                                        <p:cTn id="37" dur="500"/>
                                        <p:tgtEl>
                                          <p:spTgt spid="10"/>
                                        </p:tgtEl>
                                      </p:cBhvr>
                                    </p:animEffect>
                                  </p:childTnLst>
                                </p:cTn>
                              </p:par>
                            </p:childTnLst>
                          </p:cTn>
                        </p:par>
                        <p:par>
                          <p:cTn id="38" fill="hold">
                            <p:stCondLst>
                              <p:cond delay="2750"/>
                            </p:stCondLst>
                            <p:childTnLst>
                              <p:par>
                                <p:cTn id="39" presetID="22" presetClass="entr" presetSubtype="8" fill="hold" grpId="0" nodeType="after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wipe(left)">
                                      <p:cBhvr>
                                        <p:cTn id="41" dur="500"/>
                                        <p:tgtEl>
                                          <p:spTgt spid="7"/>
                                        </p:tgtEl>
                                      </p:cBhvr>
                                    </p:animEffect>
                                  </p:childTnLst>
                                </p:cTn>
                              </p:par>
                            </p:childTnLst>
                          </p:cTn>
                        </p:par>
                        <p:par>
                          <p:cTn id="42" fill="hold">
                            <p:stCondLst>
                              <p:cond delay="3250"/>
                            </p:stCondLst>
                            <p:childTnLst>
                              <p:par>
                                <p:cTn id="43" presetID="2" presetClass="entr" presetSubtype="2" fill="hold" grpId="0" nodeType="afterEffect">
                                  <p:stCondLst>
                                    <p:cond delay="0"/>
                                  </p:stCondLst>
                                  <p:iterate type="wd">
                                    <p:tmPct val="10000"/>
                                  </p:iterate>
                                  <p:childTnLst>
                                    <p:set>
                                      <p:cBhvr>
                                        <p:cTn id="44" dur="1" fill="hold">
                                          <p:stCondLst>
                                            <p:cond delay="0"/>
                                          </p:stCondLst>
                                        </p:cTn>
                                        <p:tgtEl>
                                          <p:spTgt spid="8"/>
                                        </p:tgtEl>
                                        <p:attrNameLst>
                                          <p:attrName>style.visibility</p:attrName>
                                        </p:attrNameLst>
                                      </p:cBhvr>
                                      <p:to>
                                        <p:strVal val="visible"/>
                                      </p:to>
                                    </p:set>
                                    <p:anim calcmode="lin" valueType="num">
                                      <p:cBhvr additive="base">
                                        <p:cTn id="45" dur="500" fill="hold"/>
                                        <p:tgtEl>
                                          <p:spTgt spid="8"/>
                                        </p:tgtEl>
                                        <p:attrNameLst>
                                          <p:attrName>ppt_x</p:attrName>
                                        </p:attrNameLst>
                                      </p:cBhvr>
                                      <p:tavLst>
                                        <p:tav tm="0">
                                          <p:val>
                                            <p:strVal val="1+#ppt_w/2"/>
                                          </p:val>
                                        </p:tav>
                                        <p:tav tm="100000">
                                          <p:val>
                                            <p:strVal val="#ppt_x"/>
                                          </p:val>
                                        </p:tav>
                                      </p:tavLst>
                                    </p:anim>
                                    <p:anim calcmode="lin" valueType="num">
                                      <p:cBhvr additive="base">
                                        <p:cTn id="46" dur="500" fill="hold"/>
                                        <p:tgtEl>
                                          <p:spTgt spid="8"/>
                                        </p:tgtEl>
                                        <p:attrNameLst>
                                          <p:attrName>ppt_y</p:attrName>
                                        </p:attrNameLst>
                                      </p:cBhvr>
                                      <p:tavLst>
                                        <p:tav tm="0">
                                          <p:val>
                                            <p:strVal val="#ppt_y"/>
                                          </p:val>
                                        </p:tav>
                                        <p:tav tm="100000">
                                          <p:val>
                                            <p:strVal val="#ppt_y"/>
                                          </p:val>
                                        </p:tav>
                                      </p:tavLst>
                                    </p:anim>
                                  </p:childTnLst>
                                </p:cTn>
                              </p:par>
                            </p:childTnLst>
                          </p:cTn>
                        </p:par>
                        <p:par>
                          <p:cTn id="47" fill="hold">
                            <p:stCondLst>
                              <p:cond delay="3850"/>
                            </p:stCondLst>
                            <p:childTnLst>
                              <p:par>
                                <p:cTn id="48" presetID="12" presetClass="entr" presetSubtype="4" fill="hold" grpId="0" nodeType="afterEffect">
                                  <p:stCondLst>
                                    <p:cond delay="0"/>
                                  </p:stCondLst>
                                  <p:iterate type="lt">
                                    <p:tmPct val="10000"/>
                                  </p:iterate>
                                  <p:childTnLst>
                                    <p:set>
                                      <p:cBhvr>
                                        <p:cTn id="49" dur="1" fill="hold">
                                          <p:stCondLst>
                                            <p:cond delay="0"/>
                                          </p:stCondLst>
                                        </p:cTn>
                                        <p:tgtEl>
                                          <p:spTgt spid="9"/>
                                        </p:tgtEl>
                                        <p:attrNameLst>
                                          <p:attrName>style.visibility</p:attrName>
                                        </p:attrNameLst>
                                      </p:cBhvr>
                                      <p:to>
                                        <p:strVal val="visible"/>
                                      </p:to>
                                    </p:set>
                                    <p:anim calcmode="lin" valueType="num">
                                      <p:cBhvr additive="base">
                                        <p:cTn id="50" dur="500"/>
                                        <p:tgtEl>
                                          <p:spTgt spid="9"/>
                                        </p:tgtEl>
                                        <p:attrNameLst>
                                          <p:attrName>ppt_y</p:attrName>
                                        </p:attrNameLst>
                                      </p:cBhvr>
                                      <p:tavLst>
                                        <p:tav tm="0">
                                          <p:val>
                                            <p:strVal val="#ppt_y+#ppt_h*1.125000"/>
                                          </p:val>
                                        </p:tav>
                                        <p:tav tm="100000">
                                          <p:val>
                                            <p:strVal val="#ppt_y"/>
                                          </p:val>
                                        </p:tav>
                                      </p:tavLst>
                                    </p:anim>
                                    <p:animEffect transition="in" filter="wipe(up)">
                                      <p:cBhvr>
                                        <p:cTn id="5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p:bldP spid="8" grpId="0"/>
      <p:bldP spid="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816346" y="164349"/>
            <a:ext cx="1466161" cy="341820"/>
            <a:chOff x="3816346" y="164349"/>
            <a:chExt cx="1466161" cy="341820"/>
          </a:xfrm>
        </p:grpSpPr>
        <p:sp>
          <p:nvSpPr>
            <p:cNvPr id="10" name="圆角矩形 9"/>
            <p:cNvSpPr/>
            <p:nvPr/>
          </p:nvSpPr>
          <p:spPr>
            <a:xfrm>
              <a:off x="3816346" y="164349"/>
              <a:ext cx="1466161" cy="341820"/>
            </a:xfrm>
            <a:prstGeom prst="roundRect">
              <a:avLst>
                <a:gd name="adj" fmla="val 50000"/>
              </a:avLst>
            </a:prstGeom>
            <a:solidFill>
              <a:schemeClr val="bg1"/>
            </a:solidFill>
            <a:ln w="31750">
              <a:noFill/>
            </a:ln>
            <a:effectLst>
              <a:outerShdw blurRad="4445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sp>
          <p:nvSpPr>
            <p:cNvPr id="11" name="矩形 10"/>
            <p:cNvSpPr/>
            <p:nvPr/>
          </p:nvSpPr>
          <p:spPr>
            <a:xfrm>
              <a:off x="4067561" y="196839"/>
              <a:ext cx="963726" cy="247760"/>
            </a:xfrm>
            <a:prstGeom prst="rect">
              <a:avLst/>
            </a:prstGeom>
          </p:spPr>
          <p:txBody>
            <a:bodyPr wrap="none">
              <a:spAutoFit/>
            </a:bodyPr>
            <a:lstStyle/>
            <a:p>
              <a:pPr algn="ctr"/>
              <a:r>
                <a:rPr lang="zh-CN" altLang="en-US" sz="1010" b="1" dirty="0" smtClean="0">
                  <a:solidFill>
                    <a:srgbClr val="0064C6"/>
                  </a:solidFill>
                  <a:latin typeface="微软雅黑" panose="020B0503020204020204" pitchFamily="34" charset="-122"/>
                  <a:ea typeface="微软雅黑" panose="020B0503020204020204" pitchFamily="34" charset="-122"/>
                </a:rPr>
                <a:t>单击添加标题</a:t>
              </a:r>
              <a:endParaRPr lang="zh-CN" altLang="en-US" sz="1010" b="1" dirty="0">
                <a:solidFill>
                  <a:srgbClr val="0064C6"/>
                </a:solidFill>
                <a:latin typeface="微软雅黑" panose="020B0503020204020204" pitchFamily="34" charset="-122"/>
                <a:ea typeface="微软雅黑" panose="020B0503020204020204" pitchFamily="34" charset="-122"/>
              </a:endParaRPr>
            </a:p>
          </p:txBody>
        </p:sp>
      </p:grpSp>
      <p:sp>
        <p:nvSpPr>
          <p:cNvPr id="12" name="矩形 11"/>
          <p:cNvSpPr/>
          <p:nvPr/>
        </p:nvSpPr>
        <p:spPr>
          <a:xfrm>
            <a:off x="3011691" y="196839"/>
            <a:ext cx="681387" cy="248004"/>
          </a:xfrm>
          <a:prstGeom prst="rect">
            <a:avLst/>
          </a:prstGeom>
        </p:spPr>
        <p:txBody>
          <a:bodyPr wrap="none">
            <a:spAutoFit/>
          </a:bodyPr>
          <a:lstStyle/>
          <a:p>
            <a:pPr algn="ctr"/>
            <a:r>
              <a:rPr lang="en-US" altLang="zh-CN" sz="1010" b="1" dirty="0">
                <a:solidFill>
                  <a:schemeClr val="bg1">
                    <a:lumMod val="65000"/>
                  </a:schemeClr>
                </a:solidFill>
                <a:latin typeface="微软雅黑" panose="020B0503020204020204" pitchFamily="34" charset="-122"/>
                <a:ea typeface="微软雅黑" panose="020B0503020204020204" pitchFamily="34" charset="-122"/>
              </a:rPr>
              <a:t>&gt;&gt;&gt;&gt;&gt;</a:t>
            </a:r>
            <a:endParaRPr lang="zh-CN" altLang="en-US" sz="1010" b="1"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3" name="矩形 12"/>
          <p:cNvSpPr/>
          <p:nvPr/>
        </p:nvSpPr>
        <p:spPr>
          <a:xfrm>
            <a:off x="5386604" y="196839"/>
            <a:ext cx="681387" cy="248004"/>
          </a:xfrm>
          <a:prstGeom prst="rect">
            <a:avLst/>
          </a:prstGeom>
        </p:spPr>
        <p:txBody>
          <a:bodyPr wrap="none">
            <a:spAutoFit/>
          </a:bodyPr>
          <a:lstStyle/>
          <a:p>
            <a:pPr algn="ctr"/>
            <a:r>
              <a:rPr lang="en-US" altLang="zh-CN" sz="1010" b="1" dirty="0">
                <a:solidFill>
                  <a:schemeClr val="bg1">
                    <a:lumMod val="65000"/>
                  </a:schemeClr>
                </a:solidFill>
                <a:latin typeface="微软雅黑" panose="020B0503020204020204" pitchFamily="34" charset="-122"/>
                <a:ea typeface="微软雅黑" panose="020B0503020204020204" pitchFamily="34" charset="-122"/>
              </a:rPr>
              <a:t>&lt;&lt;&lt;&lt;&lt;</a:t>
            </a:r>
            <a:endParaRPr lang="zh-CN" altLang="en-US" sz="1010" b="1" dirty="0">
              <a:solidFill>
                <a:schemeClr val="bg1">
                  <a:lumMod val="65000"/>
                </a:schemeClr>
              </a:solidFill>
              <a:latin typeface="微软雅黑" panose="020B0503020204020204" pitchFamily="34" charset="-122"/>
              <a:ea typeface="微软雅黑" panose="020B0503020204020204" pitchFamily="34" charset="-122"/>
            </a:endParaRPr>
          </a:p>
        </p:txBody>
      </p:sp>
      <p:grpSp>
        <p:nvGrpSpPr>
          <p:cNvPr id="7" name="组合 6"/>
          <p:cNvGrpSpPr/>
          <p:nvPr/>
        </p:nvGrpSpPr>
        <p:grpSpPr>
          <a:xfrm>
            <a:off x="1979292" y="1680716"/>
            <a:ext cx="2167056" cy="975203"/>
            <a:chOff x="4304043" y="1286668"/>
            <a:chExt cx="3837944" cy="2757793"/>
          </a:xfrm>
          <a:effectLst>
            <a:outerShdw blurRad="381000" dist="254000" dir="8100000" algn="tr" rotWithShape="0">
              <a:prstClr val="black">
                <a:alpha val="40000"/>
              </a:prstClr>
            </a:outerShdw>
          </a:effectLst>
        </p:grpSpPr>
        <p:sp>
          <p:nvSpPr>
            <p:cNvPr id="8" name="圆角矩形 7"/>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3"/>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Round Diagonal Corner Rectangle 3"/>
          <p:cNvSpPr/>
          <p:nvPr/>
        </p:nvSpPr>
        <p:spPr bwMode="auto">
          <a:xfrm rot="5400000">
            <a:off x="7198215" y="1322479"/>
            <a:ext cx="1022771" cy="1750274"/>
          </a:xfrm>
          <a:prstGeom prst="round2DiagRect">
            <a:avLst/>
          </a:prstGeom>
          <a:blipFill dpi="0" rotWithShape="0">
            <a:blip r:embed="rId2" cstate="screen">
              <a:extLst>
                <a:ext uri="{28A0092B-C50C-407E-A947-70E740481C1C}">
                  <a14:useLocalDpi xmlns:a14="http://schemas.microsoft.com/office/drawing/2010/main"/>
                </a:ext>
              </a:extLst>
            </a:blip>
            <a:srcRect/>
            <a:stretch>
              <a:fillRect/>
            </a:stretch>
          </a:blipFill>
          <a:ln w="12700" cap="flat" cmpd="sng" algn="ctr">
            <a:noFill/>
            <a:prstDash val="solid"/>
            <a:round/>
            <a:headEnd type="none" w="med" len="med"/>
            <a:tailEnd type="none" w="med" len="med"/>
          </a:ln>
          <a:effectLst/>
        </p:spPr>
        <p:txBody>
          <a:bodyPr vert="horz" wrap="square" lIns="84879" tIns="42440" rIns="84879" bIns="42440" numCol="1" rtlCol="0" anchor="t" anchorCtr="0" compatLnSpc="1"/>
          <a:lstStyle/>
          <a:p>
            <a:pPr algn="ctr" defTabSz="848360"/>
            <a:endParaRPr lang="en-US" sz="5100">
              <a:solidFill>
                <a:srgbClr val="000000"/>
              </a:solidFill>
              <a:latin typeface="微软雅黑" panose="020B0503020204020204" pitchFamily="34" charset="-122"/>
              <a:ea typeface="微软雅黑" panose="020B0503020204020204" pitchFamily="34" charset="-122"/>
              <a:sym typeface="Gill Sans" charset="0"/>
            </a:endParaRPr>
          </a:p>
        </p:txBody>
      </p:sp>
      <p:sp>
        <p:nvSpPr>
          <p:cNvPr id="16" name="Round Diagonal Corner Rectangle 180"/>
          <p:cNvSpPr/>
          <p:nvPr/>
        </p:nvSpPr>
        <p:spPr bwMode="auto">
          <a:xfrm rot="5400000">
            <a:off x="7198216" y="2596295"/>
            <a:ext cx="1022769" cy="1750271"/>
          </a:xfrm>
          <a:prstGeom prst="round2DiagRect">
            <a:avLst/>
          </a:prstGeom>
          <a:blipFill dpi="0" rotWithShape="0">
            <a:blip r:embed="rId3" cstate="screen">
              <a:extLst>
                <a:ext uri="{28A0092B-C50C-407E-A947-70E740481C1C}">
                  <a14:useLocalDpi xmlns:a14="http://schemas.microsoft.com/office/drawing/2010/main"/>
                </a:ext>
              </a:extLst>
            </a:blip>
            <a:srcRect/>
            <a:stretch>
              <a:fillRect/>
            </a:stretch>
          </a:blipFill>
          <a:ln w="12700" cap="flat" cmpd="sng" algn="ctr">
            <a:noFill/>
            <a:prstDash val="solid"/>
            <a:round/>
            <a:headEnd type="none" w="med" len="med"/>
            <a:tailEnd type="none" w="med" len="med"/>
          </a:ln>
          <a:effectLst/>
        </p:spPr>
        <p:txBody>
          <a:bodyPr vert="horz" wrap="square" lIns="84879" tIns="42440" rIns="84879" bIns="42440" numCol="1" rtlCol="0" anchor="t" anchorCtr="0" compatLnSpc="1"/>
          <a:lstStyle/>
          <a:p>
            <a:pPr algn="ctr" defTabSz="848360"/>
            <a:endParaRPr lang="en-US" sz="5100">
              <a:solidFill>
                <a:srgbClr val="000000"/>
              </a:solidFill>
              <a:latin typeface="微软雅黑" panose="020B0503020204020204" pitchFamily="34" charset="-122"/>
              <a:ea typeface="微软雅黑" panose="020B0503020204020204" pitchFamily="34" charset="-122"/>
              <a:sym typeface="Gill Sans" charset="0"/>
            </a:endParaRPr>
          </a:p>
        </p:txBody>
      </p:sp>
      <p:grpSp>
        <p:nvGrpSpPr>
          <p:cNvPr id="17" name="组合 16"/>
          <p:cNvGrpSpPr/>
          <p:nvPr/>
        </p:nvGrpSpPr>
        <p:grpSpPr>
          <a:xfrm>
            <a:off x="2110180" y="1869260"/>
            <a:ext cx="538095" cy="534789"/>
            <a:chOff x="304800" y="673100"/>
            <a:chExt cx="4000500" cy="4000500"/>
          </a:xfrm>
          <a:effectLst>
            <a:outerShdw blurRad="444500" dist="254000" dir="810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789940">
                <a:defRPr/>
              </a:pPr>
              <a:endParaRPr lang="zh-CN" altLang="en-US" sz="1400" kern="0">
                <a:solidFill>
                  <a:sysClr val="windowText" lastClr="000000"/>
                </a:solidFill>
                <a:latin typeface="Calibri" panose="020F0502020204030204"/>
                <a:ea typeface="宋体" panose="02010600030101010101" pitchFamily="2" charset="-122"/>
              </a:endParaRPr>
            </a:p>
          </p:txBody>
        </p:sp>
        <p:sp>
          <p:nvSpPr>
            <p:cNvPr id="19" name="椭圆 1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789940">
                <a:defRPr/>
              </a:pPr>
              <a:endParaRPr lang="zh-CN" altLang="en-US" sz="1400" kern="0">
                <a:solidFill>
                  <a:sysClr val="window" lastClr="FFFFFF"/>
                </a:solidFill>
                <a:latin typeface="Calibri" panose="020F0502020204030204"/>
                <a:ea typeface="宋体" panose="02010600030101010101" pitchFamily="2" charset="-122"/>
              </a:endParaRPr>
            </a:p>
          </p:txBody>
        </p:sp>
      </p:grpSp>
      <p:grpSp>
        <p:nvGrpSpPr>
          <p:cNvPr id="20" name="Group 41"/>
          <p:cNvGrpSpPr/>
          <p:nvPr/>
        </p:nvGrpSpPr>
        <p:grpSpPr bwMode="auto">
          <a:xfrm>
            <a:off x="2728110" y="1869258"/>
            <a:ext cx="1263406" cy="688676"/>
            <a:chOff x="0" y="0"/>
            <a:chExt cx="2419" cy="1343"/>
          </a:xfrm>
        </p:grpSpPr>
        <p:sp>
          <p:nvSpPr>
            <p:cNvPr id="21" name="Rectangle 42"/>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100" dirty="0">
                  <a:solidFill>
                    <a:srgbClr val="000000"/>
                  </a:solidFill>
                  <a:latin typeface="微软雅黑" panose="020B0503020204020204" pitchFamily="34" charset="-122"/>
                  <a:ea typeface="微软雅黑" panose="020B0503020204020204" pitchFamily="34" charset="-122"/>
                  <a:cs typeface="Bebas Neue" charset="0"/>
                  <a:sym typeface="Bebas Neue" charset="0"/>
                </a:rPr>
                <a:t>单击此处添加标题</a:t>
              </a:r>
              <a:endParaRPr lang="en-US" sz="1100" dirty="0">
                <a:solidFill>
                  <a:srgbClr val="000000"/>
                </a:solidFill>
                <a:latin typeface="微软雅黑" panose="020B0503020204020204" pitchFamily="34" charset="-122"/>
                <a:ea typeface="微软雅黑" panose="020B0503020204020204" pitchFamily="34" charset="-122"/>
                <a:cs typeface="Bebas Neue" charset="0"/>
                <a:sym typeface="Bebas Neue" charset="0"/>
              </a:endParaRPr>
            </a:p>
          </p:txBody>
        </p:sp>
        <p:sp>
          <p:nvSpPr>
            <p:cNvPr id="22" name="Rectangle 43"/>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700" dirty="0">
                  <a:solidFill>
                    <a:srgbClr val="000000"/>
                  </a:solidFill>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此处添加详细文本描述，建议与标题相关并符合整体语言风格，语言描述尽量</a:t>
              </a:r>
              <a:endParaRPr lang="en-US" sz="700" dirty="0">
                <a:solidFill>
                  <a:srgbClr val="000000"/>
                </a:solidFill>
                <a:latin typeface="微软雅黑" panose="020B0503020204020204" pitchFamily="34" charset="-122"/>
                <a:ea typeface="微软雅黑" panose="020B0503020204020204" pitchFamily="34" charset="-122"/>
                <a:cs typeface="Lato Light" charset="0"/>
                <a:sym typeface="Lato Light" charset="0"/>
              </a:endParaRPr>
            </a:p>
          </p:txBody>
        </p:sp>
      </p:grpSp>
      <p:sp>
        <p:nvSpPr>
          <p:cNvPr id="23" name="Freeform 9"/>
          <p:cNvSpPr>
            <a:spLocks noEditPoints="1"/>
          </p:cNvSpPr>
          <p:nvPr/>
        </p:nvSpPr>
        <p:spPr bwMode="auto">
          <a:xfrm>
            <a:off x="2234509" y="2033509"/>
            <a:ext cx="244300" cy="193290"/>
          </a:xfrm>
          <a:custGeom>
            <a:avLst/>
            <a:gdLst>
              <a:gd name="T0" fmla="*/ 54 w 159"/>
              <a:gd name="T1" fmla="*/ 126 h 128"/>
              <a:gd name="T2" fmla="*/ 57 w 159"/>
              <a:gd name="T3" fmla="*/ 127 h 128"/>
              <a:gd name="T4" fmla="*/ 81 w 159"/>
              <a:gd name="T5" fmla="*/ 105 h 128"/>
              <a:gd name="T6" fmla="*/ 54 w 159"/>
              <a:gd name="T7" fmla="*/ 91 h 128"/>
              <a:gd name="T8" fmla="*/ 54 w 159"/>
              <a:gd name="T9" fmla="*/ 126 h 128"/>
              <a:gd name="T10" fmla="*/ 154 w 159"/>
              <a:gd name="T11" fmla="*/ 1 h 128"/>
              <a:gd name="T12" fmla="*/ 3 w 159"/>
              <a:gd name="T13" fmla="*/ 54 h 128"/>
              <a:gd name="T14" fmla="*/ 2 w 159"/>
              <a:gd name="T15" fmla="*/ 58 h 128"/>
              <a:gd name="T16" fmla="*/ 35 w 159"/>
              <a:gd name="T17" fmla="*/ 71 h 128"/>
              <a:gd name="T18" fmla="*/ 35 w 159"/>
              <a:gd name="T19" fmla="*/ 71 h 128"/>
              <a:gd name="T20" fmla="*/ 54 w 159"/>
              <a:gd name="T21" fmla="*/ 79 h 128"/>
              <a:gd name="T22" fmla="*/ 148 w 159"/>
              <a:gd name="T23" fmla="*/ 10 h 128"/>
              <a:gd name="T24" fmla="*/ 150 w 159"/>
              <a:gd name="T25" fmla="*/ 12 h 128"/>
              <a:gd name="T26" fmla="*/ 83 w 159"/>
              <a:gd name="T27" fmla="*/ 85 h 128"/>
              <a:gd name="T28" fmla="*/ 83 w 159"/>
              <a:gd name="T29" fmla="*/ 85 h 128"/>
              <a:gd name="T30" fmla="*/ 79 w 159"/>
              <a:gd name="T31" fmla="*/ 89 h 128"/>
              <a:gd name="T32" fmla="*/ 84 w 159"/>
              <a:gd name="T33" fmla="*/ 92 h 128"/>
              <a:gd name="T34" fmla="*/ 84 w 159"/>
              <a:gd name="T35" fmla="*/ 92 h 128"/>
              <a:gd name="T36" fmla="*/ 127 w 159"/>
              <a:gd name="T37" fmla="*/ 115 h 128"/>
              <a:gd name="T38" fmla="*/ 133 w 159"/>
              <a:gd name="T39" fmla="*/ 112 h 128"/>
              <a:gd name="T40" fmla="*/ 158 w 159"/>
              <a:gd name="T41" fmla="*/ 5 h 128"/>
              <a:gd name="T42" fmla="*/ 154 w 159"/>
              <a:gd name="T43" fmla="*/ 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9" h="128">
                <a:moveTo>
                  <a:pt x="54" y="126"/>
                </a:moveTo>
                <a:cubicBezTo>
                  <a:pt x="54" y="128"/>
                  <a:pt x="55" y="128"/>
                  <a:pt x="57" y="127"/>
                </a:cubicBezTo>
                <a:cubicBezTo>
                  <a:pt x="59" y="125"/>
                  <a:pt x="81" y="105"/>
                  <a:pt x="81" y="105"/>
                </a:cubicBezTo>
                <a:cubicBezTo>
                  <a:pt x="54" y="91"/>
                  <a:pt x="54" y="91"/>
                  <a:pt x="54" y="91"/>
                </a:cubicBezTo>
                <a:cubicBezTo>
                  <a:pt x="54" y="126"/>
                  <a:pt x="54" y="126"/>
                  <a:pt x="54" y="126"/>
                </a:cubicBezTo>
                <a:close/>
                <a:moveTo>
                  <a:pt x="154" y="1"/>
                </a:moveTo>
                <a:cubicBezTo>
                  <a:pt x="151" y="2"/>
                  <a:pt x="5" y="53"/>
                  <a:pt x="3" y="54"/>
                </a:cubicBezTo>
                <a:cubicBezTo>
                  <a:pt x="0" y="55"/>
                  <a:pt x="0" y="57"/>
                  <a:pt x="2" y="58"/>
                </a:cubicBezTo>
                <a:cubicBezTo>
                  <a:pt x="6" y="60"/>
                  <a:pt x="35" y="71"/>
                  <a:pt x="35" y="71"/>
                </a:cubicBezTo>
                <a:cubicBezTo>
                  <a:pt x="35" y="71"/>
                  <a:pt x="35" y="71"/>
                  <a:pt x="35" y="71"/>
                </a:cubicBezTo>
                <a:cubicBezTo>
                  <a:pt x="54" y="79"/>
                  <a:pt x="54" y="79"/>
                  <a:pt x="54" y="79"/>
                </a:cubicBezTo>
                <a:cubicBezTo>
                  <a:pt x="54" y="79"/>
                  <a:pt x="147" y="11"/>
                  <a:pt x="148" y="10"/>
                </a:cubicBezTo>
                <a:cubicBezTo>
                  <a:pt x="150" y="9"/>
                  <a:pt x="151" y="11"/>
                  <a:pt x="150" y="12"/>
                </a:cubicBezTo>
                <a:cubicBezTo>
                  <a:pt x="149" y="13"/>
                  <a:pt x="83" y="85"/>
                  <a:pt x="83" y="85"/>
                </a:cubicBezTo>
                <a:cubicBezTo>
                  <a:pt x="83" y="85"/>
                  <a:pt x="83" y="85"/>
                  <a:pt x="83" y="85"/>
                </a:cubicBezTo>
                <a:cubicBezTo>
                  <a:pt x="79" y="89"/>
                  <a:pt x="79" y="89"/>
                  <a:pt x="79" y="89"/>
                </a:cubicBezTo>
                <a:cubicBezTo>
                  <a:pt x="84" y="92"/>
                  <a:pt x="84" y="92"/>
                  <a:pt x="84" y="92"/>
                </a:cubicBezTo>
                <a:cubicBezTo>
                  <a:pt x="84" y="92"/>
                  <a:pt x="84" y="92"/>
                  <a:pt x="84" y="92"/>
                </a:cubicBezTo>
                <a:cubicBezTo>
                  <a:pt x="84" y="92"/>
                  <a:pt x="124" y="113"/>
                  <a:pt x="127" y="115"/>
                </a:cubicBezTo>
                <a:cubicBezTo>
                  <a:pt x="129" y="116"/>
                  <a:pt x="132" y="115"/>
                  <a:pt x="133" y="112"/>
                </a:cubicBezTo>
                <a:cubicBezTo>
                  <a:pt x="134" y="108"/>
                  <a:pt x="158" y="7"/>
                  <a:pt x="158" y="5"/>
                </a:cubicBezTo>
                <a:cubicBezTo>
                  <a:pt x="159" y="2"/>
                  <a:pt x="157" y="0"/>
                  <a:pt x="154" y="1"/>
                </a:cubicBezTo>
                <a:close/>
              </a:path>
            </a:pathLst>
          </a:custGeom>
          <a:solidFill>
            <a:srgbClr val="0070C0"/>
          </a:solidFill>
          <a:ln>
            <a:noFill/>
          </a:ln>
        </p:spPr>
        <p:txBody>
          <a:bodyPr vert="horz" wrap="square" lIns="79031" tIns="39515" rIns="79031" bIns="39515" numCol="1" anchor="t" anchorCtr="0" compatLnSpc="1"/>
          <a:lstStyle/>
          <a:p>
            <a:pPr algn="ctr" fontAlgn="base">
              <a:spcBef>
                <a:spcPct val="0"/>
              </a:spcBef>
              <a:spcAft>
                <a:spcPct val="0"/>
              </a:spcAft>
              <a:defRPr/>
            </a:pPr>
            <a:endParaRPr lang="en-US" sz="1900" kern="0">
              <a:solidFill>
                <a:srgbClr val="000000"/>
              </a:solidFill>
              <a:latin typeface="微软雅黑" panose="020B0503020204020204" pitchFamily="34" charset="-122"/>
              <a:ea typeface="微软雅黑" panose="020B0503020204020204" pitchFamily="34" charset="-122"/>
              <a:sym typeface="Gill Sans" charset="0"/>
            </a:endParaRPr>
          </a:p>
        </p:txBody>
      </p:sp>
      <p:grpSp>
        <p:nvGrpSpPr>
          <p:cNvPr id="24" name="组合 23"/>
          <p:cNvGrpSpPr/>
          <p:nvPr/>
        </p:nvGrpSpPr>
        <p:grpSpPr>
          <a:xfrm>
            <a:off x="4433114" y="1680716"/>
            <a:ext cx="2167056" cy="975203"/>
            <a:chOff x="4304043" y="1286668"/>
            <a:chExt cx="3837944" cy="2757793"/>
          </a:xfrm>
          <a:effectLst>
            <a:outerShdw blurRad="381000" dist="254000" dir="8100000" algn="tr" rotWithShape="0">
              <a:prstClr val="black">
                <a:alpha val="40000"/>
              </a:prstClr>
            </a:outerShdw>
          </a:effectLst>
        </p:grpSpPr>
        <p:sp>
          <p:nvSpPr>
            <p:cNvPr id="25" name="圆角矩形 24"/>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圆角矩形 25"/>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26"/>
          <p:cNvGrpSpPr/>
          <p:nvPr/>
        </p:nvGrpSpPr>
        <p:grpSpPr>
          <a:xfrm>
            <a:off x="4564002" y="1869260"/>
            <a:ext cx="538095" cy="534789"/>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789940">
                <a:defRPr/>
              </a:pPr>
              <a:endParaRPr lang="zh-CN" altLang="en-US" sz="1400" kern="0">
                <a:solidFill>
                  <a:sysClr val="windowText" lastClr="000000"/>
                </a:solidFill>
                <a:latin typeface="Calibri" panose="020F0502020204030204"/>
                <a:ea typeface="宋体" panose="02010600030101010101" pitchFamily="2" charset="-122"/>
              </a:endParaRPr>
            </a:p>
          </p:txBody>
        </p:sp>
        <p:sp>
          <p:nvSpPr>
            <p:cNvPr id="29" name="椭圆 2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789940">
                <a:defRPr/>
              </a:pPr>
              <a:endParaRPr lang="zh-CN" altLang="en-US" sz="1400" kern="0">
                <a:solidFill>
                  <a:sysClr val="window" lastClr="FFFFFF"/>
                </a:solidFill>
                <a:latin typeface="Calibri" panose="020F0502020204030204"/>
                <a:ea typeface="宋体" panose="02010600030101010101" pitchFamily="2" charset="-122"/>
              </a:endParaRPr>
            </a:p>
          </p:txBody>
        </p:sp>
      </p:grpSp>
      <p:grpSp>
        <p:nvGrpSpPr>
          <p:cNvPr id="30" name="Group 41"/>
          <p:cNvGrpSpPr/>
          <p:nvPr/>
        </p:nvGrpSpPr>
        <p:grpSpPr bwMode="auto">
          <a:xfrm>
            <a:off x="5181934" y="1869258"/>
            <a:ext cx="1263406" cy="688676"/>
            <a:chOff x="0" y="0"/>
            <a:chExt cx="2419" cy="1343"/>
          </a:xfrm>
        </p:grpSpPr>
        <p:sp>
          <p:nvSpPr>
            <p:cNvPr id="31" name="Rectangle 42"/>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100" dirty="0">
                  <a:solidFill>
                    <a:srgbClr val="000000"/>
                  </a:solidFill>
                  <a:latin typeface="微软雅黑" panose="020B0503020204020204" pitchFamily="34" charset="-122"/>
                  <a:ea typeface="微软雅黑" panose="020B0503020204020204" pitchFamily="34" charset="-122"/>
                  <a:cs typeface="Bebas Neue" charset="0"/>
                  <a:sym typeface="Bebas Neue" charset="0"/>
                </a:rPr>
                <a:t>单击此处添加标题</a:t>
              </a:r>
              <a:endParaRPr lang="en-US" sz="1100" dirty="0">
                <a:solidFill>
                  <a:srgbClr val="000000"/>
                </a:solidFill>
                <a:latin typeface="微软雅黑" panose="020B0503020204020204" pitchFamily="34" charset="-122"/>
                <a:ea typeface="微软雅黑" panose="020B0503020204020204" pitchFamily="34" charset="-122"/>
                <a:cs typeface="Bebas Neue" charset="0"/>
                <a:sym typeface="Bebas Neue" charset="0"/>
              </a:endParaRPr>
            </a:p>
          </p:txBody>
        </p:sp>
        <p:sp>
          <p:nvSpPr>
            <p:cNvPr id="32" name="Rectangle 43"/>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700" dirty="0">
                  <a:solidFill>
                    <a:srgbClr val="000000"/>
                  </a:solidFill>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此处添加详细文本描述，建议与标题相关并符合整体语言风格，语言描述尽量</a:t>
              </a:r>
              <a:endParaRPr lang="en-US" sz="700" dirty="0">
                <a:solidFill>
                  <a:srgbClr val="000000"/>
                </a:solidFill>
                <a:latin typeface="微软雅黑" panose="020B0503020204020204" pitchFamily="34" charset="-122"/>
                <a:ea typeface="微软雅黑" panose="020B0503020204020204" pitchFamily="34" charset="-122"/>
                <a:cs typeface="Lato Light" charset="0"/>
                <a:sym typeface="Lato Light" charset="0"/>
              </a:endParaRPr>
            </a:p>
          </p:txBody>
        </p:sp>
      </p:grpSp>
      <p:sp>
        <p:nvSpPr>
          <p:cNvPr id="33" name="Freeform 8"/>
          <p:cNvSpPr>
            <a:spLocks noEditPoints="1"/>
          </p:cNvSpPr>
          <p:nvPr/>
        </p:nvSpPr>
        <p:spPr bwMode="auto">
          <a:xfrm>
            <a:off x="4727144" y="2068180"/>
            <a:ext cx="211812" cy="208600"/>
          </a:xfrm>
          <a:custGeom>
            <a:avLst/>
            <a:gdLst>
              <a:gd name="T0" fmla="*/ 18 w 138"/>
              <a:gd name="T1" fmla="*/ 69 h 138"/>
              <a:gd name="T2" fmla="*/ 0 w 138"/>
              <a:gd name="T3" fmla="*/ 69 h 138"/>
              <a:gd name="T4" fmla="*/ 0 w 138"/>
              <a:gd name="T5" fmla="*/ 121 h 138"/>
              <a:gd name="T6" fmla="*/ 18 w 138"/>
              <a:gd name="T7" fmla="*/ 138 h 138"/>
              <a:gd name="T8" fmla="*/ 69 w 138"/>
              <a:gd name="T9" fmla="*/ 138 h 138"/>
              <a:gd name="T10" fmla="*/ 69 w 138"/>
              <a:gd name="T11" fmla="*/ 121 h 138"/>
              <a:gd name="T12" fmla="*/ 18 w 138"/>
              <a:gd name="T13" fmla="*/ 121 h 138"/>
              <a:gd name="T14" fmla="*/ 18 w 138"/>
              <a:gd name="T15" fmla="*/ 69 h 138"/>
              <a:gd name="T16" fmla="*/ 121 w 138"/>
              <a:gd name="T17" fmla="*/ 86 h 138"/>
              <a:gd name="T18" fmla="*/ 52 w 138"/>
              <a:gd name="T19" fmla="*/ 86 h 138"/>
              <a:gd name="T20" fmla="*/ 52 w 138"/>
              <a:gd name="T21" fmla="*/ 18 h 138"/>
              <a:gd name="T22" fmla="*/ 121 w 138"/>
              <a:gd name="T23" fmla="*/ 18 h 138"/>
              <a:gd name="T24" fmla="*/ 121 w 138"/>
              <a:gd name="T25" fmla="*/ 86 h 138"/>
              <a:gd name="T26" fmla="*/ 121 w 138"/>
              <a:gd name="T27" fmla="*/ 0 h 138"/>
              <a:gd name="T28" fmla="*/ 52 w 138"/>
              <a:gd name="T29" fmla="*/ 0 h 138"/>
              <a:gd name="T30" fmla="*/ 35 w 138"/>
              <a:gd name="T31" fmla="*/ 17 h 138"/>
              <a:gd name="T32" fmla="*/ 35 w 138"/>
              <a:gd name="T33" fmla="*/ 86 h 138"/>
              <a:gd name="T34" fmla="*/ 52 w 138"/>
              <a:gd name="T35" fmla="*/ 103 h 138"/>
              <a:gd name="T36" fmla="*/ 121 w 138"/>
              <a:gd name="T37" fmla="*/ 103 h 138"/>
              <a:gd name="T38" fmla="*/ 138 w 138"/>
              <a:gd name="T39" fmla="*/ 86 h 138"/>
              <a:gd name="T40" fmla="*/ 138 w 138"/>
              <a:gd name="T41" fmla="*/ 18 h 138"/>
              <a:gd name="T42" fmla="*/ 121 w 138"/>
              <a:gd name="T43"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8" h="138">
                <a:moveTo>
                  <a:pt x="18" y="69"/>
                </a:moveTo>
                <a:cubicBezTo>
                  <a:pt x="0" y="69"/>
                  <a:pt x="0" y="69"/>
                  <a:pt x="0" y="69"/>
                </a:cubicBezTo>
                <a:cubicBezTo>
                  <a:pt x="0" y="121"/>
                  <a:pt x="0" y="121"/>
                  <a:pt x="0" y="121"/>
                </a:cubicBezTo>
                <a:cubicBezTo>
                  <a:pt x="0" y="130"/>
                  <a:pt x="8" y="138"/>
                  <a:pt x="18" y="138"/>
                </a:cubicBezTo>
                <a:cubicBezTo>
                  <a:pt x="69" y="138"/>
                  <a:pt x="69" y="138"/>
                  <a:pt x="69" y="138"/>
                </a:cubicBezTo>
                <a:cubicBezTo>
                  <a:pt x="69" y="121"/>
                  <a:pt x="69" y="121"/>
                  <a:pt x="69" y="121"/>
                </a:cubicBezTo>
                <a:cubicBezTo>
                  <a:pt x="18" y="121"/>
                  <a:pt x="18" y="121"/>
                  <a:pt x="18" y="121"/>
                </a:cubicBezTo>
                <a:cubicBezTo>
                  <a:pt x="18" y="69"/>
                  <a:pt x="18" y="69"/>
                  <a:pt x="18" y="69"/>
                </a:cubicBezTo>
                <a:close/>
                <a:moveTo>
                  <a:pt x="121" y="86"/>
                </a:moveTo>
                <a:cubicBezTo>
                  <a:pt x="52" y="86"/>
                  <a:pt x="52" y="86"/>
                  <a:pt x="52" y="86"/>
                </a:cubicBezTo>
                <a:cubicBezTo>
                  <a:pt x="52" y="18"/>
                  <a:pt x="52" y="18"/>
                  <a:pt x="52" y="18"/>
                </a:cubicBezTo>
                <a:cubicBezTo>
                  <a:pt x="121" y="18"/>
                  <a:pt x="121" y="18"/>
                  <a:pt x="121" y="18"/>
                </a:cubicBezTo>
                <a:cubicBezTo>
                  <a:pt x="121" y="86"/>
                  <a:pt x="121" y="86"/>
                  <a:pt x="121" y="86"/>
                </a:cubicBezTo>
                <a:close/>
                <a:moveTo>
                  <a:pt x="121" y="0"/>
                </a:moveTo>
                <a:cubicBezTo>
                  <a:pt x="52" y="0"/>
                  <a:pt x="52" y="0"/>
                  <a:pt x="52" y="0"/>
                </a:cubicBezTo>
                <a:cubicBezTo>
                  <a:pt x="42" y="0"/>
                  <a:pt x="35" y="8"/>
                  <a:pt x="35" y="17"/>
                </a:cubicBezTo>
                <a:cubicBezTo>
                  <a:pt x="35" y="86"/>
                  <a:pt x="35" y="86"/>
                  <a:pt x="35" y="86"/>
                </a:cubicBezTo>
                <a:cubicBezTo>
                  <a:pt x="35" y="96"/>
                  <a:pt x="42" y="103"/>
                  <a:pt x="52" y="103"/>
                </a:cubicBezTo>
                <a:cubicBezTo>
                  <a:pt x="121" y="103"/>
                  <a:pt x="121" y="103"/>
                  <a:pt x="121" y="103"/>
                </a:cubicBezTo>
                <a:cubicBezTo>
                  <a:pt x="130" y="103"/>
                  <a:pt x="138" y="96"/>
                  <a:pt x="138" y="86"/>
                </a:cubicBezTo>
                <a:cubicBezTo>
                  <a:pt x="138" y="18"/>
                  <a:pt x="138" y="18"/>
                  <a:pt x="138" y="18"/>
                </a:cubicBezTo>
                <a:cubicBezTo>
                  <a:pt x="138" y="8"/>
                  <a:pt x="130" y="0"/>
                  <a:pt x="121" y="0"/>
                </a:cubicBezTo>
                <a:close/>
              </a:path>
            </a:pathLst>
          </a:custGeom>
          <a:solidFill>
            <a:srgbClr val="0070C0"/>
          </a:solidFill>
          <a:ln>
            <a:noFill/>
          </a:ln>
        </p:spPr>
        <p:txBody>
          <a:bodyPr vert="horz" wrap="square" lIns="79031" tIns="39515" rIns="79031" bIns="39515" numCol="1" anchor="t" anchorCtr="0" compatLnSpc="1"/>
          <a:lstStyle/>
          <a:p>
            <a:pPr algn="ctr" fontAlgn="base">
              <a:spcBef>
                <a:spcPct val="0"/>
              </a:spcBef>
              <a:spcAft>
                <a:spcPct val="0"/>
              </a:spcAft>
              <a:defRPr/>
            </a:pPr>
            <a:endParaRPr lang="en-US" sz="1900" kern="0">
              <a:solidFill>
                <a:srgbClr val="000000"/>
              </a:solidFill>
              <a:latin typeface="微软雅黑" panose="020B0503020204020204" pitchFamily="34" charset="-122"/>
              <a:ea typeface="微软雅黑" panose="020B0503020204020204" pitchFamily="34" charset="-122"/>
              <a:sym typeface="Gill Sans" charset="0"/>
            </a:endParaRPr>
          </a:p>
        </p:txBody>
      </p:sp>
      <p:grpSp>
        <p:nvGrpSpPr>
          <p:cNvPr id="34" name="组合 33"/>
          <p:cNvGrpSpPr/>
          <p:nvPr/>
        </p:nvGrpSpPr>
        <p:grpSpPr>
          <a:xfrm>
            <a:off x="1979292" y="2938369"/>
            <a:ext cx="2167056" cy="975203"/>
            <a:chOff x="4304043" y="1286668"/>
            <a:chExt cx="3837944" cy="2757793"/>
          </a:xfrm>
          <a:effectLst>
            <a:outerShdw blurRad="381000" dist="254000" dir="8100000" algn="tr" rotWithShape="0">
              <a:prstClr val="black">
                <a:alpha val="40000"/>
              </a:prstClr>
            </a:outerShdw>
          </a:effectLst>
        </p:grpSpPr>
        <p:sp>
          <p:nvSpPr>
            <p:cNvPr id="35" name="圆角矩形 34"/>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圆角矩形 35"/>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7" name="组合 36"/>
          <p:cNvGrpSpPr/>
          <p:nvPr/>
        </p:nvGrpSpPr>
        <p:grpSpPr>
          <a:xfrm>
            <a:off x="2110180" y="3126913"/>
            <a:ext cx="538095" cy="534789"/>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789940">
                <a:defRPr/>
              </a:pPr>
              <a:endParaRPr lang="zh-CN" altLang="en-US" sz="1400" kern="0">
                <a:solidFill>
                  <a:sysClr val="windowText" lastClr="000000"/>
                </a:solidFill>
                <a:latin typeface="Calibri" panose="020F0502020204030204"/>
                <a:ea typeface="宋体" panose="02010600030101010101" pitchFamily="2" charset="-122"/>
              </a:endParaRPr>
            </a:p>
          </p:txBody>
        </p:sp>
        <p:sp>
          <p:nvSpPr>
            <p:cNvPr id="39" name="椭圆 3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789940">
                <a:defRPr/>
              </a:pPr>
              <a:endParaRPr lang="zh-CN" altLang="en-US" sz="1400" kern="0">
                <a:solidFill>
                  <a:sysClr val="window" lastClr="FFFFFF"/>
                </a:solidFill>
                <a:latin typeface="Calibri" panose="020F0502020204030204"/>
                <a:ea typeface="宋体" panose="02010600030101010101" pitchFamily="2" charset="-122"/>
              </a:endParaRPr>
            </a:p>
          </p:txBody>
        </p:sp>
      </p:grpSp>
      <p:grpSp>
        <p:nvGrpSpPr>
          <p:cNvPr id="40" name="Group 41"/>
          <p:cNvGrpSpPr/>
          <p:nvPr/>
        </p:nvGrpSpPr>
        <p:grpSpPr bwMode="auto">
          <a:xfrm>
            <a:off x="2728110" y="3126910"/>
            <a:ext cx="1263406" cy="688676"/>
            <a:chOff x="0" y="0"/>
            <a:chExt cx="2419" cy="1343"/>
          </a:xfrm>
        </p:grpSpPr>
        <p:sp>
          <p:nvSpPr>
            <p:cNvPr id="41" name="Rectangle 42"/>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100" dirty="0">
                  <a:solidFill>
                    <a:srgbClr val="000000"/>
                  </a:solidFill>
                  <a:latin typeface="微软雅黑" panose="020B0503020204020204" pitchFamily="34" charset="-122"/>
                  <a:ea typeface="微软雅黑" panose="020B0503020204020204" pitchFamily="34" charset="-122"/>
                  <a:cs typeface="Bebas Neue" charset="0"/>
                  <a:sym typeface="Bebas Neue" charset="0"/>
                </a:rPr>
                <a:t>单击此处添加标题</a:t>
              </a:r>
              <a:endParaRPr lang="en-US" sz="1100" dirty="0">
                <a:solidFill>
                  <a:srgbClr val="000000"/>
                </a:solidFill>
                <a:latin typeface="微软雅黑" panose="020B0503020204020204" pitchFamily="34" charset="-122"/>
                <a:ea typeface="微软雅黑" panose="020B0503020204020204" pitchFamily="34" charset="-122"/>
                <a:cs typeface="Bebas Neue" charset="0"/>
                <a:sym typeface="Bebas Neue" charset="0"/>
              </a:endParaRPr>
            </a:p>
          </p:txBody>
        </p:sp>
        <p:sp>
          <p:nvSpPr>
            <p:cNvPr id="42" name="Rectangle 43"/>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700" dirty="0">
                  <a:solidFill>
                    <a:srgbClr val="000000"/>
                  </a:solidFill>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此处添加详细文本描述，建议与标题相关并符合整体语言风格，语言描述尽量</a:t>
              </a:r>
              <a:endParaRPr lang="en-US" sz="700" dirty="0">
                <a:solidFill>
                  <a:srgbClr val="000000"/>
                </a:solidFill>
                <a:latin typeface="微软雅黑" panose="020B0503020204020204" pitchFamily="34" charset="-122"/>
                <a:ea typeface="微软雅黑" panose="020B0503020204020204" pitchFamily="34" charset="-122"/>
                <a:cs typeface="Lato Light" charset="0"/>
                <a:sym typeface="Lato Light" charset="0"/>
              </a:endParaRPr>
            </a:p>
          </p:txBody>
        </p:sp>
      </p:grpSp>
      <p:sp>
        <p:nvSpPr>
          <p:cNvPr id="43" name="Freeform 7"/>
          <p:cNvSpPr/>
          <p:nvPr/>
        </p:nvSpPr>
        <p:spPr bwMode="auto">
          <a:xfrm>
            <a:off x="2227578" y="3266083"/>
            <a:ext cx="256644" cy="256445"/>
          </a:xfrm>
          <a:custGeom>
            <a:avLst/>
            <a:gdLst>
              <a:gd name="T0" fmla="*/ 48 w 167"/>
              <a:gd name="T1" fmla="*/ 170 h 170"/>
              <a:gd name="T2" fmla="*/ 18 w 167"/>
              <a:gd name="T3" fmla="*/ 158 h 170"/>
              <a:gd name="T4" fmla="*/ 20 w 167"/>
              <a:gd name="T5" fmla="*/ 97 h 170"/>
              <a:gd name="T6" fmla="*/ 105 w 167"/>
              <a:gd name="T7" fmla="*/ 12 h 170"/>
              <a:gd name="T8" fmla="*/ 135 w 167"/>
              <a:gd name="T9" fmla="*/ 3 h 170"/>
              <a:gd name="T10" fmla="*/ 157 w 167"/>
              <a:gd name="T11" fmla="*/ 24 h 170"/>
              <a:gd name="T12" fmla="*/ 148 w 167"/>
              <a:gd name="T13" fmla="*/ 54 h 170"/>
              <a:gd name="T14" fmla="*/ 66 w 167"/>
              <a:gd name="T15" fmla="*/ 136 h 170"/>
              <a:gd name="T16" fmla="*/ 51 w 167"/>
              <a:gd name="T17" fmla="*/ 143 h 170"/>
              <a:gd name="T18" fmla="*/ 38 w 167"/>
              <a:gd name="T19" fmla="*/ 139 h 170"/>
              <a:gd name="T20" fmla="*/ 41 w 167"/>
              <a:gd name="T21" fmla="*/ 110 h 170"/>
              <a:gd name="T22" fmla="*/ 98 w 167"/>
              <a:gd name="T23" fmla="*/ 53 h 170"/>
              <a:gd name="T24" fmla="*/ 106 w 167"/>
              <a:gd name="T25" fmla="*/ 53 h 170"/>
              <a:gd name="T26" fmla="*/ 106 w 167"/>
              <a:gd name="T27" fmla="*/ 62 h 170"/>
              <a:gd name="T28" fmla="*/ 49 w 167"/>
              <a:gd name="T29" fmla="*/ 119 h 170"/>
              <a:gd name="T30" fmla="*/ 46 w 167"/>
              <a:gd name="T31" fmla="*/ 130 h 170"/>
              <a:gd name="T32" fmla="*/ 50 w 167"/>
              <a:gd name="T33" fmla="*/ 132 h 170"/>
              <a:gd name="T34" fmla="*/ 58 w 167"/>
              <a:gd name="T35" fmla="*/ 127 h 170"/>
              <a:gd name="T36" fmla="*/ 139 w 167"/>
              <a:gd name="T37" fmla="*/ 46 h 170"/>
              <a:gd name="T38" fmla="*/ 145 w 167"/>
              <a:gd name="T39" fmla="*/ 27 h 170"/>
              <a:gd name="T40" fmla="*/ 132 w 167"/>
              <a:gd name="T41" fmla="*/ 14 h 170"/>
              <a:gd name="T42" fmla="*/ 114 w 167"/>
              <a:gd name="T43" fmla="*/ 20 h 170"/>
              <a:gd name="T44" fmla="*/ 29 w 167"/>
              <a:gd name="T45" fmla="*/ 105 h 170"/>
              <a:gd name="T46" fmla="*/ 27 w 167"/>
              <a:gd name="T47" fmla="*/ 150 h 170"/>
              <a:gd name="T48" fmla="*/ 71 w 167"/>
              <a:gd name="T49" fmla="*/ 148 h 170"/>
              <a:gd name="T50" fmla="*/ 156 w 167"/>
              <a:gd name="T51" fmla="*/ 63 h 170"/>
              <a:gd name="T52" fmla="*/ 165 w 167"/>
              <a:gd name="T53" fmla="*/ 63 h 170"/>
              <a:gd name="T54" fmla="*/ 165 w 167"/>
              <a:gd name="T55" fmla="*/ 71 h 170"/>
              <a:gd name="T56" fmla="*/ 80 w 167"/>
              <a:gd name="T57" fmla="*/ 156 h 170"/>
              <a:gd name="T58" fmla="*/ 48 w 167"/>
              <a:gd name="T59"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7" h="170">
                <a:moveTo>
                  <a:pt x="48" y="170"/>
                </a:moveTo>
                <a:cubicBezTo>
                  <a:pt x="37" y="170"/>
                  <a:pt x="26" y="166"/>
                  <a:pt x="18" y="158"/>
                </a:cubicBezTo>
                <a:cubicBezTo>
                  <a:pt x="4" y="143"/>
                  <a:pt x="0" y="117"/>
                  <a:pt x="20" y="97"/>
                </a:cubicBezTo>
                <a:cubicBezTo>
                  <a:pt x="32" y="85"/>
                  <a:pt x="81" y="36"/>
                  <a:pt x="105" y="12"/>
                </a:cubicBezTo>
                <a:cubicBezTo>
                  <a:pt x="114" y="3"/>
                  <a:pt x="125" y="0"/>
                  <a:pt x="135" y="3"/>
                </a:cubicBezTo>
                <a:cubicBezTo>
                  <a:pt x="146" y="5"/>
                  <a:pt x="154" y="14"/>
                  <a:pt x="157" y="24"/>
                </a:cubicBezTo>
                <a:cubicBezTo>
                  <a:pt x="160" y="35"/>
                  <a:pt x="156" y="46"/>
                  <a:pt x="148" y="54"/>
                </a:cubicBezTo>
                <a:cubicBezTo>
                  <a:pt x="66" y="136"/>
                  <a:pt x="66" y="136"/>
                  <a:pt x="66" y="136"/>
                </a:cubicBezTo>
                <a:cubicBezTo>
                  <a:pt x="62" y="140"/>
                  <a:pt x="57" y="143"/>
                  <a:pt x="51" y="143"/>
                </a:cubicBezTo>
                <a:cubicBezTo>
                  <a:pt x="46" y="144"/>
                  <a:pt x="41" y="142"/>
                  <a:pt x="38" y="139"/>
                </a:cubicBezTo>
                <a:cubicBezTo>
                  <a:pt x="31" y="133"/>
                  <a:pt x="30" y="121"/>
                  <a:pt x="41" y="110"/>
                </a:cubicBezTo>
                <a:cubicBezTo>
                  <a:pt x="98" y="53"/>
                  <a:pt x="98" y="53"/>
                  <a:pt x="98" y="53"/>
                </a:cubicBezTo>
                <a:cubicBezTo>
                  <a:pt x="100" y="51"/>
                  <a:pt x="104" y="51"/>
                  <a:pt x="106" y="53"/>
                </a:cubicBezTo>
                <a:cubicBezTo>
                  <a:pt x="109" y="55"/>
                  <a:pt x="109" y="59"/>
                  <a:pt x="106" y="62"/>
                </a:cubicBezTo>
                <a:cubicBezTo>
                  <a:pt x="49" y="119"/>
                  <a:pt x="49" y="119"/>
                  <a:pt x="49" y="119"/>
                </a:cubicBezTo>
                <a:cubicBezTo>
                  <a:pt x="44" y="124"/>
                  <a:pt x="44" y="128"/>
                  <a:pt x="46" y="130"/>
                </a:cubicBezTo>
                <a:cubicBezTo>
                  <a:pt x="47" y="131"/>
                  <a:pt x="48" y="132"/>
                  <a:pt x="50" y="132"/>
                </a:cubicBezTo>
                <a:cubicBezTo>
                  <a:pt x="52" y="131"/>
                  <a:pt x="55" y="130"/>
                  <a:pt x="58" y="127"/>
                </a:cubicBezTo>
                <a:cubicBezTo>
                  <a:pt x="139" y="46"/>
                  <a:pt x="139" y="46"/>
                  <a:pt x="139" y="46"/>
                </a:cubicBezTo>
                <a:cubicBezTo>
                  <a:pt x="145" y="40"/>
                  <a:pt x="147" y="34"/>
                  <a:pt x="145" y="27"/>
                </a:cubicBezTo>
                <a:cubicBezTo>
                  <a:pt x="144" y="21"/>
                  <a:pt x="138" y="16"/>
                  <a:pt x="132" y="14"/>
                </a:cubicBezTo>
                <a:cubicBezTo>
                  <a:pt x="126" y="13"/>
                  <a:pt x="119" y="15"/>
                  <a:pt x="114" y="20"/>
                </a:cubicBezTo>
                <a:cubicBezTo>
                  <a:pt x="89" y="45"/>
                  <a:pt x="41" y="93"/>
                  <a:pt x="29" y="105"/>
                </a:cubicBezTo>
                <a:cubicBezTo>
                  <a:pt x="13" y="121"/>
                  <a:pt x="17" y="139"/>
                  <a:pt x="27" y="150"/>
                </a:cubicBezTo>
                <a:cubicBezTo>
                  <a:pt x="37" y="160"/>
                  <a:pt x="55" y="164"/>
                  <a:pt x="71" y="148"/>
                </a:cubicBezTo>
                <a:cubicBezTo>
                  <a:pt x="156" y="63"/>
                  <a:pt x="156" y="63"/>
                  <a:pt x="156" y="63"/>
                </a:cubicBezTo>
                <a:cubicBezTo>
                  <a:pt x="159" y="60"/>
                  <a:pt x="162" y="60"/>
                  <a:pt x="165" y="63"/>
                </a:cubicBezTo>
                <a:cubicBezTo>
                  <a:pt x="167" y="65"/>
                  <a:pt x="167" y="69"/>
                  <a:pt x="165" y="71"/>
                </a:cubicBezTo>
                <a:cubicBezTo>
                  <a:pt x="80" y="156"/>
                  <a:pt x="80" y="156"/>
                  <a:pt x="80" y="156"/>
                </a:cubicBezTo>
                <a:cubicBezTo>
                  <a:pt x="70" y="166"/>
                  <a:pt x="58" y="170"/>
                  <a:pt x="48" y="170"/>
                </a:cubicBezTo>
                <a:close/>
              </a:path>
            </a:pathLst>
          </a:custGeom>
          <a:solidFill>
            <a:srgbClr val="0070C0"/>
          </a:solidFill>
          <a:ln>
            <a:noFill/>
          </a:ln>
        </p:spPr>
        <p:txBody>
          <a:bodyPr vert="horz" wrap="square" lIns="79031" tIns="39515" rIns="79031" bIns="39515" numCol="1" anchor="t" anchorCtr="0" compatLnSpc="1"/>
          <a:lstStyle/>
          <a:p>
            <a:pPr algn="ctr" fontAlgn="base">
              <a:spcBef>
                <a:spcPct val="0"/>
              </a:spcBef>
              <a:spcAft>
                <a:spcPct val="0"/>
              </a:spcAft>
              <a:defRPr/>
            </a:pPr>
            <a:endParaRPr lang="en-US" sz="1900" kern="0">
              <a:solidFill>
                <a:srgbClr val="000000"/>
              </a:solidFill>
              <a:latin typeface="微软雅黑" panose="020B0503020204020204" pitchFamily="34" charset="-122"/>
              <a:ea typeface="微软雅黑" panose="020B0503020204020204" pitchFamily="34" charset="-122"/>
              <a:sym typeface="Gill Sans" charset="0"/>
            </a:endParaRPr>
          </a:p>
        </p:txBody>
      </p:sp>
      <p:grpSp>
        <p:nvGrpSpPr>
          <p:cNvPr id="44" name="组合 43"/>
          <p:cNvGrpSpPr/>
          <p:nvPr/>
        </p:nvGrpSpPr>
        <p:grpSpPr>
          <a:xfrm>
            <a:off x="4434200" y="2938369"/>
            <a:ext cx="2167056" cy="975203"/>
            <a:chOff x="4304043" y="1286668"/>
            <a:chExt cx="3837944" cy="2757793"/>
          </a:xfrm>
          <a:effectLst>
            <a:outerShdw blurRad="381000" dist="254000" dir="8100000" algn="tr" rotWithShape="0">
              <a:prstClr val="black">
                <a:alpha val="40000"/>
              </a:prstClr>
            </a:outerShdw>
          </a:effectLst>
        </p:grpSpPr>
        <p:sp>
          <p:nvSpPr>
            <p:cNvPr id="45" name="圆角矩形 44"/>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圆角矩形 45"/>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7" name="组合 46"/>
          <p:cNvGrpSpPr/>
          <p:nvPr/>
        </p:nvGrpSpPr>
        <p:grpSpPr>
          <a:xfrm>
            <a:off x="4565085" y="3126913"/>
            <a:ext cx="538095" cy="534789"/>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789940">
                <a:defRPr/>
              </a:pPr>
              <a:endParaRPr lang="zh-CN" altLang="en-US" sz="1400" kern="0">
                <a:solidFill>
                  <a:sysClr val="windowText" lastClr="000000"/>
                </a:solidFill>
                <a:latin typeface="Calibri" panose="020F0502020204030204"/>
                <a:ea typeface="宋体" panose="02010600030101010101" pitchFamily="2" charset="-122"/>
              </a:endParaRPr>
            </a:p>
          </p:txBody>
        </p:sp>
        <p:sp>
          <p:nvSpPr>
            <p:cNvPr id="49" name="椭圆 4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789940">
                <a:defRPr/>
              </a:pPr>
              <a:endParaRPr lang="zh-CN" altLang="en-US" sz="1400" kern="0">
                <a:solidFill>
                  <a:sysClr val="window" lastClr="FFFFFF"/>
                </a:solidFill>
                <a:latin typeface="Calibri" panose="020F0502020204030204"/>
                <a:ea typeface="宋体" panose="02010600030101010101" pitchFamily="2" charset="-122"/>
              </a:endParaRPr>
            </a:p>
          </p:txBody>
        </p:sp>
      </p:grpSp>
      <p:grpSp>
        <p:nvGrpSpPr>
          <p:cNvPr id="50" name="Group 41"/>
          <p:cNvGrpSpPr/>
          <p:nvPr/>
        </p:nvGrpSpPr>
        <p:grpSpPr bwMode="auto">
          <a:xfrm>
            <a:off x="5183018" y="3126910"/>
            <a:ext cx="1263406" cy="688676"/>
            <a:chOff x="0" y="0"/>
            <a:chExt cx="2419" cy="1343"/>
          </a:xfrm>
        </p:grpSpPr>
        <p:sp>
          <p:nvSpPr>
            <p:cNvPr id="51" name="Rectangle 42"/>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100" dirty="0">
                  <a:solidFill>
                    <a:srgbClr val="000000"/>
                  </a:solidFill>
                  <a:latin typeface="微软雅黑" panose="020B0503020204020204" pitchFamily="34" charset="-122"/>
                  <a:ea typeface="微软雅黑" panose="020B0503020204020204" pitchFamily="34" charset="-122"/>
                  <a:cs typeface="Bebas Neue" charset="0"/>
                  <a:sym typeface="Bebas Neue" charset="0"/>
                </a:rPr>
                <a:t>单击此处添加标题</a:t>
              </a:r>
              <a:endParaRPr lang="en-US" sz="1100" dirty="0">
                <a:solidFill>
                  <a:srgbClr val="000000"/>
                </a:solidFill>
                <a:latin typeface="微软雅黑" panose="020B0503020204020204" pitchFamily="34" charset="-122"/>
                <a:ea typeface="微软雅黑" panose="020B0503020204020204" pitchFamily="34" charset="-122"/>
                <a:cs typeface="Bebas Neue" charset="0"/>
                <a:sym typeface="Bebas Neue" charset="0"/>
              </a:endParaRPr>
            </a:p>
          </p:txBody>
        </p:sp>
        <p:sp>
          <p:nvSpPr>
            <p:cNvPr id="52" name="Rectangle 43"/>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700" dirty="0">
                  <a:solidFill>
                    <a:srgbClr val="000000"/>
                  </a:solidFill>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此处添加详细文本描述，建议与标题相关并符合整体语言风格，语言描述尽量</a:t>
              </a:r>
              <a:endParaRPr lang="en-US" sz="700" dirty="0">
                <a:solidFill>
                  <a:srgbClr val="000000"/>
                </a:solidFill>
                <a:latin typeface="微软雅黑" panose="020B0503020204020204" pitchFamily="34" charset="-122"/>
                <a:ea typeface="微软雅黑" panose="020B0503020204020204" pitchFamily="34" charset="-122"/>
                <a:cs typeface="Lato Light" charset="0"/>
                <a:sym typeface="Lato Light" charset="0"/>
              </a:endParaRPr>
            </a:p>
          </p:txBody>
        </p:sp>
      </p:grpSp>
      <p:sp>
        <p:nvSpPr>
          <p:cNvPr id="53" name="Freeform 6"/>
          <p:cNvSpPr>
            <a:spLocks noEditPoints="1"/>
          </p:cNvSpPr>
          <p:nvPr/>
        </p:nvSpPr>
        <p:spPr bwMode="auto">
          <a:xfrm>
            <a:off x="4730015" y="3284585"/>
            <a:ext cx="235853" cy="237943"/>
          </a:xfrm>
          <a:custGeom>
            <a:avLst/>
            <a:gdLst>
              <a:gd name="T0" fmla="*/ 13 w 154"/>
              <a:gd name="T1" fmla="*/ 28 h 158"/>
              <a:gd name="T2" fmla="*/ 34 w 154"/>
              <a:gd name="T3" fmla="*/ 28 h 158"/>
              <a:gd name="T4" fmla="*/ 43 w 154"/>
              <a:gd name="T5" fmla="*/ 73 h 158"/>
              <a:gd name="T6" fmla="*/ 13 w 154"/>
              <a:gd name="T7" fmla="*/ 28 h 158"/>
              <a:gd name="T8" fmla="*/ 77 w 154"/>
              <a:gd name="T9" fmla="*/ 11 h 158"/>
              <a:gd name="T10" fmla="*/ 110 w 154"/>
              <a:gd name="T11" fmla="*/ 24 h 158"/>
              <a:gd name="T12" fmla="*/ 77 w 154"/>
              <a:gd name="T13" fmla="*/ 37 h 158"/>
              <a:gd name="T14" fmla="*/ 45 w 154"/>
              <a:gd name="T15" fmla="*/ 24 h 158"/>
              <a:gd name="T16" fmla="*/ 77 w 154"/>
              <a:gd name="T17" fmla="*/ 11 h 158"/>
              <a:gd name="T18" fmla="*/ 111 w 154"/>
              <a:gd name="T19" fmla="*/ 73 h 158"/>
              <a:gd name="T20" fmla="*/ 121 w 154"/>
              <a:gd name="T21" fmla="*/ 28 h 158"/>
              <a:gd name="T22" fmla="*/ 142 w 154"/>
              <a:gd name="T23" fmla="*/ 28 h 158"/>
              <a:gd name="T24" fmla="*/ 111 w 154"/>
              <a:gd name="T25" fmla="*/ 73 h 158"/>
              <a:gd name="T26" fmla="*/ 87 w 154"/>
              <a:gd name="T27" fmla="*/ 116 h 158"/>
              <a:gd name="T28" fmla="*/ 112 w 154"/>
              <a:gd name="T29" fmla="*/ 87 h 158"/>
              <a:gd name="T30" fmla="*/ 154 w 154"/>
              <a:gd name="T31" fmla="*/ 22 h 158"/>
              <a:gd name="T32" fmla="*/ 148 w 154"/>
              <a:gd name="T33" fmla="*/ 16 h 158"/>
              <a:gd name="T34" fmla="*/ 119 w 154"/>
              <a:gd name="T35" fmla="*/ 16 h 158"/>
              <a:gd name="T36" fmla="*/ 77 w 154"/>
              <a:gd name="T37" fmla="*/ 0 h 158"/>
              <a:gd name="T38" fmla="*/ 36 w 154"/>
              <a:gd name="T39" fmla="*/ 16 h 158"/>
              <a:gd name="T40" fmla="*/ 6 w 154"/>
              <a:gd name="T41" fmla="*/ 16 h 158"/>
              <a:gd name="T42" fmla="*/ 0 w 154"/>
              <a:gd name="T43" fmla="*/ 22 h 158"/>
              <a:gd name="T44" fmla="*/ 42 w 154"/>
              <a:gd name="T45" fmla="*/ 87 h 158"/>
              <a:gd name="T46" fmla="*/ 67 w 154"/>
              <a:gd name="T47" fmla="*/ 116 h 158"/>
              <a:gd name="T48" fmla="*/ 67 w 154"/>
              <a:gd name="T49" fmla="*/ 128 h 158"/>
              <a:gd name="T50" fmla="*/ 39 w 154"/>
              <a:gd name="T51" fmla="*/ 143 h 158"/>
              <a:gd name="T52" fmla="*/ 77 w 154"/>
              <a:gd name="T53" fmla="*/ 158 h 158"/>
              <a:gd name="T54" fmla="*/ 115 w 154"/>
              <a:gd name="T55" fmla="*/ 143 h 158"/>
              <a:gd name="T56" fmla="*/ 87 w 154"/>
              <a:gd name="T57" fmla="*/ 128 h 158"/>
              <a:gd name="T58" fmla="*/ 87 w 154"/>
              <a:gd name="T59" fmla="*/ 116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4" h="158">
                <a:moveTo>
                  <a:pt x="13" y="28"/>
                </a:moveTo>
                <a:cubicBezTo>
                  <a:pt x="34" y="28"/>
                  <a:pt x="34" y="28"/>
                  <a:pt x="34" y="28"/>
                </a:cubicBezTo>
                <a:cubicBezTo>
                  <a:pt x="35" y="49"/>
                  <a:pt x="39" y="63"/>
                  <a:pt x="43" y="73"/>
                </a:cubicBezTo>
                <a:cubicBezTo>
                  <a:pt x="28" y="63"/>
                  <a:pt x="15" y="51"/>
                  <a:pt x="13" y="28"/>
                </a:cubicBezTo>
                <a:close/>
                <a:moveTo>
                  <a:pt x="77" y="11"/>
                </a:moveTo>
                <a:cubicBezTo>
                  <a:pt x="101" y="11"/>
                  <a:pt x="110" y="20"/>
                  <a:pt x="110" y="24"/>
                </a:cubicBezTo>
                <a:cubicBezTo>
                  <a:pt x="110" y="27"/>
                  <a:pt x="101" y="37"/>
                  <a:pt x="77" y="37"/>
                </a:cubicBezTo>
                <a:cubicBezTo>
                  <a:pt x="54" y="37"/>
                  <a:pt x="45" y="27"/>
                  <a:pt x="45" y="24"/>
                </a:cubicBezTo>
                <a:cubicBezTo>
                  <a:pt x="45" y="20"/>
                  <a:pt x="54" y="11"/>
                  <a:pt x="77" y="11"/>
                </a:cubicBezTo>
                <a:close/>
                <a:moveTo>
                  <a:pt x="111" y="73"/>
                </a:moveTo>
                <a:cubicBezTo>
                  <a:pt x="116" y="63"/>
                  <a:pt x="120" y="49"/>
                  <a:pt x="121" y="28"/>
                </a:cubicBezTo>
                <a:cubicBezTo>
                  <a:pt x="142" y="28"/>
                  <a:pt x="142" y="28"/>
                  <a:pt x="142" y="28"/>
                </a:cubicBezTo>
                <a:cubicBezTo>
                  <a:pt x="140" y="51"/>
                  <a:pt x="126" y="63"/>
                  <a:pt x="111" y="73"/>
                </a:cubicBezTo>
                <a:close/>
                <a:moveTo>
                  <a:pt x="87" y="116"/>
                </a:moveTo>
                <a:cubicBezTo>
                  <a:pt x="87" y="104"/>
                  <a:pt x="97" y="97"/>
                  <a:pt x="112" y="87"/>
                </a:cubicBezTo>
                <a:cubicBezTo>
                  <a:pt x="131" y="74"/>
                  <a:pt x="154" y="59"/>
                  <a:pt x="154" y="22"/>
                </a:cubicBezTo>
                <a:cubicBezTo>
                  <a:pt x="154" y="19"/>
                  <a:pt x="152" y="16"/>
                  <a:pt x="148" y="16"/>
                </a:cubicBezTo>
                <a:cubicBezTo>
                  <a:pt x="119" y="16"/>
                  <a:pt x="119" y="16"/>
                  <a:pt x="119" y="16"/>
                </a:cubicBezTo>
                <a:cubicBezTo>
                  <a:pt x="115" y="8"/>
                  <a:pt x="102" y="0"/>
                  <a:pt x="77" y="0"/>
                </a:cubicBezTo>
                <a:cubicBezTo>
                  <a:pt x="52" y="0"/>
                  <a:pt x="40" y="8"/>
                  <a:pt x="36" y="16"/>
                </a:cubicBezTo>
                <a:cubicBezTo>
                  <a:pt x="6" y="16"/>
                  <a:pt x="6" y="16"/>
                  <a:pt x="6" y="16"/>
                </a:cubicBezTo>
                <a:cubicBezTo>
                  <a:pt x="3" y="16"/>
                  <a:pt x="0" y="19"/>
                  <a:pt x="0" y="22"/>
                </a:cubicBezTo>
                <a:cubicBezTo>
                  <a:pt x="0" y="59"/>
                  <a:pt x="24" y="74"/>
                  <a:pt x="42" y="87"/>
                </a:cubicBezTo>
                <a:cubicBezTo>
                  <a:pt x="58" y="97"/>
                  <a:pt x="67" y="104"/>
                  <a:pt x="67" y="116"/>
                </a:cubicBezTo>
                <a:cubicBezTo>
                  <a:pt x="67" y="128"/>
                  <a:pt x="67" y="128"/>
                  <a:pt x="67" y="128"/>
                </a:cubicBezTo>
                <a:cubicBezTo>
                  <a:pt x="51" y="129"/>
                  <a:pt x="39" y="135"/>
                  <a:pt x="39" y="143"/>
                </a:cubicBezTo>
                <a:cubicBezTo>
                  <a:pt x="39" y="151"/>
                  <a:pt x="56" y="158"/>
                  <a:pt x="77" y="158"/>
                </a:cubicBezTo>
                <a:cubicBezTo>
                  <a:pt x="98" y="158"/>
                  <a:pt x="115" y="151"/>
                  <a:pt x="115" y="143"/>
                </a:cubicBezTo>
                <a:cubicBezTo>
                  <a:pt x="115" y="135"/>
                  <a:pt x="104" y="129"/>
                  <a:pt x="87" y="128"/>
                </a:cubicBezTo>
                <a:cubicBezTo>
                  <a:pt x="87" y="116"/>
                  <a:pt x="87" y="116"/>
                  <a:pt x="87" y="116"/>
                </a:cubicBezTo>
                <a:close/>
              </a:path>
            </a:pathLst>
          </a:custGeom>
          <a:solidFill>
            <a:srgbClr val="0070C0"/>
          </a:solidFill>
          <a:ln>
            <a:noFill/>
          </a:ln>
        </p:spPr>
        <p:txBody>
          <a:bodyPr vert="horz" wrap="square" lIns="79031" tIns="39515" rIns="79031" bIns="39515" numCol="1" anchor="t" anchorCtr="0" compatLnSpc="1"/>
          <a:lstStyle/>
          <a:p>
            <a:pPr algn="ctr" fontAlgn="base">
              <a:spcBef>
                <a:spcPct val="0"/>
              </a:spcBef>
              <a:spcAft>
                <a:spcPct val="0"/>
              </a:spcAft>
              <a:defRPr/>
            </a:pPr>
            <a:endParaRPr lang="en-US" sz="1900" kern="0">
              <a:solidFill>
                <a:srgbClr val="000000"/>
              </a:solidFill>
              <a:latin typeface="微软雅黑" panose="020B0503020204020204" pitchFamily="34" charset="-122"/>
              <a:ea typeface="微软雅黑" panose="020B0503020204020204" pitchFamily="34" charset="-122"/>
              <a:sym typeface="Gill Sans" charset="0"/>
            </a:endParaRPr>
          </a:p>
        </p:txBody>
      </p:sp>
    </p:spTree>
    <p:extLst>
      <p:ext uri="{BB962C8B-B14F-4D97-AF65-F5344CB8AC3E}">
        <p14:creationId xmlns:p14="http://schemas.microsoft.com/office/powerpoint/2010/main" val="170704250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1+#ppt_w/2"/>
                                              </p:val>
                                            </p:tav>
                                            <p:tav tm="100000">
                                              <p:val>
                                                <p:strVal val="#ppt_x"/>
                                              </p:val>
                                            </p:tav>
                                          </p:tavLst>
                                        </p:anim>
                                        <p:anim calcmode="lin" valueType="num">
                                          <p:cBhvr additive="base">
                                            <p:cTn id="12"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childTnLst>
                              </p:cTn>
                            </p:par>
                            <p:par>
                              <p:cTn id="20" fill="hold">
                                <p:stCondLst>
                                  <p:cond delay="500"/>
                                </p:stCondLst>
                                <p:childTnLst>
                                  <p:par>
                                    <p:cTn id="21" presetID="2" presetClass="entr" presetSubtype="4" accel="55000" fill="hold" grpId="0" nodeType="afterEffect" p14:presetBounceEnd="52000">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14:bounceEnd="52000">
                                          <p:cBhvr additive="base">
                                            <p:cTn id="23" dur="2000" fill="hold"/>
                                            <p:tgtEl>
                                              <p:spTgt spid="15"/>
                                            </p:tgtEl>
                                            <p:attrNameLst>
                                              <p:attrName>ppt_x</p:attrName>
                                            </p:attrNameLst>
                                          </p:cBhvr>
                                          <p:tavLst>
                                            <p:tav tm="0">
                                              <p:val>
                                                <p:strVal val="#ppt_x"/>
                                              </p:val>
                                            </p:tav>
                                            <p:tav tm="100000">
                                              <p:val>
                                                <p:strVal val="#ppt_x"/>
                                              </p:val>
                                            </p:tav>
                                          </p:tavLst>
                                        </p:anim>
                                        <p:anim calcmode="lin" valueType="num" p14:bounceEnd="52000">
                                          <p:cBhvr additive="base">
                                            <p:cTn id="24" dur="2000" fill="hold"/>
                                            <p:tgtEl>
                                              <p:spTgt spid="15"/>
                                            </p:tgtEl>
                                            <p:attrNameLst>
                                              <p:attrName>ppt_y</p:attrName>
                                            </p:attrNameLst>
                                          </p:cBhvr>
                                          <p:tavLst>
                                            <p:tav tm="0">
                                              <p:val>
                                                <p:strVal val="1+#ppt_h/2"/>
                                              </p:val>
                                            </p:tav>
                                            <p:tav tm="100000">
                                              <p:val>
                                                <p:strVal val="#ppt_y"/>
                                              </p:val>
                                            </p:tav>
                                          </p:tavLst>
                                        </p:anim>
                                      </p:childTnLst>
                                    </p:cTn>
                                  </p:par>
                                  <p:par>
                                    <p:cTn id="25" presetID="2" presetClass="entr" presetSubtype="1" accel="55000" fill="hold" grpId="0" nodeType="withEffect" p14:presetBounceEnd="52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2000">
                                          <p:cBhvr additive="base">
                                            <p:cTn id="27" dur="2000" fill="hold"/>
                                            <p:tgtEl>
                                              <p:spTgt spid="16"/>
                                            </p:tgtEl>
                                            <p:attrNameLst>
                                              <p:attrName>ppt_x</p:attrName>
                                            </p:attrNameLst>
                                          </p:cBhvr>
                                          <p:tavLst>
                                            <p:tav tm="0">
                                              <p:val>
                                                <p:strVal val="#ppt_x"/>
                                              </p:val>
                                            </p:tav>
                                            <p:tav tm="100000">
                                              <p:val>
                                                <p:strVal val="#ppt_x"/>
                                              </p:val>
                                            </p:tav>
                                          </p:tavLst>
                                        </p:anim>
                                        <p:anim calcmode="lin" valueType="num" p14:bounceEnd="52000">
                                          <p:cBhvr additive="base">
                                            <p:cTn id="28" dur="2000" fill="hold"/>
                                            <p:tgtEl>
                                              <p:spTgt spid="16"/>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53" presetClass="entr" presetSubtype="16" fill="hold" nodeType="after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p:cTn id="32" dur="500" fill="hold"/>
                                            <p:tgtEl>
                                              <p:spTgt spid="17"/>
                                            </p:tgtEl>
                                            <p:attrNameLst>
                                              <p:attrName>ppt_w</p:attrName>
                                            </p:attrNameLst>
                                          </p:cBhvr>
                                          <p:tavLst>
                                            <p:tav tm="0">
                                              <p:val>
                                                <p:fltVal val="0"/>
                                              </p:val>
                                            </p:tav>
                                            <p:tav tm="100000">
                                              <p:val>
                                                <p:strVal val="#ppt_w"/>
                                              </p:val>
                                            </p:tav>
                                          </p:tavLst>
                                        </p:anim>
                                        <p:anim calcmode="lin" valueType="num">
                                          <p:cBhvr>
                                            <p:cTn id="33" dur="500" fill="hold"/>
                                            <p:tgtEl>
                                              <p:spTgt spid="17"/>
                                            </p:tgtEl>
                                            <p:attrNameLst>
                                              <p:attrName>ppt_h</p:attrName>
                                            </p:attrNameLst>
                                          </p:cBhvr>
                                          <p:tavLst>
                                            <p:tav tm="0">
                                              <p:val>
                                                <p:fltVal val="0"/>
                                              </p:val>
                                            </p:tav>
                                            <p:tav tm="100000">
                                              <p:val>
                                                <p:strVal val="#ppt_h"/>
                                              </p:val>
                                            </p:tav>
                                          </p:tavLst>
                                        </p:anim>
                                        <p:animEffect transition="in" filter="fade">
                                          <p:cBhvr>
                                            <p:cTn id="34" dur="500"/>
                                            <p:tgtEl>
                                              <p:spTgt spid="17"/>
                                            </p:tgtEl>
                                          </p:cBhvr>
                                        </p:animEffect>
                                      </p:childTnLst>
                                    </p:cTn>
                                  </p:par>
                                </p:childTnLst>
                              </p:cTn>
                            </p:par>
                            <p:par>
                              <p:cTn id="35" fill="hold">
                                <p:stCondLst>
                                  <p:cond delay="3000"/>
                                </p:stCondLst>
                                <p:childTnLst>
                                  <p:par>
                                    <p:cTn id="36" presetID="42" presetClass="entr" presetSubtype="0" fill="hold" grpId="0" nodeType="after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fade">
                                          <p:cBhvr>
                                            <p:cTn id="38" dur="500"/>
                                            <p:tgtEl>
                                              <p:spTgt spid="23"/>
                                            </p:tgtEl>
                                          </p:cBhvr>
                                        </p:animEffect>
                                        <p:anim calcmode="lin" valueType="num">
                                          <p:cBhvr>
                                            <p:cTn id="39" dur="500" fill="hold"/>
                                            <p:tgtEl>
                                              <p:spTgt spid="23"/>
                                            </p:tgtEl>
                                            <p:attrNameLst>
                                              <p:attrName>ppt_x</p:attrName>
                                            </p:attrNameLst>
                                          </p:cBhvr>
                                          <p:tavLst>
                                            <p:tav tm="0">
                                              <p:val>
                                                <p:strVal val="#ppt_x"/>
                                              </p:val>
                                            </p:tav>
                                            <p:tav tm="100000">
                                              <p:val>
                                                <p:strVal val="#ppt_x"/>
                                              </p:val>
                                            </p:tav>
                                          </p:tavLst>
                                        </p:anim>
                                        <p:anim calcmode="lin" valueType="num">
                                          <p:cBhvr>
                                            <p:cTn id="40" dur="500" fill="hold"/>
                                            <p:tgtEl>
                                              <p:spTgt spid="23"/>
                                            </p:tgtEl>
                                            <p:attrNameLst>
                                              <p:attrName>ppt_y</p:attrName>
                                            </p:attrNameLst>
                                          </p:cBhvr>
                                          <p:tavLst>
                                            <p:tav tm="0">
                                              <p:val>
                                                <p:strVal val="#ppt_y+.1"/>
                                              </p:val>
                                            </p:tav>
                                            <p:tav tm="100000">
                                              <p:val>
                                                <p:strVal val="#ppt_y"/>
                                              </p:val>
                                            </p:tav>
                                          </p:tavLst>
                                        </p:anim>
                                      </p:childTnLst>
                                    </p:cTn>
                                  </p:par>
                                </p:childTnLst>
                              </p:cTn>
                            </p:par>
                            <p:par>
                              <p:cTn id="41" fill="hold">
                                <p:stCondLst>
                                  <p:cond delay="3500"/>
                                </p:stCondLst>
                                <p:childTnLst>
                                  <p:par>
                                    <p:cTn id="42" presetID="22" presetClass="entr" presetSubtype="2" fill="hold" nodeType="after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wipe(right)">
                                          <p:cBhvr>
                                            <p:cTn id="44" dur="500"/>
                                            <p:tgtEl>
                                              <p:spTgt spid="7"/>
                                            </p:tgtEl>
                                          </p:cBhvr>
                                        </p:animEffect>
                                      </p:childTnLst>
                                    </p:cTn>
                                  </p:par>
                                </p:childTnLst>
                              </p:cTn>
                            </p:par>
                            <p:par>
                              <p:cTn id="45" fill="hold">
                                <p:stCondLst>
                                  <p:cond delay="4000"/>
                                </p:stCondLst>
                                <p:childTnLst>
                                  <p:par>
                                    <p:cTn id="46" presetID="22" presetClass="entr" presetSubtype="8" fill="hold" nodeType="after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childTnLst>
                              </p:cTn>
                            </p:par>
                            <p:par>
                              <p:cTn id="49" fill="hold">
                                <p:stCondLst>
                                  <p:cond delay="4500"/>
                                </p:stCondLst>
                                <p:childTnLst>
                                  <p:par>
                                    <p:cTn id="50" presetID="53" presetClass="entr" presetSubtype="16" fill="hold" nodeType="afterEffect">
                                      <p:stCondLst>
                                        <p:cond delay="0"/>
                                      </p:stCondLst>
                                      <p:childTnLst>
                                        <p:set>
                                          <p:cBhvr>
                                            <p:cTn id="51" dur="1" fill="hold">
                                              <p:stCondLst>
                                                <p:cond delay="0"/>
                                              </p:stCondLst>
                                            </p:cTn>
                                            <p:tgtEl>
                                              <p:spTgt spid="27"/>
                                            </p:tgtEl>
                                            <p:attrNameLst>
                                              <p:attrName>style.visibility</p:attrName>
                                            </p:attrNameLst>
                                          </p:cBhvr>
                                          <p:to>
                                            <p:strVal val="visible"/>
                                          </p:to>
                                        </p:set>
                                        <p:anim calcmode="lin" valueType="num">
                                          <p:cBhvr>
                                            <p:cTn id="52" dur="500" fill="hold"/>
                                            <p:tgtEl>
                                              <p:spTgt spid="27"/>
                                            </p:tgtEl>
                                            <p:attrNameLst>
                                              <p:attrName>ppt_w</p:attrName>
                                            </p:attrNameLst>
                                          </p:cBhvr>
                                          <p:tavLst>
                                            <p:tav tm="0">
                                              <p:val>
                                                <p:fltVal val="0"/>
                                              </p:val>
                                            </p:tav>
                                            <p:tav tm="100000">
                                              <p:val>
                                                <p:strVal val="#ppt_w"/>
                                              </p:val>
                                            </p:tav>
                                          </p:tavLst>
                                        </p:anim>
                                        <p:anim calcmode="lin" valueType="num">
                                          <p:cBhvr>
                                            <p:cTn id="53" dur="500" fill="hold"/>
                                            <p:tgtEl>
                                              <p:spTgt spid="27"/>
                                            </p:tgtEl>
                                            <p:attrNameLst>
                                              <p:attrName>ppt_h</p:attrName>
                                            </p:attrNameLst>
                                          </p:cBhvr>
                                          <p:tavLst>
                                            <p:tav tm="0">
                                              <p:val>
                                                <p:fltVal val="0"/>
                                              </p:val>
                                            </p:tav>
                                            <p:tav tm="100000">
                                              <p:val>
                                                <p:strVal val="#ppt_h"/>
                                              </p:val>
                                            </p:tav>
                                          </p:tavLst>
                                        </p:anim>
                                        <p:animEffect transition="in" filter="fade">
                                          <p:cBhvr>
                                            <p:cTn id="54" dur="500"/>
                                            <p:tgtEl>
                                              <p:spTgt spid="27"/>
                                            </p:tgtEl>
                                          </p:cBhvr>
                                        </p:animEffect>
                                      </p:childTnLst>
                                    </p:cTn>
                                  </p:par>
                                </p:childTnLst>
                              </p:cTn>
                            </p:par>
                            <p:par>
                              <p:cTn id="55" fill="hold">
                                <p:stCondLst>
                                  <p:cond delay="5000"/>
                                </p:stCondLst>
                                <p:childTnLst>
                                  <p:par>
                                    <p:cTn id="56" presetID="42" presetClass="entr" presetSubtype="0" fill="hold" grpId="0" nodeType="afterEffect">
                                      <p:stCondLst>
                                        <p:cond delay="0"/>
                                      </p:stCondLst>
                                      <p:childTnLst>
                                        <p:set>
                                          <p:cBhvr>
                                            <p:cTn id="57" dur="1" fill="hold">
                                              <p:stCondLst>
                                                <p:cond delay="0"/>
                                              </p:stCondLst>
                                            </p:cTn>
                                            <p:tgtEl>
                                              <p:spTgt spid="33"/>
                                            </p:tgtEl>
                                            <p:attrNameLst>
                                              <p:attrName>style.visibility</p:attrName>
                                            </p:attrNameLst>
                                          </p:cBhvr>
                                          <p:to>
                                            <p:strVal val="visible"/>
                                          </p:to>
                                        </p:set>
                                        <p:animEffect transition="in" filter="fade">
                                          <p:cBhvr>
                                            <p:cTn id="58" dur="500"/>
                                            <p:tgtEl>
                                              <p:spTgt spid="33"/>
                                            </p:tgtEl>
                                          </p:cBhvr>
                                        </p:animEffect>
                                        <p:anim calcmode="lin" valueType="num">
                                          <p:cBhvr>
                                            <p:cTn id="59" dur="500" fill="hold"/>
                                            <p:tgtEl>
                                              <p:spTgt spid="33"/>
                                            </p:tgtEl>
                                            <p:attrNameLst>
                                              <p:attrName>ppt_x</p:attrName>
                                            </p:attrNameLst>
                                          </p:cBhvr>
                                          <p:tavLst>
                                            <p:tav tm="0">
                                              <p:val>
                                                <p:strVal val="#ppt_x"/>
                                              </p:val>
                                            </p:tav>
                                            <p:tav tm="100000">
                                              <p:val>
                                                <p:strVal val="#ppt_x"/>
                                              </p:val>
                                            </p:tav>
                                          </p:tavLst>
                                        </p:anim>
                                        <p:anim calcmode="lin" valueType="num">
                                          <p:cBhvr>
                                            <p:cTn id="60" dur="500" fill="hold"/>
                                            <p:tgtEl>
                                              <p:spTgt spid="33"/>
                                            </p:tgtEl>
                                            <p:attrNameLst>
                                              <p:attrName>ppt_y</p:attrName>
                                            </p:attrNameLst>
                                          </p:cBhvr>
                                          <p:tavLst>
                                            <p:tav tm="0">
                                              <p:val>
                                                <p:strVal val="#ppt_y+.1"/>
                                              </p:val>
                                            </p:tav>
                                            <p:tav tm="100000">
                                              <p:val>
                                                <p:strVal val="#ppt_y"/>
                                              </p:val>
                                            </p:tav>
                                          </p:tavLst>
                                        </p:anim>
                                      </p:childTnLst>
                                    </p:cTn>
                                  </p:par>
                                </p:childTnLst>
                              </p:cTn>
                            </p:par>
                            <p:par>
                              <p:cTn id="61" fill="hold">
                                <p:stCondLst>
                                  <p:cond delay="5500"/>
                                </p:stCondLst>
                                <p:childTnLst>
                                  <p:par>
                                    <p:cTn id="62" presetID="22" presetClass="entr" presetSubtype="2" fill="hold" nodeType="after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wipe(right)">
                                          <p:cBhvr>
                                            <p:cTn id="64" dur="500"/>
                                            <p:tgtEl>
                                              <p:spTgt spid="24"/>
                                            </p:tgtEl>
                                          </p:cBhvr>
                                        </p:animEffect>
                                      </p:childTnLst>
                                    </p:cTn>
                                  </p:par>
                                </p:childTnLst>
                              </p:cTn>
                            </p:par>
                            <p:par>
                              <p:cTn id="65" fill="hold">
                                <p:stCondLst>
                                  <p:cond delay="6000"/>
                                </p:stCondLst>
                                <p:childTnLst>
                                  <p:par>
                                    <p:cTn id="66" presetID="22" presetClass="entr" presetSubtype="8" fill="hold" nodeType="afterEffect">
                                      <p:stCondLst>
                                        <p:cond delay="0"/>
                                      </p:stCondLst>
                                      <p:childTnLst>
                                        <p:set>
                                          <p:cBhvr>
                                            <p:cTn id="67" dur="1" fill="hold">
                                              <p:stCondLst>
                                                <p:cond delay="0"/>
                                              </p:stCondLst>
                                            </p:cTn>
                                            <p:tgtEl>
                                              <p:spTgt spid="30"/>
                                            </p:tgtEl>
                                            <p:attrNameLst>
                                              <p:attrName>style.visibility</p:attrName>
                                            </p:attrNameLst>
                                          </p:cBhvr>
                                          <p:to>
                                            <p:strVal val="visible"/>
                                          </p:to>
                                        </p:set>
                                        <p:animEffect transition="in" filter="wipe(left)">
                                          <p:cBhvr>
                                            <p:cTn id="68" dur="500"/>
                                            <p:tgtEl>
                                              <p:spTgt spid="30"/>
                                            </p:tgtEl>
                                          </p:cBhvr>
                                        </p:animEffect>
                                      </p:childTnLst>
                                    </p:cTn>
                                  </p:par>
                                </p:childTnLst>
                              </p:cTn>
                            </p:par>
                            <p:par>
                              <p:cTn id="69" fill="hold">
                                <p:stCondLst>
                                  <p:cond delay="6500"/>
                                </p:stCondLst>
                                <p:childTnLst>
                                  <p:par>
                                    <p:cTn id="70" presetID="53" presetClass="entr" presetSubtype="16" fill="hold" nodeType="afterEffect">
                                      <p:stCondLst>
                                        <p:cond delay="0"/>
                                      </p:stCondLst>
                                      <p:childTnLst>
                                        <p:set>
                                          <p:cBhvr>
                                            <p:cTn id="71" dur="1" fill="hold">
                                              <p:stCondLst>
                                                <p:cond delay="0"/>
                                              </p:stCondLst>
                                            </p:cTn>
                                            <p:tgtEl>
                                              <p:spTgt spid="37"/>
                                            </p:tgtEl>
                                            <p:attrNameLst>
                                              <p:attrName>style.visibility</p:attrName>
                                            </p:attrNameLst>
                                          </p:cBhvr>
                                          <p:to>
                                            <p:strVal val="visible"/>
                                          </p:to>
                                        </p:set>
                                        <p:anim calcmode="lin" valueType="num">
                                          <p:cBhvr>
                                            <p:cTn id="72" dur="500" fill="hold"/>
                                            <p:tgtEl>
                                              <p:spTgt spid="37"/>
                                            </p:tgtEl>
                                            <p:attrNameLst>
                                              <p:attrName>ppt_w</p:attrName>
                                            </p:attrNameLst>
                                          </p:cBhvr>
                                          <p:tavLst>
                                            <p:tav tm="0">
                                              <p:val>
                                                <p:fltVal val="0"/>
                                              </p:val>
                                            </p:tav>
                                            <p:tav tm="100000">
                                              <p:val>
                                                <p:strVal val="#ppt_w"/>
                                              </p:val>
                                            </p:tav>
                                          </p:tavLst>
                                        </p:anim>
                                        <p:anim calcmode="lin" valueType="num">
                                          <p:cBhvr>
                                            <p:cTn id="73" dur="500" fill="hold"/>
                                            <p:tgtEl>
                                              <p:spTgt spid="37"/>
                                            </p:tgtEl>
                                            <p:attrNameLst>
                                              <p:attrName>ppt_h</p:attrName>
                                            </p:attrNameLst>
                                          </p:cBhvr>
                                          <p:tavLst>
                                            <p:tav tm="0">
                                              <p:val>
                                                <p:fltVal val="0"/>
                                              </p:val>
                                            </p:tav>
                                            <p:tav tm="100000">
                                              <p:val>
                                                <p:strVal val="#ppt_h"/>
                                              </p:val>
                                            </p:tav>
                                          </p:tavLst>
                                        </p:anim>
                                        <p:animEffect transition="in" filter="fade">
                                          <p:cBhvr>
                                            <p:cTn id="74" dur="500"/>
                                            <p:tgtEl>
                                              <p:spTgt spid="37"/>
                                            </p:tgtEl>
                                          </p:cBhvr>
                                        </p:animEffect>
                                      </p:childTnLst>
                                    </p:cTn>
                                  </p:par>
                                </p:childTnLst>
                              </p:cTn>
                            </p:par>
                            <p:par>
                              <p:cTn id="75" fill="hold">
                                <p:stCondLst>
                                  <p:cond delay="7000"/>
                                </p:stCondLst>
                                <p:childTnLst>
                                  <p:par>
                                    <p:cTn id="76" presetID="42" presetClass="entr" presetSubtype="0" fill="hold" grpId="0" nodeType="afterEffect">
                                      <p:stCondLst>
                                        <p:cond delay="0"/>
                                      </p:stCondLst>
                                      <p:childTnLst>
                                        <p:set>
                                          <p:cBhvr>
                                            <p:cTn id="77" dur="1" fill="hold">
                                              <p:stCondLst>
                                                <p:cond delay="0"/>
                                              </p:stCondLst>
                                            </p:cTn>
                                            <p:tgtEl>
                                              <p:spTgt spid="43"/>
                                            </p:tgtEl>
                                            <p:attrNameLst>
                                              <p:attrName>style.visibility</p:attrName>
                                            </p:attrNameLst>
                                          </p:cBhvr>
                                          <p:to>
                                            <p:strVal val="visible"/>
                                          </p:to>
                                        </p:set>
                                        <p:animEffect transition="in" filter="fade">
                                          <p:cBhvr>
                                            <p:cTn id="78" dur="500"/>
                                            <p:tgtEl>
                                              <p:spTgt spid="43"/>
                                            </p:tgtEl>
                                          </p:cBhvr>
                                        </p:animEffect>
                                        <p:anim calcmode="lin" valueType="num">
                                          <p:cBhvr>
                                            <p:cTn id="79" dur="500" fill="hold"/>
                                            <p:tgtEl>
                                              <p:spTgt spid="43"/>
                                            </p:tgtEl>
                                            <p:attrNameLst>
                                              <p:attrName>ppt_x</p:attrName>
                                            </p:attrNameLst>
                                          </p:cBhvr>
                                          <p:tavLst>
                                            <p:tav tm="0">
                                              <p:val>
                                                <p:strVal val="#ppt_x"/>
                                              </p:val>
                                            </p:tav>
                                            <p:tav tm="100000">
                                              <p:val>
                                                <p:strVal val="#ppt_x"/>
                                              </p:val>
                                            </p:tav>
                                          </p:tavLst>
                                        </p:anim>
                                        <p:anim calcmode="lin" valueType="num">
                                          <p:cBhvr>
                                            <p:cTn id="80" dur="500" fill="hold"/>
                                            <p:tgtEl>
                                              <p:spTgt spid="43"/>
                                            </p:tgtEl>
                                            <p:attrNameLst>
                                              <p:attrName>ppt_y</p:attrName>
                                            </p:attrNameLst>
                                          </p:cBhvr>
                                          <p:tavLst>
                                            <p:tav tm="0">
                                              <p:val>
                                                <p:strVal val="#ppt_y+.1"/>
                                              </p:val>
                                            </p:tav>
                                            <p:tav tm="100000">
                                              <p:val>
                                                <p:strVal val="#ppt_y"/>
                                              </p:val>
                                            </p:tav>
                                          </p:tavLst>
                                        </p:anim>
                                      </p:childTnLst>
                                    </p:cTn>
                                  </p:par>
                                </p:childTnLst>
                              </p:cTn>
                            </p:par>
                            <p:par>
                              <p:cTn id="81" fill="hold">
                                <p:stCondLst>
                                  <p:cond delay="7500"/>
                                </p:stCondLst>
                                <p:childTnLst>
                                  <p:par>
                                    <p:cTn id="82" presetID="22" presetClass="entr" presetSubtype="2" fill="hold" nodeType="afterEffect">
                                      <p:stCondLst>
                                        <p:cond delay="0"/>
                                      </p:stCondLst>
                                      <p:childTnLst>
                                        <p:set>
                                          <p:cBhvr>
                                            <p:cTn id="83" dur="1" fill="hold">
                                              <p:stCondLst>
                                                <p:cond delay="0"/>
                                              </p:stCondLst>
                                            </p:cTn>
                                            <p:tgtEl>
                                              <p:spTgt spid="34"/>
                                            </p:tgtEl>
                                            <p:attrNameLst>
                                              <p:attrName>style.visibility</p:attrName>
                                            </p:attrNameLst>
                                          </p:cBhvr>
                                          <p:to>
                                            <p:strVal val="visible"/>
                                          </p:to>
                                        </p:set>
                                        <p:animEffect transition="in" filter="wipe(right)">
                                          <p:cBhvr>
                                            <p:cTn id="84" dur="500"/>
                                            <p:tgtEl>
                                              <p:spTgt spid="34"/>
                                            </p:tgtEl>
                                          </p:cBhvr>
                                        </p:animEffect>
                                      </p:childTnLst>
                                    </p:cTn>
                                  </p:par>
                                </p:childTnLst>
                              </p:cTn>
                            </p:par>
                            <p:par>
                              <p:cTn id="85" fill="hold">
                                <p:stCondLst>
                                  <p:cond delay="8000"/>
                                </p:stCondLst>
                                <p:childTnLst>
                                  <p:par>
                                    <p:cTn id="86" presetID="22" presetClass="entr" presetSubtype="8" fill="hold" nodeType="afterEffect">
                                      <p:stCondLst>
                                        <p:cond delay="0"/>
                                      </p:stCondLst>
                                      <p:childTnLst>
                                        <p:set>
                                          <p:cBhvr>
                                            <p:cTn id="87" dur="1" fill="hold">
                                              <p:stCondLst>
                                                <p:cond delay="0"/>
                                              </p:stCondLst>
                                            </p:cTn>
                                            <p:tgtEl>
                                              <p:spTgt spid="40"/>
                                            </p:tgtEl>
                                            <p:attrNameLst>
                                              <p:attrName>style.visibility</p:attrName>
                                            </p:attrNameLst>
                                          </p:cBhvr>
                                          <p:to>
                                            <p:strVal val="visible"/>
                                          </p:to>
                                        </p:set>
                                        <p:animEffect transition="in" filter="wipe(left)">
                                          <p:cBhvr>
                                            <p:cTn id="88" dur="500"/>
                                            <p:tgtEl>
                                              <p:spTgt spid="40"/>
                                            </p:tgtEl>
                                          </p:cBhvr>
                                        </p:animEffect>
                                      </p:childTnLst>
                                    </p:cTn>
                                  </p:par>
                                </p:childTnLst>
                              </p:cTn>
                            </p:par>
                            <p:par>
                              <p:cTn id="89" fill="hold">
                                <p:stCondLst>
                                  <p:cond delay="8500"/>
                                </p:stCondLst>
                                <p:childTnLst>
                                  <p:par>
                                    <p:cTn id="90" presetID="53" presetClass="entr" presetSubtype="16" fill="hold" nodeType="afterEffect">
                                      <p:stCondLst>
                                        <p:cond delay="0"/>
                                      </p:stCondLst>
                                      <p:childTnLst>
                                        <p:set>
                                          <p:cBhvr>
                                            <p:cTn id="91" dur="1" fill="hold">
                                              <p:stCondLst>
                                                <p:cond delay="0"/>
                                              </p:stCondLst>
                                            </p:cTn>
                                            <p:tgtEl>
                                              <p:spTgt spid="47"/>
                                            </p:tgtEl>
                                            <p:attrNameLst>
                                              <p:attrName>style.visibility</p:attrName>
                                            </p:attrNameLst>
                                          </p:cBhvr>
                                          <p:to>
                                            <p:strVal val="visible"/>
                                          </p:to>
                                        </p:set>
                                        <p:anim calcmode="lin" valueType="num">
                                          <p:cBhvr>
                                            <p:cTn id="92" dur="500" fill="hold"/>
                                            <p:tgtEl>
                                              <p:spTgt spid="47"/>
                                            </p:tgtEl>
                                            <p:attrNameLst>
                                              <p:attrName>ppt_w</p:attrName>
                                            </p:attrNameLst>
                                          </p:cBhvr>
                                          <p:tavLst>
                                            <p:tav tm="0">
                                              <p:val>
                                                <p:fltVal val="0"/>
                                              </p:val>
                                            </p:tav>
                                            <p:tav tm="100000">
                                              <p:val>
                                                <p:strVal val="#ppt_w"/>
                                              </p:val>
                                            </p:tav>
                                          </p:tavLst>
                                        </p:anim>
                                        <p:anim calcmode="lin" valueType="num">
                                          <p:cBhvr>
                                            <p:cTn id="93" dur="500" fill="hold"/>
                                            <p:tgtEl>
                                              <p:spTgt spid="47"/>
                                            </p:tgtEl>
                                            <p:attrNameLst>
                                              <p:attrName>ppt_h</p:attrName>
                                            </p:attrNameLst>
                                          </p:cBhvr>
                                          <p:tavLst>
                                            <p:tav tm="0">
                                              <p:val>
                                                <p:fltVal val="0"/>
                                              </p:val>
                                            </p:tav>
                                            <p:tav tm="100000">
                                              <p:val>
                                                <p:strVal val="#ppt_h"/>
                                              </p:val>
                                            </p:tav>
                                          </p:tavLst>
                                        </p:anim>
                                        <p:animEffect transition="in" filter="fade">
                                          <p:cBhvr>
                                            <p:cTn id="94" dur="500"/>
                                            <p:tgtEl>
                                              <p:spTgt spid="47"/>
                                            </p:tgtEl>
                                          </p:cBhvr>
                                        </p:animEffect>
                                      </p:childTnLst>
                                    </p:cTn>
                                  </p:par>
                                </p:childTnLst>
                              </p:cTn>
                            </p:par>
                            <p:par>
                              <p:cTn id="95" fill="hold">
                                <p:stCondLst>
                                  <p:cond delay="9000"/>
                                </p:stCondLst>
                                <p:childTnLst>
                                  <p:par>
                                    <p:cTn id="96" presetID="42" presetClass="entr" presetSubtype="0" fill="hold" grpId="0" nodeType="afterEffect">
                                      <p:stCondLst>
                                        <p:cond delay="0"/>
                                      </p:stCondLst>
                                      <p:childTnLst>
                                        <p:set>
                                          <p:cBhvr>
                                            <p:cTn id="97" dur="1" fill="hold">
                                              <p:stCondLst>
                                                <p:cond delay="0"/>
                                              </p:stCondLst>
                                            </p:cTn>
                                            <p:tgtEl>
                                              <p:spTgt spid="53"/>
                                            </p:tgtEl>
                                            <p:attrNameLst>
                                              <p:attrName>style.visibility</p:attrName>
                                            </p:attrNameLst>
                                          </p:cBhvr>
                                          <p:to>
                                            <p:strVal val="visible"/>
                                          </p:to>
                                        </p:set>
                                        <p:animEffect transition="in" filter="fade">
                                          <p:cBhvr>
                                            <p:cTn id="98" dur="500"/>
                                            <p:tgtEl>
                                              <p:spTgt spid="53"/>
                                            </p:tgtEl>
                                          </p:cBhvr>
                                        </p:animEffect>
                                        <p:anim calcmode="lin" valueType="num">
                                          <p:cBhvr>
                                            <p:cTn id="99" dur="500" fill="hold"/>
                                            <p:tgtEl>
                                              <p:spTgt spid="53"/>
                                            </p:tgtEl>
                                            <p:attrNameLst>
                                              <p:attrName>ppt_x</p:attrName>
                                            </p:attrNameLst>
                                          </p:cBhvr>
                                          <p:tavLst>
                                            <p:tav tm="0">
                                              <p:val>
                                                <p:strVal val="#ppt_x"/>
                                              </p:val>
                                            </p:tav>
                                            <p:tav tm="100000">
                                              <p:val>
                                                <p:strVal val="#ppt_x"/>
                                              </p:val>
                                            </p:tav>
                                          </p:tavLst>
                                        </p:anim>
                                        <p:anim calcmode="lin" valueType="num">
                                          <p:cBhvr>
                                            <p:cTn id="100" dur="500" fill="hold"/>
                                            <p:tgtEl>
                                              <p:spTgt spid="53"/>
                                            </p:tgtEl>
                                            <p:attrNameLst>
                                              <p:attrName>ppt_y</p:attrName>
                                            </p:attrNameLst>
                                          </p:cBhvr>
                                          <p:tavLst>
                                            <p:tav tm="0">
                                              <p:val>
                                                <p:strVal val="#ppt_y+.1"/>
                                              </p:val>
                                            </p:tav>
                                            <p:tav tm="100000">
                                              <p:val>
                                                <p:strVal val="#ppt_y"/>
                                              </p:val>
                                            </p:tav>
                                          </p:tavLst>
                                        </p:anim>
                                      </p:childTnLst>
                                    </p:cTn>
                                  </p:par>
                                </p:childTnLst>
                              </p:cTn>
                            </p:par>
                            <p:par>
                              <p:cTn id="101" fill="hold">
                                <p:stCondLst>
                                  <p:cond delay="9500"/>
                                </p:stCondLst>
                                <p:childTnLst>
                                  <p:par>
                                    <p:cTn id="102" presetID="22" presetClass="entr" presetSubtype="2" fill="hold" nodeType="afterEffect">
                                      <p:stCondLst>
                                        <p:cond delay="0"/>
                                      </p:stCondLst>
                                      <p:childTnLst>
                                        <p:set>
                                          <p:cBhvr>
                                            <p:cTn id="103" dur="1" fill="hold">
                                              <p:stCondLst>
                                                <p:cond delay="0"/>
                                              </p:stCondLst>
                                            </p:cTn>
                                            <p:tgtEl>
                                              <p:spTgt spid="44"/>
                                            </p:tgtEl>
                                            <p:attrNameLst>
                                              <p:attrName>style.visibility</p:attrName>
                                            </p:attrNameLst>
                                          </p:cBhvr>
                                          <p:to>
                                            <p:strVal val="visible"/>
                                          </p:to>
                                        </p:set>
                                        <p:animEffect transition="in" filter="wipe(right)">
                                          <p:cBhvr>
                                            <p:cTn id="104" dur="500"/>
                                            <p:tgtEl>
                                              <p:spTgt spid="44"/>
                                            </p:tgtEl>
                                          </p:cBhvr>
                                        </p:animEffect>
                                      </p:childTnLst>
                                    </p:cTn>
                                  </p:par>
                                </p:childTnLst>
                              </p:cTn>
                            </p:par>
                            <p:par>
                              <p:cTn id="105" fill="hold">
                                <p:stCondLst>
                                  <p:cond delay="10000"/>
                                </p:stCondLst>
                                <p:childTnLst>
                                  <p:par>
                                    <p:cTn id="106" presetID="22" presetClass="entr" presetSubtype="8" fill="hold" nodeType="afterEffect">
                                      <p:stCondLst>
                                        <p:cond delay="0"/>
                                      </p:stCondLst>
                                      <p:childTnLst>
                                        <p:set>
                                          <p:cBhvr>
                                            <p:cTn id="107" dur="1" fill="hold">
                                              <p:stCondLst>
                                                <p:cond delay="0"/>
                                              </p:stCondLst>
                                            </p:cTn>
                                            <p:tgtEl>
                                              <p:spTgt spid="50"/>
                                            </p:tgtEl>
                                            <p:attrNameLst>
                                              <p:attrName>style.visibility</p:attrName>
                                            </p:attrNameLst>
                                          </p:cBhvr>
                                          <p:to>
                                            <p:strVal val="visible"/>
                                          </p:to>
                                        </p:set>
                                        <p:animEffect transition="in" filter="wipe(left)">
                                          <p:cBhvr>
                                            <p:cTn id="108"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5" grpId="0" animBg="1"/>
          <p:bldP spid="16" grpId="0" animBg="1"/>
          <p:bldP spid="23" grpId="0" animBg="1"/>
          <p:bldP spid="33" grpId="0" animBg="1"/>
          <p:bldP spid="43" grpId="0" animBg="1"/>
          <p:bldP spid="53"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1+#ppt_w/2"/>
                                              </p:val>
                                            </p:tav>
                                            <p:tav tm="100000">
                                              <p:val>
                                                <p:strVal val="#ppt_x"/>
                                              </p:val>
                                            </p:tav>
                                          </p:tavLst>
                                        </p:anim>
                                        <p:anim calcmode="lin" valueType="num">
                                          <p:cBhvr additive="base">
                                            <p:cTn id="12"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childTnLst>
                              </p:cTn>
                            </p:par>
                            <p:par>
                              <p:cTn id="20" fill="hold">
                                <p:stCondLst>
                                  <p:cond delay="500"/>
                                </p:stCondLst>
                                <p:childTnLst>
                                  <p:par>
                                    <p:cTn id="21" presetID="2" presetClass="entr" presetSubtype="4" accel="55000"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2000" fill="hold"/>
                                            <p:tgtEl>
                                              <p:spTgt spid="15"/>
                                            </p:tgtEl>
                                            <p:attrNameLst>
                                              <p:attrName>ppt_x</p:attrName>
                                            </p:attrNameLst>
                                          </p:cBhvr>
                                          <p:tavLst>
                                            <p:tav tm="0">
                                              <p:val>
                                                <p:strVal val="#ppt_x"/>
                                              </p:val>
                                            </p:tav>
                                            <p:tav tm="100000">
                                              <p:val>
                                                <p:strVal val="#ppt_x"/>
                                              </p:val>
                                            </p:tav>
                                          </p:tavLst>
                                        </p:anim>
                                        <p:anim calcmode="lin" valueType="num">
                                          <p:cBhvr additive="base">
                                            <p:cTn id="24" dur="2000" fill="hold"/>
                                            <p:tgtEl>
                                              <p:spTgt spid="15"/>
                                            </p:tgtEl>
                                            <p:attrNameLst>
                                              <p:attrName>ppt_y</p:attrName>
                                            </p:attrNameLst>
                                          </p:cBhvr>
                                          <p:tavLst>
                                            <p:tav tm="0">
                                              <p:val>
                                                <p:strVal val="1+#ppt_h/2"/>
                                              </p:val>
                                            </p:tav>
                                            <p:tav tm="100000">
                                              <p:val>
                                                <p:strVal val="#ppt_y"/>
                                              </p:val>
                                            </p:tav>
                                          </p:tavLst>
                                        </p:anim>
                                      </p:childTnLst>
                                    </p:cTn>
                                  </p:par>
                                  <p:par>
                                    <p:cTn id="25" presetID="2" presetClass="entr" presetSubtype="1" accel="5500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2000" fill="hold"/>
                                            <p:tgtEl>
                                              <p:spTgt spid="16"/>
                                            </p:tgtEl>
                                            <p:attrNameLst>
                                              <p:attrName>ppt_x</p:attrName>
                                            </p:attrNameLst>
                                          </p:cBhvr>
                                          <p:tavLst>
                                            <p:tav tm="0">
                                              <p:val>
                                                <p:strVal val="#ppt_x"/>
                                              </p:val>
                                            </p:tav>
                                            <p:tav tm="100000">
                                              <p:val>
                                                <p:strVal val="#ppt_x"/>
                                              </p:val>
                                            </p:tav>
                                          </p:tavLst>
                                        </p:anim>
                                        <p:anim calcmode="lin" valueType="num">
                                          <p:cBhvr additive="base">
                                            <p:cTn id="28" dur="2000" fill="hold"/>
                                            <p:tgtEl>
                                              <p:spTgt spid="16"/>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53" presetClass="entr" presetSubtype="16" fill="hold" nodeType="after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p:cTn id="32" dur="500" fill="hold"/>
                                            <p:tgtEl>
                                              <p:spTgt spid="17"/>
                                            </p:tgtEl>
                                            <p:attrNameLst>
                                              <p:attrName>ppt_w</p:attrName>
                                            </p:attrNameLst>
                                          </p:cBhvr>
                                          <p:tavLst>
                                            <p:tav tm="0">
                                              <p:val>
                                                <p:fltVal val="0"/>
                                              </p:val>
                                            </p:tav>
                                            <p:tav tm="100000">
                                              <p:val>
                                                <p:strVal val="#ppt_w"/>
                                              </p:val>
                                            </p:tav>
                                          </p:tavLst>
                                        </p:anim>
                                        <p:anim calcmode="lin" valueType="num">
                                          <p:cBhvr>
                                            <p:cTn id="33" dur="500" fill="hold"/>
                                            <p:tgtEl>
                                              <p:spTgt spid="17"/>
                                            </p:tgtEl>
                                            <p:attrNameLst>
                                              <p:attrName>ppt_h</p:attrName>
                                            </p:attrNameLst>
                                          </p:cBhvr>
                                          <p:tavLst>
                                            <p:tav tm="0">
                                              <p:val>
                                                <p:fltVal val="0"/>
                                              </p:val>
                                            </p:tav>
                                            <p:tav tm="100000">
                                              <p:val>
                                                <p:strVal val="#ppt_h"/>
                                              </p:val>
                                            </p:tav>
                                          </p:tavLst>
                                        </p:anim>
                                        <p:animEffect transition="in" filter="fade">
                                          <p:cBhvr>
                                            <p:cTn id="34" dur="500"/>
                                            <p:tgtEl>
                                              <p:spTgt spid="17"/>
                                            </p:tgtEl>
                                          </p:cBhvr>
                                        </p:animEffect>
                                      </p:childTnLst>
                                    </p:cTn>
                                  </p:par>
                                </p:childTnLst>
                              </p:cTn>
                            </p:par>
                            <p:par>
                              <p:cTn id="35" fill="hold">
                                <p:stCondLst>
                                  <p:cond delay="3000"/>
                                </p:stCondLst>
                                <p:childTnLst>
                                  <p:par>
                                    <p:cTn id="36" presetID="42" presetClass="entr" presetSubtype="0" fill="hold" grpId="0" nodeType="after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fade">
                                          <p:cBhvr>
                                            <p:cTn id="38" dur="500"/>
                                            <p:tgtEl>
                                              <p:spTgt spid="23"/>
                                            </p:tgtEl>
                                          </p:cBhvr>
                                        </p:animEffect>
                                        <p:anim calcmode="lin" valueType="num">
                                          <p:cBhvr>
                                            <p:cTn id="39" dur="500" fill="hold"/>
                                            <p:tgtEl>
                                              <p:spTgt spid="23"/>
                                            </p:tgtEl>
                                            <p:attrNameLst>
                                              <p:attrName>ppt_x</p:attrName>
                                            </p:attrNameLst>
                                          </p:cBhvr>
                                          <p:tavLst>
                                            <p:tav tm="0">
                                              <p:val>
                                                <p:strVal val="#ppt_x"/>
                                              </p:val>
                                            </p:tav>
                                            <p:tav tm="100000">
                                              <p:val>
                                                <p:strVal val="#ppt_x"/>
                                              </p:val>
                                            </p:tav>
                                          </p:tavLst>
                                        </p:anim>
                                        <p:anim calcmode="lin" valueType="num">
                                          <p:cBhvr>
                                            <p:cTn id="40" dur="500" fill="hold"/>
                                            <p:tgtEl>
                                              <p:spTgt spid="23"/>
                                            </p:tgtEl>
                                            <p:attrNameLst>
                                              <p:attrName>ppt_y</p:attrName>
                                            </p:attrNameLst>
                                          </p:cBhvr>
                                          <p:tavLst>
                                            <p:tav tm="0">
                                              <p:val>
                                                <p:strVal val="#ppt_y+.1"/>
                                              </p:val>
                                            </p:tav>
                                            <p:tav tm="100000">
                                              <p:val>
                                                <p:strVal val="#ppt_y"/>
                                              </p:val>
                                            </p:tav>
                                          </p:tavLst>
                                        </p:anim>
                                      </p:childTnLst>
                                    </p:cTn>
                                  </p:par>
                                </p:childTnLst>
                              </p:cTn>
                            </p:par>
                            <p:par>
                              <p:cTn id="41" fill="hold">
                                <p:stCondLst>
                                  <p:cond delay="3500"/>
                                </p:stCondLst>
                                <p:childTnLst>
                                  <p:par>
                                    <p:cTn id="42" presetID="22" presetClass="entr" presetSubtype="2" fill="hold" nodeType="after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wipe(right)">
                                          <p:cBhvr>
                                            <p:cTn id="44" dur="500"/>
                                            <p:tgtEl>
                                              <p:spTgt spid="7"/>
                                            </p:tgtEl>
                                          </p:cBhvr>
                                        </p:animEffect>
                                      </p:childTnLst>
                                    </p:cTn>
                                  </p:par>
                                </p:childTnLst>
                              </p:cTn>
                            </p:par>
                            <p:par>
                              <p:cTn id="45" fill="hold">
                                <p:stCondLst>
                                  <p:cond delay="4000"/>
                                </p:stCondLst>
                                <p:childTnLst>
                                  <p:par>
                                    <p:cTn id="46" presetID="22" presetClass="entr" presetSubtype="8" fill="hold" nodeType="after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childTnLst>
                              </p:cTn>
                            </p:par>
                            <p:par>
                              <p:cTn id="49" fill="hold">
                                <p:stCondLst>
                                  <p:cond delay="4500"/>
                                </p:stCondLst>
                                <p:childTnLst>
                                  <p:par>
                                    <p:cTn id="50" presetID="53" presetClass="entr" presetSubtype="16" fill="hold" nodeType="afterEffect">
                                      <p:stCondLst>
                                        <p:cond delay="0"/>
                                      </p:stCondLst>
                                      <p:childTnLst>
                                        <p:set>
                                          <p:cBhvr>
                                            <p:cTn id="51" dur="1" fill="hold">
                                              <p:stCondLst>
                                                <p:cond delay="0"/>
                                              </p:stCondLst>
                                            </p:cTn>
                                            <p:tgtEl>
                                              <p:spTgt spid="27"/>
                                            </p:tgtEl>
                                            <p:attrNameLst>
                                              <p:attrName>style.visibility</p:attrName>
                                            </p:attrNameLst>
                                          </p:cBhvr>
                                          <p:to>
                                            <p:strVal val="visible"/>
                                          </p:to>
                                        </p:set>
                                        <p:anim calcmode="lin" valueType="num">
                                          <p:cBhvr>
                                            <p:cTn id="52" dur="500" fill="hold"/>
                                            <p:tgtEl>
                                              <p:spTgt spid="27"/>
                                            </p:tgtEl>
                                            <p:attrNameLst>
                                              <p:attrName>ppt_w</p:attrName>
                                            </p:attrNameLst>
                                          </p:cBhvr>
                                          <p:tavLst>
                                            <p:tav tm="0">
                                              <p:val>
                                                <p:fltVal val="0"/>
                                              </p:val>
                                            </p:tav>
                                            <p:tav tm="100000">
                                              <p:val>
                                                <p:strVal val="#ppt_w"/>
                                              </p:val>
                                            </p:tav>
                                          </p:tavLst>
                                        </p:anim>
                                        <p:anim calcmode="lin" valueType="num">
                                          <p:cBhvr>
                                            <p:cTn id="53" dur="500" fill="hold"/>
                                            <p:tgtEl>
                                              <p:spTgt spid="27"/>
                                            </p:tgtEl>
                                            <p:attrNameLst>
                                              <p:attrName>ppt_h</p:attrName>
                                            </p:attrNameLst>
                                          </p:cBhvr>
                                          <p:tavLst>
                                            <p:tav tm="0">
                                              <p:val>
                                                <p:fltVal val="0"/>
                                              </p:val>
                                            </p:tav>
                                            <p:tav tm="100000">
                                              <p:val>
                                                <p:strVal val="#ppt_h"/>
                                              </p:val>
                                            </p:tav>
                                          </p:tavLst>
                                        </p:anim>
                                        <p:animEffect transition="in" filter="fade">
                                          <p:cBhvr>
                                            <p:cTn id="54" dur="500"/>
                                            <p:tgtEl>
                                              <p:spTgt spid="27"/>
                                            </p:tgtEl>
                                          </p:cBhvr>
                                        </p:animEffect>
                                      </p:childTnLst>
                                    </p:cTn>
                                  </p:par>
                                </p:childTnLst>
                              </p:cTn>
                            </p:par>
                            <p:par>
                              <p:cTn id="55" fill="hold">
                                <p:stCondLst>
                                  <p:cond delay="5000"/>
                                </p:stCondLst>
                                <p:childTnLst>
                                  <p:par>
                                    <p:cTn id="56" presetID="42" presetClass="entr" presetSubtype="0" fill="hold" grpId="0" nodeType="afterEffect">
                                      <p:stCondLst>
                                        <p:cond delay="0"/>
                                      </p:stCondLst>
                                      <p:childTnLst>
                                        <p:set>
                                          <p:cBhvr>
                                            <p:cTn id="57" dur="1" fill="hold">
                                              <p:stCondLst>
                                                <p:cond delay="0"/>
                                              </p:stCondLst>
                                            </p:cTn>
                                            <p:tgtEl>
                                              <p:spTgt spid="33"/>
                                            </p:tgtEl>
                                            <p:attrNameLst>
                                              <p:attrName>style.visibility</p:attrName>
                                            </p:attrNameLst>
                                          </p:cBhvr>
                                          <p:to>
                                            <p:strVal val="visible"/>
                                          </p:to>
                                        </p:set>
                                        <p:animEffect transition="in" filter="fade">
                                          <p:cBhvr>
                                            <p:cTn id="58" dur="500"/>
                                            <p:tgtEl>
                                              <p:spTgt spid="33"/>
                                            </p:tgtEl>
                                          </p:cBhvr>
                                        </p:animEffect>
                                        <p:anim calcmode="lin" valueType="num">
                                          <p:cBhvr>
                                            <p:cTn id="59" dur="500" fill="hold"/>
                                            <p:tgtEl>
                                              <p:spTgt spid="33"/>
                                            </p:tgtEl>
                                            <p:attrNameLst>
                                              <p:attrName>ppt_x</p:attrName>
                                            </p:attrNameLst>
                                          </p:cBhvr>
                                          <p:tavLst>
                                            <p:tav tm="0">
                                              <p:val>
                                                <p:strVal val="#ppt_x"/>
                                              </p:val>
                                            </p:tav>
                                            <p:tav tm="100000">
                                              <p:val>
                                                <p:strVal val="#ppt_x"/>
                                              </p:val>
                                            </p:tav>
                                          </p:tavLst>
                                        </p:anim>
                                        <p:anim calcmode="lin" valueType="num">
                                          <p:cBhvr>
                                            <p:cTn id="60" dur="500" fill="hold"/>
                                            <p:tgtEl>
                                              <p:spTgt spid="33"/>
                                            </p:tgtEl>
                                            <p:attrNameLst>
                                              <p:attrName>ppt_y</p:attrName>
                                            </p:attrNameLst>
                                          </p:cBhvr>
                                          <p:tavLst>
                                            <p:tav tm="0">
                                              <p:val>
                                                <p:strVal val="#ppt_y+.1"/>
                                              </p:val>
                                            </p:tav>
                                            <p:tav tm="100000">
                                              <p:val>
                                                <p:strVal val="#ppt_y"/>
                                              </p:val>
                                            </p:tav>
                                          </p:tavLst>
                                        </p:anim>
                                      </p:childTnLst>
                                    </p:cTn>
                                  </p:par>
                                </p:childTnLst>
                              </p:cTn>
                            </p:par>
                            <p:par>
                              <p:cTn id="61" fill="hold">
                                <p:stCondLst>
                                  <p:cond delay="5500"/>
                                </p:stCondLst>
                                <p:childTnLst>
                                  <p:par>
                                    <p:cTn id="62" presetID="22" presetClass="entr" presetSubtype="2" fill="hold" nodeType="after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wipe(right)">
                                          <p:cBhvr>
                                            <p:cTn id="64" dur="500"/>
                                            <p:tgtEl>
                                              <p:spTgt spid="24"/>
                                            </p:tgtEl>
                                          </p:cBhvr>
                                        </p:animEffect>
                                      </p:childTnLst>
                                    </p:cTn>
                                  </p:par>
                                </p:childTnLst>
                              </p:cTn>
                            </p:par>
                            <p:par>
                              <p:cTn id="65" fill="hold">
                                <p:stCondLst>
                                  <p:cond delay="6000"/>
                                </p:stCondLst>
                                <p:childTnLst>
                                  <p:par>
                                    <p:cTn id="66" presetID="22" presetClass="entr" presetSubtype="8" fill="hold" nodeType="afterEffect">
                                      <p:stCondLst>
                                        <p:cond delay="0"/>
                                      </p:stCondLst>
                                      <p:childTnLst>
                                        <p:set>
                                          <p:cBhvr>
                                            <p:cTn id="67" dur="1" fill="hold">
                                              <p:stCondLst>
                                                <p:cond delay="0"/>
                                              </p:stCondLst>
                                            </p:cTn>
                                            <p:tgtEl>
                                              <p:spTgt spid="30"/>
                                            </p:tgtEl>
                                            <p:attrNameLst>
                                              <p:attrName>style.visibility</p:attrName>
                                            </p:attrNameLst>
                                          </p:cBhvr>
                                          <p:to>
                                            <p:strVal val="visible"/>
                                          </p:to>
                                        </p:set>
                                        <p:animEffect transition="in" filter="wipe(left)">
                                          <p:cBhvr>
                                            <p:cTn id="68" dur="500"/>
                                            <p:tgtEl>
                                              <p:spTgt spid="30"/>
                                            </p:tgtEl>
                                          </p:cBhvr>
                                        </p:animEffect>
                                      </p:childTnLst>
                                    </p:cTn>
                                  </p:par>
                                </p:childTnLst>
                              </p:cTn>
                            </p:par>
                            <p:par>
                              <p:cTn id="69" fill="hold">
                                <p:stCondLst>
                                  <p:cond delay="6500"/>
                                </p:stCondLst>
                                <p:childTnLst>
                                  <p:par>
                                    <p:cTn id="70" presetID="53" presetClass="entr" presetSubtype="16" fill="hold" nodeType="afterEffect">
                                      <p:stCondLst>
                                        <p:cond delay="0"/>
                                      </p:stCondLst>
                                      <p:childTnLst>
                                        <p:set>
                                          <p:cBhvr>
                                            <p:cTn id="71" dur="1" fill="hold">
                                              <p:stCondLst>
                                                <p:cond delay="0"/>
                                              </p:stCondLst>
                                            </p:cTn>
                                            <p:tgtEl>
                                              <p:spTgt spid="37"/>
                                            </p:tgtEl>
                                            <p:attrNameLst>
                                              <p:attrName>style.visibility</p:attrName>
                                            </p:attrNameLst>
                                          </p:cBhvr>
                                          <p:to>
                                            <p:strVal val="visible"/>
                                          </p:to>
                                        </p:set>
                                        <p:anim calcmode="lin" valueType="num">
                                          <p:cBhvr>
                                            <p:cTn id="72" dur="500" fill="hold"/>
                                            <p:tgtEl>
                                              <p:spTgt spid="37"/>
                                            </p:tgtEl>
                                            <p:attrNameLst>
                                              <p:attrName>ppt_w</p:attrName>
                                            </p:attrNameLst>
                                          </p:cBhvr>
                                          <p:tavLst>
                                            <p:tav tm="0">
                                              <p:val>
                                                <p:fltVal val="0"/>
                                              </p:val>
                                            </p:tav>
                                            <p:tav tm="100000">
                                              <p:val>
                                                <p:strVal val="#ppt_w"/>
                                              </p:val>
                                            </p:tav>
                                          </p:tavLst>
                                        </p:anim>
                                        <p:anim calcmode="lin" valueType="num">
                                          <p:cBhvr>
                                            <p:cTn id="73" dur="500" fill="hold"/>
                                            <p:tgtEl>
                                              <p:spTgt spid="37"/>
                                            </p:tgtEl>
                                            <p:attrNameLst>
                                              <p:attrName>ppt_h</p:attrName>
                                            </p:attrNameLst>
                                          </p:cBhvr>
                                          <p:tavLst>
                                            <p:tav tm="0">
                                              <p:val>
                                                <p:fltVal val="0"/>
                                              </p:val>
                                            </p:tav>
                                            <p:tav tm="100000">
                                              <p:val>
                                                <p:strVal val="#ppt_h"/>
                                              </p:val>
                                            </p:tav>
                                          </p:tavLst>
                                        </p:anim>
                                        <p:animEffect transition="in" filter="fade">
                                          <p:cBhvr>
                                            <p:cTn id="74" dur="500"/>
                                            <p:tgtEl>
                                              <p:spTgt spid="37"/>
                                            </p:tgtEl>
                                          </p:cBhvr>
                                        </p:animEffect>
                                      </p:childTnLst>
                                    </p:cTn>
                                  </p:par>
                                </p:childTnLst>
                              </p:cTn>
                            </p:par>
                            <p:par>
                              <p:cTn id="75" fill="hold">
                                <p:stCondLst>
                                  <p:cond delay="7000"/>
                                </p:stCondLst>
                                <p:childTnLst>
                                  <p:par>
                                    <p:cTn id="76" presetID="42" presetClass="entr" presetSubtype="0" fill="hold" grpId="0" nodeType="afterEffect">
                                      <p:stCondLst>
                                        <p:cond delay="0"/>
                                      </p:stCondLst>
                                      <p:childTnLst>
                                        <p:set>
                                          <p:cBhvr>
                                            <p:cTn id="77" dur="1" fill="hold">
                                              <p:stCondLst>
                                                <p:cond delay="0"/>
                                              </p:stCondLst>
                                            </p:cTn>
                                            <p:tgtEl>
                                              <p:spTgt spid="43"/>
                                            </p:tgtEl>
                                            <p:attrNameLst>
                                              <p:attrName>style.visibility</p:attrName>
                                            </p:attrNameLst>
                                          </p:cBhvr>
                                          <p:to>
                                            <p:strVal val="visible"/>
                                          </p:to>
                                        </p:set>
                                        <p:animEffect transition="in" filter="fade">
                                          <p:cBhvr>
                                            <p:cTn id="78" dur="500"/>
                                            <p:tgtEl>
                                              <p:spTgt spid="43"/>
                                            </p:tgtEl>
                                          </p:cBhvr>
                                        </p:animEffect>
                                        <p:anim calcmode="lin" valueType="num">
                                          <p:cBhvr>
                                            <p:cTn id="79" dur="500" fill="hold"/>
                                            <p:tgtEl>
                                              <p:spTgt spid="43"/>
                                            </p:tgtEl>
                                            <p:attrNameLst>
                                              <p:attrName>ppt_x</p:attrName>
                                            </p:attrNameLst>
                                          </p:cBhvr>
                                          <p:tavLst>
                                            <p:tav tm="0">
                                              <p:val>
                                                <p:strVal val="#ppt_x"/>
                                              </p:val>
                                            </p:tav>
                                            <p:tav tm="100000">
                                              <p:val>
                                                <p:strVal val="#ppt_x"/>
                                              </p:val>
                                            </p:tav>
                                          </p:tavLst>
                                        </p:anim>
                                        <p:anim calcmode="lin" valueType="num">
                                          <p:cBhvr>
                                            <p:cTn id="80" dur="500" fill="hold"/>
                                            <p:tgtEl>
                                              <p:spTgt spid="43"/>
                                            </p:tgtEl>
                                            <p:attrNameLst>
                                              <p:attrName>ppt_y</p:attrName>
                                            </p:attrNameLst>
                                          </p:cBhvr>
                                          <p:tavLst>
                                            <p:tav tm="0">
                                              <p:val>
                                                <p:strVal val="#ppt_y+.1"/>
                                              </p:val>
                                            </p:tav>
                                            <p:tav tm="100000">
                                              <p:val>
                                                <p:strVal val="#ppt_y"/>
                                              </p:val>
                                            </p:tav>
                                          </p:tavLst>
                                        </p:anim>
                                      </p:childTnLst>
                                    </p:cTn>
                                  </p:par>
                                </p:childTnLst>
                              </p:cTn>
                            </p:par>
                            <p:par>
                              <p:cTn id="81" fill="hold">
                                <p:stCondLst>
                                  <p:cond delay="7500"/>
                                </p:stCondLst>
                                <p:childTnLst>
                                  <p:par>
                                    <p:cTn id="82" presetID="22" presetClass="entr" presetSubtype="2" fill="hold" nodeType="afterEffect">
                                      <p:stCondLst>
                                        <p:cond delay="0"/>
                                      </p:stCondLst>
                                      <p:childTnLst>
                                        <p:set>
                                          <p:cBhvr>
                                            <p:cTn id="83" dur="1" fill="hold">
                                              <p:stCondLst>
                                                <p:cond delay="0"/>
                                              </p:stCondLst>
                                            </p:cTn>
                                            <p:tgtEl>
                                              <p:spTgt spid="34"/>
                                            </p:tgtEl>
                                            <p:attrNameLst>
                                              <p:attrName>style.visibility</p:attrName>
                                            </p:attrNameLst>
                                          </p:cBhvr>
                                          <p:to>
                                            <p:strVal val="visible"/>
                                          </p:to>
                                        </p:set>
                                        <p:animEffect transition="in" filter="wipe(right)">
                                          <p:cBhvr>
                                            <p:cTn id="84" dur="500"/>
                                            <p:tgtEl>
                                              <p:spTgt spid="34"/>
                                            </p:tgtEl>
                                          </p:cBhvr>
                                        </p:animEffect>
                                      </p:childTnLst>
                                    </p:cTn>
                                  </p:par>
                                </p:childTnLst>
                              </p:cTn>
                            </p:par>
                            <p:par>
                              <p:cTn id="85" fill="hold">
                                <p:stCondLst>
                                  <p:cond delay="8000"/>
                                </p:stCondLst>
                                <p:childTnLst>
                                  <p:par>
                                    <p:cTn id="86" presetID="22" presetClass="entr" presetSubtype="8" fill="hold" nodeType="afterEffect">
                                      <p:stCondLst>
                                        <p:cond delay="0"/>
                                      </p:stCondLst>
                                      <p:childTnLst>
                                        <p:set>
                                          <p:cBhvr>
                                            <p:cTn id="87" dur="1" fill="hold">
                                              <p:stCondLst>
                                                <p:cond delay="0"/>
                                              </p:stCondLst>
                                            </p:cTn>
                                            <p:tgtEl>
                                              <p:spTgt spid="40"/>
                                            </p:tgtEl>
                                            <p:attrNameLst>
                                              <p:attrName>style.visibility</p:attrName>
                                            </p:attrNameLst>
                                          </p:cBhvr>
                                          <p:to>
                                            <p:strVal val="visible"/>
                                          </p:to>
                                        </p:set>
                                        <p:animEffect transition="in" filter="wipe(left)">
                                          <p:cBhvr>
                                            <p:cTn id="88" dur="500"/>
                                            <p:tgtEl>
                                              <p:spTgt spid="40"/>
                                            </p:tgtEl>
                                          </p:cBhvr>
                                        </p:animEffect>
                                      </p:childTnLst>
                                    </p:cTn>
                                  </p:par>
                                </p:childTnLst>
                              </p:cTn>
                            </p:par>
                            <p:par>
                              <p:cTn id="89" fill="hold">
                                <p:stCondLst>
                                  <p:cond delay="8500"/>
                                </p:stCondLst>
                                <p:childTnLst>
                                  <p:par>
                                    <p:cTn id="90" presetID="53" presetClass="entr" presetSubtype="16" fill="hold" nodeType="afterEffect">
                                      <p:stCondLst>
                                        <p:cond delay="0"/>
                                      </p:stCondLst>
                                      <p:childTnLst>
                                        <p:set>
                                          <p:cBhvr>
                                            <p:cTn id="91" dur="1" fill="hold">
                                              <p:stCondLst>
                                                <p:cond delay="0"/>
                                              </p:stCondLst>
                                            </p:cTn>
                                            <p:tgtEl>
                                              <p:spTgt spid="47"/>
                                            </p:tgtEl>
                                            <p:attrNameLst>
                                              <p:attrName>style.visibility</p:attrName>
                                            </p:attrNameLst>
                                          </p:cBhvr>
                                          <p:to>
                                            <p:strVal val="visible"/>
                                          </p:to>
                                        </p:set>
                                        <p:anim calcmode="lin" valueType="num">
                                          <p:cBhvr>
                                            <p:cTn id="92" dur="500" fill="hold"/>
                                            <p:tgtEl>
                                              <p:spTgt spid="47"/>
                                            </p:tgtEl>
                                            <p:attrNameLst>
                                              <p:attrName>ppt_w</p:attrName>
                                            </p:attrNameLst>
                                          </p:cBhvr>
                                          <p:tavLst>
                                            <p:tav tm="0">
                                              <p:val>
                                                <p:fltVal val="0"/>
                                              </p:val>
                                            </p:tav>
                                            <p:tav tm="100000">
                                              <p:val>
                                                <p:strVal val="#ppt_w"/>
                                              </p:val>
                                            </p:tav>
                                          </p:tavLst>
                                        </p:anim>
                                        <p:anim calcmode="lin" valueType="num">
                                          <p:cBhvr>
                                            <p:cTn id="93" dur="500" fill="hold"/>
                                            <p:tgtEl>
                                              <p:spTgt spid="47"/>
                                            </p:tgtEl>
                                            <p:attrNameLst>
                                              <p:attrName>ppt_h</p:attrName>
                                            </p:attrNameLst>
                                          </p:cBhvr>
                                          <p:tavLst>
                                            <p:tav tm="0">
                                              <p:val>
                                                <p:fltVal val="0"/>
                                              </p:val>
                                            </p:tav>
                                            <p:tav tm="100000">
                                              <p:val>
                                                <p:strVal val="#ppt_h"/>
                                              </p:val>
                                            </p:tav>
                                          </p:tavLst>
                                        </p:anim>
                                        <p:animEffect transition="in" filter="fade">
                                          <p:cBhvr>
                                            <p:cTn id="94" dur="500"/>
                                            <p:tgtEl>
                                              <p:spTgt spid="47"/>
                                            </p:tgtEl>
                                          </p:cBhvr>
                                        </p:animEffect>
                                      </p:childTnLst>
                                    </p:cTn>
                                  </p:par>
                                </p:childTnLst>
                              </p:cTn>
                            </p:par>
                            <p:par>
                              <p:cTn id="95" fill="hold">
                                <p:stCondLst>
                                  <p:cond delay="9000"/>
                                </p:stCondLst>
                                <p:childTnLst>
                                  <p:par>
                                    <p:cTn id="96" presetID="42" presetClass="entr" presetSubtype="0" fill="hold" grpId="0" nodeType="afterEffect">
                                      <p:stCondLst>
                                        <p:cond delay="0"/>
                                      </p:stCondLst>
                                      <p:childTnLst>
                                        <p:set>
                                          <p:cBhvr>
                                            <p:cTn id="97" dur="1" fill="hold">
                                              <p:stCondLst>
                                                <p:cond delay="0"/>
                                              </p:stCondLst>
                                            </p:cTn>
                                            <p:tgtEl>
                                              <p:spTgt spid="53"/>
                                            </p:tgtEl>
                                            <p:attrNameLst>
                                              <p:attrName>style.visibility</p:attrName>
                                            </p:attrNameLst>
                                          </p:cBhvr>
                                          <p:to>
                                            <p:strVal val="visible"/>
                                          </p:to>
                                        </p:set>
                                        <p:animEffect transition="in" filter="fade">
                                          <p:cBhvr>
                                            <p:cTn id="98" dur="500"/>
                                            <p:tgtEl>
                                              <p:spTgt spid="53"/>
                                            </p:tgtEl>
                                          </p:cBhvr>
                                        </p:animEffect>
                                        <p:anim calcmode="lin" valueType="num">
                                          <p:cBhvr>
                                            <p:cTn id="99" dur="500" fill="hold"/>
                                            <p:tgtEl>
                                              <p:spTgt spid="53"/>
                                            </p:tgtEl>
                                            <p:attrNameLst>
                                              <p:attrName>ppt_x</p:attrName>
                                            </p:attrNameLst>
                                          </p:cBhvr>
                                          <p:tavLst>
                                            <p:tav tm="0">
                                              <p:val>
                                                <p:strVal val="#ppt_x"/>
                                              </p:val>
                                            </p:tav>
                                            <p:tav tm="100000">
                                              <p:val>
                                                <p:strVal val="#ppt_x"/>
                                              </p:val>
                                            </p:tav>
                                          </p:tavLst>
                                        </p:anim>
                                        <p:anim calcmode="lin" valueType="num">
                                          <p:cBhvr>
                                            <p:cTn id="100" dur="500" fill="hold"/>
                                            <p:tgtEl>
                                              <p:spTgt spid="53"/>
                                            </p:tgtEl>
                                            <p:attrNameLst>
                                              <p:attrName>ppt_y</p:attrName>
                                            </p:attrNameLst>
                                          </p:cBhvr>
                                          <p:tavLst>
                                            <p:tav tm="0">
                                              <p:val>
                                                <p:strVal val="#ppt_y+.1"/>
                                              </p:val>
                                            </p:tav>
                                            <p:tav tm="100000">
                                              <p:val>
                                                <p:strVal val="#ppt_y"/>
                                              </p:val>
                                            </p:tav>
                                          </p:tavLst>
                                        </p:anim>
                                      </p:childTnLst>
                                    </p:cTn>
                                  </p:par>
                                </p:childTnLst>
                              </p:cTn>
                            </p:par>
                            <p:par>
                              <p:cTn id="101" fill="hold">
                                <p:stCondLst>
                                  <p:cond delay="9500"/>
                                </p:stCondLst>
                                <p:childTnLst>
                                  <p:par>
                                    <p:cTn id="102" presetID="22" presetClass="entr" presetSubtype="2" fill="hold" nodeType="afterEffect">
                                      <p:stCondLst>
                                        <p:cond delay="0"/>
                                      </p:stCondLst>
                                      <p:childTnLst>
                                        <p:set>
                                          <p:cBhvr>
                                            <p:cTn id="103" dur="1" fill="hold">
                                              <p:stCondLst>
                                                <p:cond delay="0"/>
                                              </p:stCondLst>
                                            </p:cTn>
                                            <p:tgtEl>
                                              <p:spTgt spid="44"/>
                                            </p:tgtEl>
                                            <p:attrNameLst>
                                              <p:attrName>style.visibility</p:attrName>
                                            </p:attrNameLst>
                                          </p:cBhvr>
                                          <p:to>
                                            <p:strVal val="visible"/>
                                          </p:to>
                                        </p:set>
                                        <p:animEffect transition="in" filter="wipe(right)">
                                          <p:cBhvr>
                                            <p:cTn id="104" dur="500"/>
                                            <p:tgtEl>
                                              <p:spTgt spid="44"/>
                                            </p:tgtEl>
                                          </p:cBhvr>
                                        </p:animEffect>
                                      </p:childTnLst>
                                    </p:cTn>
                                  </p:par>
                                </p:childTnLst>
                              </p:cTn>
                            </p:par>
                            <p:par>
                              <p:cTn id="105" fill="hold">
                                <p:stCondLst>
                                  <p:cond delay="10000"/>
                                </p:stCondLst>
                                <p:childTnLst>
                                  <p:par>
                                    <p:cTn id="106" presetID="22" presetClass="entr" presetSubtype="8" fill="hold" nodeType="afterEffect">
                                      <p:stCondLst>
                                        <p:cond delay="0"/>
                                      </p:stCondLst>
                                      <p:childTnLst>
                                        <p:set>
                                          <p:cBhvr>
                                            <p:cTn id="107" dur="1" fill="hold">
                                              <p:stCondLst>
                                                <p:cond delay="0"/>
                                              </p:stCondLst>
                                            </p:cTn>
                                            <p:tgtEl>
                                              <p:spTgt spid="50"/>
                                            </p:tgtEl>
                                            <p:attrNameLst>
                                              <p:attrName>style.visibility</p:attrName>
                                            </p:attrNameLst>
                                          </p:cBhvr>
                                          <p:to>
                                            <p:strVal val="visible"/>
                                          </p:to>
                                        </p:set>
                                        <p:animEffect transition="in" filter="wipe(left)">
                                          <p:cBhvr>
                                            <p:cTn id="108"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5" grpId="0" animBg="1"/>
          <p:bldP spid="16" grpId="0" animBg="1"/>
          <p:bldP spid="23" grpId="0" animBg="1"/>
          <p:bldP spid="33" grpId="0" animBg="1"/>
          <p:bldP spid="43" grpId="0" animBg="1"/>
          <p:bldP spid="53" grpId="0" animBg="1"/>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816346" y="164349"/>
            <a:ext cx="1466161" cy="341820"/>
            <a:chOff x="3816346" y="164349"/>
            <a:chExt cx="1466161" cy="341820"/>
          </a:xfrm>
        </p:grpSpPr>
        <p:sp>
          <p:nvSpPr>
            <p:cNvPr id="10" name="圆角矩形 9"/>
            <p:cNvSpPr/>
            <p:nvPr/>
          </p:nvSpPr>
          <p:spPr>
            <a:xfrm>
              <a:off x="3816346" y="164349"/>
              <a:ext cx="1466161" cy="341820"/>
            </a:xfrm>
            <a:prstGeom prst="roundRect">
              <a:avLst>
                <a:gd name="adj" fmla="val 50000"/>
              </a:avLst>
            </a:prstGeom>
            <a:solidFill>
              <a:schemeClr val="bg1"/>
            </a:solidFill>
            <a:ln w="31750">
              <a:noFill/>
            </a:ln>
            <a:effectLst>
              <a:outerShdw blurRad="4445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sp>
          <p:nvSpPr>
            <p:cNvPr id="11" name="矩形 10"/>
            <p:cNvSpPr/>
            <p:nvPr/>
          </p:nvSpPr>
          <p:spPr>
            <a:xfrm>
              <a:off x="4067561" y="196839"/>
              <a:ext cx="963726" cy="247760"/>
            </a:xfrm>
            <a:prstGeom prst="rect">
              <a:avLst/>
            </a:prstGeom>
          </p:spPr>
          <p:txBody>
            <a:bodyPr wrap="none">
              <a:spAutoFit/>
            </a:bodyPr>
            <a:lstStyle/>
            <a:p>
              <a:pPr algn="ctr"/>
              <a:r>
                <a:rPr lang="zh-CN" altLang="en-US" sz="1010" b="1" dirty="0" smtClean="0">
                  <a:solidFill>
                    <a:srgbClr val="0064C6"/>
                  </a:solidFill>
                  <a:latin typeface="微软雅黑" panose="020B0503020204020204" pitchFamily="34" charset="-122"/>
                  <a:ea typeface="微软雅黑" panose="020B0503020204020204" pitchFamily="34" charset="-122"/>
                </a:rPr>
                <a:t>单击添加标题</a:t>
              </a:r>
              <a:endParaRPr lang="zh-CN" altLang="en-US" sz="1010" b="1" dirty="0">
                <a:solidFill>
                  <a:srgbClr val="0064C6"/>
                </a:solidFill>
                <a:latin typeface="微软雅黑" panose="020B0503020204020204" pitchFamily="34" charset="-122"/>
                <a:ea typeface="微软雅黑" panose="020B0503020204020204" pitchFamily="34" charset="-122"/>
              </a:endParaRPr>
            </a:p>
          </p:txBody>
        </p:sp>
      </p:grpSp>
      <p:sp>
        <p:nvSpPr>
          <p:cNvPr id="12" name="矩形 11"/>
          <p:cNvSpPr/>
          <p:nvPr/>
        </p:nvSpPr>
        <p:spPr>
          <a:xfrm>
            <a:off x="3011691" y="196839"/>
            <a:ext cx="681387" cy="248004"/>
          </a:xfrm>
          <a:prstGeom prst="rect">
            <a:avLst/>
          </a:prstGeom>
        </p:spPr>
        <p:txBody>
          <a:bodyPr wrap="none">
            <a:spAutoFit/>
          </a:bodyPr>
          <a:lstStyle/>
          <a:p>
            <a:pPr algn="ctr"/>
            <a:r>
              <a:rPr lang="en-US" altLang="zh-CN" sz="1010" b="1" dirty="0">
                <a:solidFill>
                  <a:schemeClr val="bg1">
                    <a:lumMod val="65000"/>
                  </a:schemeClr>
                </a:solidFill>
                <a:latin typeface="微软雅黑" panose="020B0503020204020204" pitchFamily="34" charset="-122"/>
                <a:ea typeface="微软雅黑" panose="020B0503020204020204" pitchFamily="34" charset="-122"/>
              </a:rPr>
              <a:t>&gt;&gt;&gt;&gt;&gt;</a:t>
            </a:r>
            <a:endParaRPr lang="zh-CN" altLang="en-US" sz="1010" b="1"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3" name="矩形 12"/>
          <p:cNvSpPr/>
          <p:nvPr/>
        </p:nvSpPr>
        <p:spPr>
          <a:xfrm>
            <a:off x="5386604" y="196839"/>
            <a:ext cx="681387" cy="248004"/>
          </a:xfrm>
          <a:prstGeom prst="rect">
            <a:avLst/>
          </a:prstGeom>
        </p:spPr>
        <p:txBody>
          <a:bodyPr wrap="none">
            <a:spAutoFit/>
          </a:bodyPr>
          <a:lstStyle/>
          <a:p>
            <a:pPr algn="ctr"/>
            <a:r>
              <a:rPr lang="en-US" altLang="zh-CN" sz="1010" b="1" dirty="0">
                <a:solidFill>
                  <a:schemeClr val="bg1">
                    <a:lumMod val="65000"/>
                  </a:schemeClr>
                </a:solidFill>
                <a:latin typeface="微软雅黑" panose="020B0503020204020204" pitchFamily="34" charset="-122"/>
                <a:ea typeface="微软雅黑" panose="020B0503020204020204" pitchFamily="34" charset="-122"/>
              </a:rPr>
              <a:t>&lt;&lt;&lt;&lt;&lt;</a:t>
            </a:r>
            <a:endParaRPr lang="zh-CN" altLang="en-US" sz="1010" b="1" dirty="0">
              <a:solidFill>
                <a:schemeClr val="bg1">
                  <a:lumMod val="65000"/>
                </a:schemeClr>
              </a:solidFill>
              <a:latin typeface="微软雅黑" panose="020B0503020204020204" pitchFamily="34" charset="-122"/>
              <a:ea typeface="微软雅黑" panose="020B0503020204020204" pitchFamily="34" charset="-122"/>
            </a:endParaRPr>
          </a:p>
        </p:txBody>
      </p:sp>
      <p:pic>
        <p:nvPicPr>
          <p:cNvPr id="7" name="Picture 3" descr="C:\Users\Administrator\Desktop\787637.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307449" y="1199490"/>
            <a:ext cx="2519157" cy="3438692"/>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nvGrpSpPr>
          <p:cNvPr id="8" name="组合 7"/>
          <p:cNvGrpSpPr/>
          <p:nvPr/>
        </p:nvGrpSpPr>
        <p:grpSpPr>
          <a:xfrm>
            <a:off x="4235706" y="3904225"/>
            <a:ext cx="662642" cy="642521"/>
            <a:chOff x="3832873" y="2297208"/>
            <a:chExt cx="1516550" cy="1516550"/>
          </a:xfrm>
        </p:grpSpPr>
        <p:grpSp>
          <p:nvGrpSpPr>
            <p:cNvPr id="14" name="组合 13"/>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782955">
                  <a:defRPr/>
                </a:pPr>
                <a:endParaRPr lang="zh-CN" altLang="en-US" sz="1500" kern="0">
                  <a:solidFill>
                    <a:sysClr val="windowText" lastClr="000000"/>
                  </a:solidFill>
                  <a:ea typeface="宋体" panose="02010600030101010101" pitchFamily="2" charset="-122"/>
                </a:endParaRPr>
              </a:p>
            </p:txBody>
          </p:sp>
          <p:sp>
            <p:nvSpPr>
              <p:cNvPr id="17" name="椭圆 16"/>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782955">
                  <a:defRPr/>
                </a:pPr>
                <a:endParaRPr lang="zh-CN" altLang="en-US" sz="1500" kern="0">
                  <a:solidFill>
                    <a:sysClr val="window" lastClr="FFFFFF"/>
                  </a:solidFill>
                  <a:ea typeface="宋体" panose="02010600030101010101" pitchFamily="2" charset="-122"/>
                </a:endParaRPr>
              </a:p>
            </p:txBody>
          </p:sp>
        </p:grpSp>
        <p:sp>
          <p:nvSpPr>
            <p:cNvPr id="15" name="椭圆 14"/>
            <p:cNvSpPr/>
            <p:nvPr/>
          </p:nvSpPr>
          <p:spPr>
            <a:xfrm>
              <a:off x="3861346" y="2345095"/>
              <a:ext cx="1429372" cy="1429372"/>
            </a:xfrm>
            <a:prstGeom prst="ellipse">
              <a:avLst/>
            </a:prstGeom>
            <a:solidFill>
              <a:srgbClr val="0070C0"/>
            </a:solidFill>
            <a:ln w="25400" cap="flat" cmpd="sng" algn="ctr">
              <a:noFill/>
              <a:prstDash val="solid"/>
            </a:ln>
            <a:effectLst>
              <a:innerShdw blurRad="368300" dist="254000">
                <a:prstClr val="black">
                  <a:alpha val="22000"/>
                </a:prstClr>
              </a:innerShdw>
            </a:effectLst>
          </p:spPr>
          <p:txBody>
            <a:bodyPr rtlCol="0" anchor="ctr"/>
            <a:lstStyle/>
            <a:p>
              <a:pPr algn="ctr" fontAlgn="base">
                <a:spcBef>
                  <a:spcPct val="0"/>
                </a:spcBef>
                <a:spcAft>
                  <a:spcPct val="0"/>
                </a:spcAft>
                <a:defRPr/>
              </a:pPr>
              <a:endParaRPr lang="zh-CN" altLang="en-US" kern="0">
                <a:solidFill>
                  <a:prstClr val="white"/>
                </a:solidFill>
                <a:latin typeface="Calibri" panose="020F0502020204030204"/>
                <a:ea typeface="微软雅黑" panose="020B0503020204020204" pitchFamily="34" charset="-122"/>
              </a:endParaRPr>
            </a:p>
          </p:txBody>
        </p:sp>
      </p:grpSp>
      <p:grpSp>
        <p:nvGrpSpPr>
          <p:cNvPr id="18" name="组合 17"/>
          <p:cNvGrpSpPr/>
          <p:nvPr/>
        </p:nvGrpSpPr>
        <p:grpSpPr>
          <a:xfrm>
            <a:off x="3579433" y="3218822"/>
            <a:ext cx="662642" cy="642521"/>
            <a:chOff x="3832873" y="2297208"/>
            <a:chExt cx="1516550" cy="1516550"/>
          </a:xfrm>
        </p:grpSpPr>
        <p:grpSp>
          <p:nvGrpSpPr>
            <p:cNvPr id="19" name="组合 18"/>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21" name="同心圆 2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782955">
                  <a:defRPr/>
                </a:pPr>
                <a:endParaRPr lang="zh-CN" altLang="en-US" sz="1500" kern="0">
                  <a:solidFill>
                    <a:sysClr val="windowText" lastClr="000000"/>
                  </a:solidFill>
                  <a:ea typeface="宋体" panose="02010600030101010101" pitchFamily="2" charset="-122"/>
                </a:endParaRPr>
              </a:p>
            </p:txBody>
          </p:sp>
          <p:sp>
            <p:nvSpPr>
              <p:cNvPr id="22" name="椭圆 21"/>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782955">
                  <a:defRPr/>
                </a:pPr>
                <a:endParaRPr lang="zh-CN" altLang="en-US" sz="1500" kern="0">
                  <a:solidFill>
                    <a:sysClr val="window" lastClr="FFFFFF"/>
                  </a:solidFill>
                  <a:ea typeface="宋体" panose="02010600030101010101" pitchFamily="2" charset="-122"/>
                </a:endParaRPr>
              </a:p>
            </p:txBody>
          </p:sp>
        </p:grpSp>
        <p:sp>
          <p:nvSpPr>
            <p:cNvPr id="20" name="椭圆 19"/>
            <p:cNvSpPr/>
            <p:nvPr/>
          </p:nvSpPr>
          <p:spPr>
            <a:xfrm>
              <a:off x="3860571" y="2344320"/>
              <a:ext cx="1430922" cy="1430922"/>
            </a:xfrm>
            <a:prstGeom prst="ellipse">
              <a:avLst/>
            </a:prstGeom>
            <a:solidFill>
              <a:srgbClr val="0070C0"/>
            </a:solidFill>
            <a:ln w="25400" cap="flat" cmpd="sng" algn="ctr">
              <a:noFill/>
              <a:prstDash val="solid"/>
            </a:ln>
            <a:effectLst>
              <a:innerShdw blurRad="368300" dist="254000">
                <a:prstClr val="black">
                  <a:alpha val="22000"/>
                </a:prstClr>
              </a:innerShdw>
            </a:effectLst>
          </p:spPr>
          <p:txBody>
            <a:bodyPr rtlCol="0" anchor="ctr"/>
            <a:lstStyle/>
            <a:p>
              <a:pPr algn="ctr" fontAlgn="base">
                <a:spcBef>
                  <a:spcPct val="0"/>
                </a:spcBef>
                <a:spcAft>
                  <a:spcPct val="0"/>
                </a:spcAft>
                <a:defRPr/>
              </a:pPr>
              <a:endParaRPr lang="zh-CN" altLang="en-US" kern="0">
                <a:solidFill>
                  <a:prstClr val="white"/>
                </a:solidFill>
                <a:latin typeface="Calibri" panose="020F0502020204030204"/>
                <a:ea typeface="微软雅黑" panose="020B0503020204020204" pitchFamily="34" charset="-122"/>
              </a:endParaRPr>
            </a:p>
          </p:txBody>
        </p:sp>
      </p:grpSp>
      <p:grpSp>
        <p:nvGrpSpPr>
          <p:cNvPr id="23" name="组合 22"/>
          <p:cNvGrpSpPr/>
          <p:nvPr/>
        </p:nvGrpSpPr>
        <p:grpSpPr>
          <a:xfrm>
            <a:off x="4902295" y="2799925"/>
            <a:ext cx="662642" cy="642521"/>
            <a:chOff x="3832873" y="2297208"/>
            <a:chExt cx="1516550" cy="1516550"/>
          </a:xfrm>
        </p:grpSpPr>
        <p:grpSp>
          <p:nvGrpSpPr>
            <p:cNvPr id="24" name="组合 23"/>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26" name="同心圆 2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782955">
                  <a:defRPr/>
                </a:pPr>
                <a:endParaRPr lang="zh-CN" altLang="en-US" sz="1500" kern="0">
                  <a:solidFill>
                    <a:sysClr val="windowText" lastClr="000000"/>
                  </a:solidFill>
                  <a:ea typeface="宋体" panose="02010600030101010101" pitchFamily="2" charset="-122"/>
                </a:endParaRPr>
              </a:p>
            </p:txBody>
          </p:sp>
          <p:sp>
            <p:nvSpPr>
              <p:cNvPr id="27" name="椭圆 26"/>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782955">
                  <a:defRPr/>
                </a:pPr>
                <a:endParaRPr lang="zh-CN" altLang="en-US" sz="1500" kern="0">
                  <a:solidFill>
                    <a:sysClr val="window" lastClr="FFFFFF"/>
                  </a:solidFill>
                  <a:ea typeface="宋体" panose="02010600030101010101" pitchFamily="2" charset="-122"/>
                </a:endParaRPr>
              </a:p>
            </p:txBody>
          </p:sp>
        </p:grpSp>
        <p:sp>
          <p:nvSpPr>
            <p:cNvPr id="25" name="椭圆 24"/>
            <p:cNvSpPr/>
            <p:nvPr/>
          </p:nvSpPr>
          <p:spPr>
            <a:xfrm>
              <a:off x="3868072" y="2351822"/>
              <a:ext cx="1415919" cy="1415919"/>
            </a:xfrm>
            <a:prstGeom prst="ellipse">
              <a:avLst/>
            </a:prstGeom>
            <a:solidFill>
              <a:srgbClr val="0070C0"/>
            </a:solidFill>
            <a:ln w="25400" cap="flat" cmpd="sng" algn="ctr">
              <a:noFill/>
              <a:prstDash val="solid"/>
            </a:ln>
            <a:effectLst>
              <a:innerShdw blurRad="368300" dist="254000">
                <a:prstClr val="black">
                  <a:alpha val="22000"/>
                </a:prstClr>
              </a:innerShdw>
            </a:effectLst>
          </p:spPr>
          <p:txBody>
            <a:bodyPr rtlCol="0" anchor="ctr"/>
            <a:lstStyle/>
            <a:p>
              <a:pPr algn="ctr" fontAlgn="base">
                <a:spcBef>
                  <a:spcPct val="0"/>
                </a:spcBef>
                <a:spcAft>
                  <a:spcPct val="0"/>
                </a:spcAft>
                <a:defRPr/>
              </a:pPr>
              <a:endParaRPr lang="zh-CN" altLang="en-US" kern="0">
                <a:solidFill>
                  <a:prstClr val="white"/>
                </a:solidFill>
                <a:latin typeface="Calibri" panose="020F0502020204030204"/>
                <a:ea typeface="微软雅黑" panose="020B0503020204020204" pitchFamily="34" charset="-122"/>
              </a:endParaRPr>
            </a:p>
          </p:txBody>
        </p:sp>
      </p:grpSp>
      <p:grpSp>
        <p:nvGrpSpPr>
          <p:cNvPr id="28" name="组合 27"/>
          <p:cNvGrpSpPr/>
          <p:nvPr/>
        </p:nvGrpSpPr>
        <p:grpSpPr>
          <a:xfrm>
            <a:off x="3579433" y="2402600"/>
            <a:ext cx="662642" cy="642521"/>
            <a:chOff x="3832873" y="2297208"/>
            <a:chExt cx="1516550" cy="1516550"/>
          </a:xfrm>
        </p:grpSpPr>
        <p:grpSp>
          <p:nvGrpSpPr>
            <p:cNvPr id="29" name="组合 28"/>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782955">
                  <a:defRPr/>
                </a:pPr>
                <a:endParaRPr lang="zh-CN" altLang="en-US" sz="1500" kern="0">
                  <a:solidFill>
                    <a:sysClr val="windowText" lastClr="000000"/>
                  </a:solidFill>
                  <a:ea typeface="宋体" panose="02010600030101010101" pitchFamily="2" charset="-122"/>
                </a:endParaRPr>
              </a:p>
            </p:txBody>
          </p:sp>
          <p:sp>
            <p:nvSpPr>
              <p:cNvPr id="32" name="椭圆 31"/>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782955">
                  <a:defRPr/>
                </a:pPr>
                <a:endParaRPr lang="zh-CN" altLang="en-US" sz="1500" kern="0">
                  <a:solidFill>
                    <a:sysClr val="window" lastClr="FFFFFF"/>
                  </a:solidFill>
                  <a:ea typeface="宋体" panose="02010600030101010101" pitchFamily="2" charset="-122"/>
                </a:endParaRPr>
              </a:p>
            </p:txBody>
          </p:sp>
        </p:grpSp>
        <p:sp>
          <p:nvSpPr>
            <p:cNvPr id="30" name="椭圆 29"/>
            <p:cNvSpPr/>
            <p:nvPr/>
          </p:nvSpPr>
          <p:spPr>
            <a:xfrm>
              <a:off x="3880736" y="2364485"/>
              <a:ext cx="1390592" cy="1390592"/>
            </a:xfrm>
            <a:prstGeom prst="ellipse">
              <a:avLst/>
            </a:prstGeom>
            <a:solidFill>
              <a:srgbClr val="0070C0"/>
            </a:solidFill>
            <a:ln w="25400" cap="flat" cmpd="sng" algn="ctr">
              <a:noFill/>
              <a:prstDash val="solid"/>
            </a:ln>
            <a:effectLst>
              <a:innerShdw blurRad="368300" dist="254000">
                <a:prstClr val="black">
                  <a:alpha val="22000"/>
                </a:prstClr>
              </a:innerShdw>
            </a:effectLst>
          </p:spPr>
          <p:txBody>
            <a:bodyPr rtlCol="0" anchor="ctr"/>
            <a:lstStyle/>
            <a:p>
              <a:pPr algn="ctr" fontAlgn="base">
                <a:spcBef>
                  <a:spcPct val="0"/>
                </a:spcBef>
                <a:spcAft>
                  <a:spcPct val="0"/>
                </a:spcAft>
                <a:defRPr/>
              </a:pPr>
              <a:endParaRPr lang="zh-CN" altLang="en-US" kern="0">
                <a:solidFill>
                  <a:prstClr val="white"/>
                </a:solidFill>
                <a:latin typeface="Calibri" panose="020F0502020204030204"/>
                <a:ea typeface="微软雅黑" panose="020B0503020204020204" pitchFamily="34" charset="-122"/>
              </a:endParaRPr>
            </a:p>
          </p:txBody>
        </p:sp>
      </p:grpSp>
      <p:grpSp>
        <p:nvGrpSpPr>
          <p:cNvPr id="33" name="组合 32"/>
          <p:cNvGrpSpPr/>
          <p:nvPr/>
        </p:nvGrpSpPr>
        <p:grpSpPr>
          <a:xfrm>
            <a:off x="4902295" y="1974100"/>
            <a:ext cx="662642" cy="642521"/>
            <a:chOff x="3832873" y="2297208"/>
            <a:chExt cx="1516550" cy="1516550"/>
          </a:xfrm>
        </p:grpSpPr>
        <p:grpSp>
          <p:nvGrpSpPr>
            <p:cNvPr id="34" name="组合 33"/>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36" name="同心圆 3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782955">
                  <a:defRPr/>
                </a:pPr>
                <a:endParaRPr lang="zh-CN" altLang="en-US" sz="1500" kern="0">
                  <a:solidFill>
                    <a:sysClr val="windowText" lastClr="000000"/>
                  </a:solidFill>
                  <a:ea typeface="宋体" panose="02010600030101010101" pitchFamily="2" charset="-122"/>
                </a:endParaRPr>
              </a:p>
            </p:txBody>
          </p:sp>
          <p:sp>
            <p:nvSpPr>
              <p:cNvPr id="37" name="椭圆 36"/>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782955">
                  <a:defRPr/>
                </a:pPr>
                <a:endParaRPr lang="zh-CN" altLang="en-US" sz="1500" kern="0">
                  <a:solidFill>
                    <a:sysClr val="window" lastClr="FFFFFF"/>
                  </a:solidFill>
                  <a:ea typeface="宋体" panose="02010600030101010101" pitchFamily="2" charset="-122"/>
                </a:endParaRPr>
              </a:p>
            </p:txBody>
          </p:sp>
        </p:grpSp>
        <p:sp>
          <p:nvSpPr>
            <p:cNvPr id="35" name="椭圆 34"/>
            <p:cNvSpPr/>
            <p:nvPr/>
          </p:nvSpPr>
          <p:spPr>
            <a:xfrm>
              <a:off x="3850410" y="2334159"/>
              <a:ext cx="1451243" cy="1451243"/>
            </a:xfrm>
            <a:prstGeom prst="ellipse">
              <a:avLst/>
            </a:prstGeom>
            <a:solidFill>
              <a:srgbClr val="0070C0"/>
            </a:solidFill>
            <a:ln w="25400" cap="flat" cmpd="sng" algn="ctr">
              <a:noFill/>
              <a:prstDash val="solid"/>
            </a:ln>
            <a:effectLst>
              <a:innerShdw blurRad="368300" dist="254000">
                <a:prstClr val="black">
                  <a:alpha val="22000"/>
                </a:prstClr>
              </a:innerShdw>
            </a:effectLst>
          </p:spPr>
          <p:txBody>
            <a:bodyPr rtlCol="0" anchor="ctr"/>
            <a:lstStyle/>
            <a:p>
              <a:pPr algn="ctr" fontAlgn="base">
                <a:spcBef>
                  <a:spcPct val="0"/>
                </a:spcBef>
                <a:spcAft>
                  <a:spcPct val="0"/>
                </a:spcAft>
                <a:defRPr/>
              </a:pPr>
              <a:endParaRPr lang="zh-CN" altLang="en-US" kern="0">
                <a:solidFill>
                  <a:prstClr val="white"/>
                </a:solidFill>
                <a:latin typeface="Calibri" panose="020F0502020204030204"/>
                <a:ea typeface="微软雅黑" panose="020B0503020204020204" pitchFamily="34" charset="-122"/>
              </a:endParaRPr>
            </a:p>
          </p:txBody>
        </p:sp>
      </p:grpSp>
      <p:grpSp>
        <p:nvGrpSpPr>
          <p:cNvPr id="38" name="组合 37"/>
          <p:cNvGrpSpPr/>
          <p:nvPr/>
        </p:nvGrpSpPr>
        <p:grpSpPr>
          <a:xfrm>
            <a:off x="4235706" y="1263507"/>
            <a:ext cx="662642" cy="642521"/>
            <a:chOff x="3832873" y="2297208"/>
            <a:chExt cx="1516550" cy="1516550"/>
          </a:xfrm>
        </p:grpSpPr>
        <p:grpSp>
          <p:nvGrpSpPr>
            <p:cNvPr id="39" name="组合 38"/>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782955">
                  <a:defRPr/>
                </a:pPr>
                <a:endParaRPr lang="zh-CN" altLang="en-US" sz="1500" kern="0">
                  <a:solidFill>
                    <a:sysClr val="windowText" lastClr="000000"/>
                  </a:solidFill>
                  <a:ea typeface="宋体" panose="02010600030101010101" pitchFamily="2" charset="-122"/>
                </a:endParaRPr>
              </a:p>
            </p:txBody>
          </p:sp>
          <p:sp>
            <p:nvSpPr>
              <p:cNvPr id="42" name="椭圆 41"/>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782955">
                  <a:defRPr/>
                </a:pPr>
                <a:endParaRPr lang="zh-CN" altLang="en-US" sz="1500" kern="0">
                  <a:solidFill>
                    <a:sysClr val="window" lastClr="FFFFFF"/>
                  </a:solidFill>
                  <a:ea typeface="宋体" panose="02010600030101010101" pitchFamily="2" charset="-122"/>
                </a:endParaRPr>
              </a:p>
            </p:txBody>
          </p:sp>
        </p:grpSp>
        <p:sp>
          <p:nvSpPr>
            <p:cNvPr id="40" name="椭圆 39"/>
            <p:cNvSpPr/>
            <p:nvPr/>
          </p:nvSpPr>
          <p:spPr>
            <a:xfrm>
              <a:off x="3861346" y="2345095"/>
              <a:ext cx="1429372" cy="1429372"/>
            </a:xfrm>
            <a:prstGeom prst="ellipse">
              <a:avLst/>
            </a:prstGeom>
            <a:solidFill>
              <a:srgbClr val="0070C0"/>
            </a:solidFill>
            <a:ln w="25400" cap="flat" cmpd="sng" algn="ctr">
              <a:noFill/>
              <a:prstDash val="solid"/>
            </a:ln>
            <a:effectLst>
              <a:innerShdw blurRad="368300" dist="254000">
                <a:prstClr val="black">
                  <a:alpha val="22000"/>
                </a:prstClr>
              </a:innerShdw>
            </a:effectLst>
          </p:spPr>
          <p:txBody>
            <a:bodyPr rtlCol="0" anchor="ctr"/>
            <a:lstStyle/>
            <a:p>
              <a:pPr algn="ctr" fontAlgn="base">
                <a:spcBef>
                  <a:spcPct val="0"/>
                </a:spcBef>
                <a:spcAft>
                  <a:spcPct val="0"/>
                </a:spcAft>
                <a:defRPr/>
              </a:pPr>
              <a:endParaRPr lang="zh-CN" altLang="en-US" kern="0">
                <a:solidFill>
                  <a:prstClr val="white"/>
                </a:solidFill>
                <a:latin typeface="Calibri" panose="020F0502020204030204"/>
                <a:ea typeface="微软雅黑" panose="020B0503020204020204" pitchFamily="34" charset="-122"/>
              </a:endParaRPr>
            </a:p>
          </p:txBody>
        </p:sp>
      </p:grpSp>
      <p:grpSp>
        <p:nvGrpSpPr>
          <p:cNvPr id="43" name="Group 34"/>
          <p:cNvGrpSpPr/>
          <p:nvPr/>
        </p:nvGrpSpPr>
        <p:grpSpPr>
          <a:xfrm>
            <a:off x="4444739" y="1442244"/>
            <a:ext cx="259491" cy="204743"/>
            <a:chOff x="1550139" y="1314466"/>
            <a:chExt cx="509139" cy="414300"/>
          </a:xfrm>
          <a:solidFill>
            <a:sysClr val="window" lastClr="FFFFFF"/>
          </a:solidFill>
        </p:grpSpPr>
        <p:sp>
          <p:nvSpPr>
            <p:cNvPr id="44"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fontAlgn="base">
                <a:spcBef>
                  <a:spcPct val="0"/>
                </a:spcBef>
                <a:spcAft>
                  <a:spcPct val="0"/>
                </a:spcAft>
                <a:defRPr/>
              </a:pPr>
              <a:endParaRPr lang="en-US" kern="0">
                <a:solidFill>
                  <a:prstClr val="black"/>
                </a:solidFill>
                <a:ea typeface="宋体" panose="02010600030101010101" pitchFamily="2" charset="-122"/>
              </a:endParaRPr>
            </a:p>
          </p:txBody>
        </p:sp>
        <p:sp>
          <p:nvSpPr>
            <p:cNvPr id="45" name="Freeform 6"/>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fontAlgn="base">
                <a:spcBef>
                  <a:spcPct val="0"/>
                </a:spcBef>
                <a:spcAft>
                  <a:spcPct val="0"/>
                </a:spcAft>
                <a:defRPr/>
              </a:pPr>
              <a:endParaRPr lang="en-US" kern="0">
                <a:solidFill>
                  <a:prstClr val="black"/>
                </a:solidFill>
                <a:ea typeface="宋体" panose="02010600030101010101" pitchFamily="2" charset="-122"/>
              </a:endParaRPr>
            </a:p>
          </p:txBody>
        </p:sp>
        <p:sp>
          <p:nvSpPr>
            <p:cNvPr id="46"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fontAlgn="base">
                <a:spcBef>
                  <a:spcPct val="0"/>
                </a:spcBef>
                <a:spcAft>
                  <a:spcPct val="0"/>
                </a:spcAft>
                <a:defRPr/>
              </a:pPr>
              <a:endParaRPr lang="en-US" kern="0">
                <a:solidFill>
                  <a:prstClr val="black"/>
                </a:solidFill>
                <a:ea typeface="宋体" panose="02010600030101010101" pitchFamily="2" charset="-122"/>
              </a:endParaRPr>
            </a:p>
          </p:txBody>
        </p:sp>
      </p:grpSp>
      <p:sp>
        <p:nvSpPr>
          <p:cNvPr id="47" name="矩形 3"/>
          <p:cNvSpPr>
            <a:spLocks noChangeArrowheads="1"/>
          </p:cNvSpPr>
          <p:nvPr/>
        </p:nvSpPr>
        <p:spPr bwMode="auto">
          <a:xfrm>
            <a:off x="5023256" y="1459520"/>
            <a:ext cx="618807" cy="259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58761" tIns="29381" rIns="58761" bIns="29381">
            <a:spAutoFit/>
          </a:bodyPr>
          <a:lstStyle/>
          <a:p>
            <a:pPr fontAlgn="base">
              <a:spcBef>
                <a:spcPct val="0"/>
              </a:spcBef>
              <a:spcAft>
                <a:spcPct val="0"/>
              </a:spcAft>
            </a:pPr>
            <a:r>
              <a:rPr lang="zh-CN" altLang="en-US" sz="1300" dirty="0">
                <a:solidFill>
                  <a:srgbClr val="0070C0"/>
                </a:solidFill>
                <a:latin typeface="微软雅黑" panose="020B0503020204020204" pitchFamily="34" charset="-122"/>
                <a:ea typeface="微软雅黑" panose="020B0503020204020204" pitchFamily="34" charset="-122"/>
                <a:sym typeface="Arial" panose="020B0604020202020204" pitchFamily="34" charset="0"/>
              </a:rPr>
              <a:t>阶段一</a:t>
            </a:r>
          </a:p>
        </p:txBody>
      </p:sp>
      <p:sp>
        <p:nvSpPr>
          <p:cNvPr id="48" name="文本框 13"/>
          <p:cNvSpPr txBox="1"/>
          <p:nvPr/>
        </p:nvSpPr>
        <p:spPr>
          <a:xfrm>
            <a:off x="5760584" y="1335406"/>
            <a:ext cx="2112708" cy="500145"/>
          </a:xfrm>
          <a:prstGeom prst="rect">
            <a:avLst/>
          </a:prstGeom>
          <a:noFill/>
        </p:spPr>
        <p:txBody>
          <a:bodyPr wrap="square" lIns="56398" tIns="28198" rIns="56398" bIns="28198" rtlCol="0">
            <a:spAutoFit/>
          </a:bodyPr>
          <a:lstStyle/>
          <a:p>
            <a:pPr fontAlgn="base">
              <a:lnSpc>
                <a:spcPct val="120000"/>
              </a:lnSpc>
              <a:spcBef>
                <a:spcPct val="0"/>
              </a:spcBef>
              <a:spcAft>
                <a:spcPct val="0"/>
              </a:spcAft>
            </a:pPr>
            <a:r>
              <a:rPr lang="zh-CN" altLang="en-US" sz="800"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a:t>
            </a:r>
          </a:p>
        </p:txBody>
      </p:sp>
      <p:sp>
        <p:nvSpPr>
          <p:cNvPr id="49" name="矩形 3"/>
          <p:cNvSpPr>
            <a:spLocks noChangeArrowheads="1"/>
          </p:cNvSpPr>
          <p:nvPr/>
        </p:nvSpPr>
        <p:spPr bwMode="auto">
          <a:xfrm>
            <a:off x="5766177" y="1967699"/>
            <a:ext cx="618807" cy="259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58761" tIns="29381" rIns="58761" bIns="29381">
            <a:spAutoFit/>
          </a:bodyPr>
          <a:lstStyle/>
          <a:p>
            <a:pPr fontAlgn="base">
              <a:spcBef>
                <a:spcPct val="0"/>
              </a:spcBef>
              <a:spcAft>
                <a:spcPct val="0"/>
              </a:spcAft>
            </a:pPr>
            <a:r>
              <a:rPr lang="zh-CN" altLang="en-US" sz="1300" dirty="0">
                <a:solidFill>
                  <a:srgbClr val="0070C0"/>
                </a:solidFill>
                <a:latin typeface="微软雅黑" panose="020B0503020204020204" pitchFamily="34" charset="-122"/>
                <a:ea typeface="微软雅黑" panose="020B0503020204020204" pitchFamily="34" charset="-122"/>
                <a:sym typeface="Arial" panose="020B0604020202020204" pitchFamily="34" charset="0"/>
              </a:rPr>
              <a:t>阶段二</a:t>
            </a:r>
          </a:p>
        </p:txBody>
      </p:sp>
      <p:sp>
        <p:nvSpPr>
          <p:cNvPr id="50" name="文本框 13"/>
          <p:cNvSpPr txBox="1"/>
          <p:nvPr/>
        </p:nvSpPr>
        <p:spPr>
          <a:xfrm>
            <a:off x="5760584" y="2223768"/>
            <a:ext cx="2112708" cy="500145"/>
          </a:xfrm>
          <a:prstGeom prst="rect">
            <a:avLst/>
          </a:prstGeom>
          <a:noFill/>
        </p:spPr>
        <p:txBody>
          <a:bodyPr wrap="square" lIns="56398" tIns="28198" rIns="56398" bIns="28198" rtlCol="0">
            <a:spAutoFit/>
          </a:bodyPr>
          <a:lstStyle/>
          <a:p>
            <a:pPr fontAlgn="base">
              <a:lnSpc>
                <a:spcPct val="120000"/>
              </a:lnSpc>
              <a:spcBef>
                <a:spcPct val="0"/>
              </a:spcBef>
              <a:spcAft>
                <a:spcPct val="0"/>
              </a:spcAft>
            </a:pPr>
            <a:r>
              <a:rPr lang="zh-CN" altLang="en-US" sz="800"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a:t>
            </a:r>
          </a:p>
        </p:txBody>
      </p:sp>
      <p:sp>
        <p:nvSpPr>
          <p:cNvPr id="51" name="Freeform 20"/>
          <p:cNvSpPr>
            <a:spLocks noEditPoints="1"/>
          </p:cNvSpPr>
          <p:nvPr/>
        </p:nvSpPr>
        <p:spPr bwMode="auto">
          <a:xfrm>
            <a:off x="5097743" y="2202609"/>
            <a:ext cx="258538" cy="170352"/>
          </a:xfrm>
          <a:custGeom>
            <a:avLst/>
            <a:gdLst>
              <a:gd name="T0" fmla="*/ 135 w 157"/>
              <a:gd name="T1" fmla="*/ 46 h 107"/>
              <a:gd name="T2" fmla="*/ 136 w 157"/>
              <a:gd name="T3" fmla="*/ 37 h 107"/>
              <a:gd name="T4" fmla="*/ 99 w 157"/>
              <a:gd name="T5" fmla="*/ 0 h 107"/>
              <a:gd name="T6" fmla="*/ 73 w 157"/>
              <a:gd name="T7" fmla="*/ 18 h 107"/>
              <a:gd name="T8" fmla="*/ 45 w 157"/>
              <a:gd name="T9" fmla="*/ 8 h 107"/>
              <a:gd name="T10" fmla="*/ 19 w 157"/>
              <a:gd name="T11" fmla="*/ 40 h 107"/>
              <a:gd name="T12" fmla="*/ 20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6 h 107"/>
              <a:gd name="T24" fmla="*/ 120 w 157"/>
              <a:gd name="T25" fmla="*/ 100 h 107"/>
              <a:gd name="T26" fmla="*/ 79 w 157"/>
              <a:gd name="T27" fmla="*/ 100 h 107"/>
              <a:gd name="T28" fmla="*/ 103 w 157"/>
              <a:gd name="T29" fmla="*/ 75 h 107"/>
              <a:gd name="T30" fmla="*/ 102 w 157"/>
              <a:gd name="T31" fmla="*/ 72 h 107"/>
              <a:gd name="T32" fmla="*/ 92 w 157"/>
              <a:gd name="T33" fmla="*/ 72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0 w 157"/>
              <a:gd name="T51" fmla="*/ 76 h 107"/>
              <a:gd name="T52" fmla="*/ 75 w 157"/>
              <a:gd name="T53" fmla="*/ 100 h 107"/>
              <a:gd name="T54" fmla="*/ 38 w 157"/>
              <a:gd name="T55" fmla="*/ 100 h 107"/>
              <a:gd name="T56" fmla="*/ 11 w 157"/>
              <a:gd name="T57" fmla="*/ 74 h 107"/>
              <a:gd name="T58" fmla="*/ 29 w 157"/>
              <a:gd name="T59" fmla="*/ 50 h 107"/>
              <a:gd name="T60" fmla="*/ 28 w 157"/>
              <a:gd name="T61" fmla="*/ 44 h 107"/>
              <a:gd name="T62" fmla="*/ 50 w 157"/>
              <a:gd name="T63" fmla="*/ 17 h 107"/>
              <a:gd name="T64" fmla="*/ 74 w 157"/>
              <a:gd name="T65" fmla="*/ 29 h 107"/>
              <a:gd name="T66" fmla="*/ 97 w 157"/>
              <a:gd name="T67" fmla="*/ 11 h 107"/>
              <a:gd name="T68" fmla="*/ 128 w 157"/>
              <a:gd name="T69" fmla="*/ 42 h 107"/>
              <a:gd name="T70" fmla="*/ 127 w 157"/>
              <a:gd name="T71" fmla="*/ 50 h 107"/>
              <a:gd name="T72" fmla="*/ 147 w 157"/>
              <a:gd name="T73" fmla="*/ 74 h 107"/>
              <a:gd name="T74" fmla="*/ 120 w 157"/>
              <a:gd name="T75" fmla="*/ 10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6"/>
                </a:moveTo>
                <a:cubicBezTo>
                  <a:pt x="136" y="43"/>
                  <a:pt x="136" y="40"/>
                  <a:pt x="136" y="37"/>
                </a:cubicBezTo>
                <a:cubicBezTo>
                  <a:pt x="136" y="17"/>
                  <a:pt x="120" y="0"/>
                  <a:pt x="99" y="0"/>
                </a:cubicBezTo>
                <a:cubicBezTo>
                  <a:pt x="76" y="0"/>
                  <a:pt x="73" y="18"/>
                  <a:pt x="73" y="18"/>
                </a:cubicBezTo>
                <a:cubicBezTo>
                  <a:pt x="73" y="18"/>
                  <a:pt x="63" y="6"/>
                  <a:pt x="45" y="8"/>
                </a:cubicBezTo>
                <a:cubicBezTo>
                  <a:pt x="30" y="11"/>
                  <a:pt x="19" y="25"/>
                  <a:pt x="19" y="40"/>
                </a:cubicBezTo>
                <a:cubicBezTo>
                  <a:pt x="19" y="42"/>
                  <a:pt x="20" y="45"/>
                  <a:pt x="20"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1"/>
                  <a:pt x="92" y="68"/>
                </a:cubicBezTo>
                <a:cubicBezTo>
                  <a:pt x="92" y="60"/>
                  <a:pt x="92" y="43"/>
                  <a:pt x="92" y="37"/>
                </a:cubicBezTo>
                <a:cubicBezTo>
                  <a:pt x="92" y="37"/>
                  <a:pt x="92" y="36"/>
                  <a:pt x="90" y="36"/>
                </a:cubicBezTo>
                <a:cubicBezTo>
                  <a:pt x="88" y="36"/>
                  <a:pt x="67" y="36"/>
                  <a:pt x="64" y="36"/>
                </a:cubicBezTo>
                <a:cubicBezTo>
                  <a:pt x="61" y="36"/>
                  <a:pt x="62" y="38"/>
                  <a:pt x="62" y="38"/>
                </a:cubicBezTo>
                <a:cubicBezTo>
                  <a:pt x="62" y="44"/>
                  <a:pt x="62" y="60"/>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9"/>
                  <a:pt x="11" y="74"/>
                </a:cubicBezTo>
                <a:cubicBezTo>
                  <a:pt x="11" y="63"/>
                  <a:pt x="18" y="54"/>
                  <a:pt x="29" y="50"/>
                </a:cubicBezTo>
                <a:cubicBezTo>
                  <a:pt x="28" y="48"/>
                  <a:pt x="28" y="46"/>
                  <a:pt x="28" y="44"/>
                </a:cubicBezTo>
                <a:cubicBezTo>
                  <a:pt x="28" y="32"/>
                  <a:pt x="37" y="20"/>
                  <a:pt x="50" y="17"/>
                </a:cubicBezTo>
                <a:cubicBezTo>
                  <a:pt x="65" y="15"/>
                  <a:pt x="74" y="29"/>
                  <a:pt x="74" y="29"/>
                </a:cubicBezTo>
                <a:cubicBezTo>
                  <a:pt x="74" y="29"/>
                  <a:pt x="77" y="11"/>
                  <a:pt x="97" y="11"/>
                </a:cubicBezTo>
                <a:cubicBezTo>
                  <a:pt x="115" y="11"/>
                  <a:pt x="128" y="25"/>
                  <a:pt x="128" y="42"/>
                </a:cubicBezTo>
                <a:cubicBezTo>
                  <a:pt x="128" y="45"/>
                  <a:pt x="127" y="47"/>
                  <a:pt x="127" y="50"/>
                </a:cubicBezTo>
                <a:cubicBezTo>
                  <a:pt x="138" y="53"/>
                  <a:pt x="147" y="63"/>
                  <a:pt x="147" y="74"/>
                </a:cubicBezTo>
                <a:cubicBezTo>
                  <a:pt x="147" y="89"/>
                  <a:pt x="135" y="100"/>
                  <a:pt x="120" y="100"/>
                </a:cubicBezTo>
                <a:close/>
              </a:path>
            </a:pathLst>
          </a:custGeom>
          <a:solidFill>
            <a:sysClr val="window" lastClr="FFFFFF"/>
          </a:solidFill>
          <a:ln>
            <a:noFill/>
          </a:ln>
        </p:spPr>
        <p:txBody>
          <a:bodyPr vert="horz" wrap="square" lIns="78346" tIns="39173" rIns="78346" bIns="39173" numCol="1" anchor="t" anchorCtr="0" compatLnSpc="1"/>
          <a:lstStyle/>
          <a:p>
            <a:pPr fontAlgn="base">
              <a:spcBef>
                <a:spcPct val="0"/>
              </a:spcBef>
              <a:spcAft>
                <a:spcPct val="0"/>
              </a:spcAft>
              <a:defRPr/>
            </a:pPr>
            <a:endParaRPr lang="en-US" kern="0">
              <a:solidFill>
                <a:prstClr val="black"/>
              </a:solidFill>
              <a:ea typeface="宋体" panose="02010600030101010101" pitchFamily="2" charset="-122"/>
            </a:endParaRPr>
          </a:p>
        </p:txBody>
      </p:sp>
      <p:sp>
        <p:nvSpPr>
          <p:cNvPr id="52" name="矩形 3"/>
          <p:cNvSpPr>
            <a:spLocks noChangeArrowheads="1"/>
          </p:cNvSpPr>
          <p:nvPr/>
        </p:nvSpPr>
        <p:spPr bwMode="auto">
          <a:xfrm>
            <a:off x="2714586" y="2287786"/>
            <a:ext cx="618807" cy="259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58761" tIns="29381" rIns="58761" bIns="29381">
            <a:spAutoFit/>
          </a:bodyPr>
          <a:lstStyle/>
          <a:p>
            <a:pPr fontAlgn="base">
              <a:spcBef>
                <a:spcPct val="0"/>
              </a:spcBef>
              <a:spcAft>
                <a:spcPct val="0"/>
              </a:spcAft>
            </a:pPr>
            <a:r>
              <a:rPr lang="zh-CN" altLang="en-US" sz="1300" dirty="0">
                <a:solidFill>
                  <a:srgbClr val="0070C0"/>
                </a:solidFill>
                <a:latin typeface="微软雅黑" panose="020B0503020204020204" pitchFamily="34" charset="-122"/>
                <a:ea typeface="微软雅黑" panose="020B0503020204020204" pitchFamily="34" charset="-122"/>
                <a:sym typeface="Arial" panose="020B0604020202020204" pitchFamily="34" charset="0"/>
              </a:rPr>
              <a:t>阶段三</a:t>
            </a:r>
          </a:p>
        </p:txBody>
      </p:sp>
      <p:sp>
        <p:nvSpPr>
          <p:cNvPr id="53" name="文本框 13"/>
          <p:cNvSpPr txBox="1"/>
          <p:nvPr/>
        </p:nvSpPr>
        <p:spPr>
          <a:xfrm>
            <a:off x="1403121" y="2534729"/>
            <a:ext cx="2021957" cy="500145"/>
          </a:xfrm>
          <a:prstGeom prst="rect">
            <a:avLst/>
          </a:prstGeom>
          <a:noFill/>
        </p:spPr>
        <p:txBody>
          <a:bodyPr wrap="square" lIns="56398" tIns="28198" rIns="56398" bIns="28198" rtlCol="0">
            <a:spAutoFit/>
          </a:bodyPr>
          <a:lstStyle/>
          <a:p>
            <a:pPr algn="r" fontAlgn="base">
              <a:lnSpc>
                <a:spcPct val="120000"/>
              </a:lnSpc>
              <a:spcBef>
                <a:spcPct val="0"/>
              </a:spcBef>
              <a:spcAft>
                <a:spcPct val="0"/>
              </a:spcAft>
            </a:pPr>
            <a:r>
              <a:rPr lang="zh-CN" altLang="en-US" sz="800"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a:t>
            </a:r>
          </a:p>
        </p:txBody>
      </p:sp>
      <p:grpSp>
        <p:nvGrpSpPr>
          <p:cNvPr id="54" name="Group 20"/>
          <p:cNvGrpSpPr/>
          <p:nvPr/>
        </p:nvGrpSpPr>
        <p:grpSpPr>
          <a:xfrm>
            <a:off x="3770106" y="2620261"/>
            <a:ext cx="268086" cy="180049"/>
            <a:chOff x="7416800" y="1122363"/>
            <a:chExt cx="366713" cy="254000"/>
          </a:xfrm>
          <a:solidFill>
            <a:sysClr val="window" lastClr="FFFFFF"/>
          </a:solidFill>
        </p:grpSpPr>
        <p:sp>
          <p:nvSpPr>
            <p:cNvPr id="55" name="Freeform 48"/>
            <p:cNvSpPr>
              <a:spLocks noEditPoints="1"/>
            </p:cNvSpPr>
            <p:nvPr/>
          </p:nvSpPr>
          <p:spPr bwMode="auto">
            <a:xfrm>
              <a:off x="7416800" y="1122363"/>
              <a:ext cx="260350" cy="254000"/>
            </a:xfrm>
            <a:custGeom>
              <a:avLst/>
              <a:gdLst>
                <a:gd name="T0" fmla="*/ 86 w 99"/>
                <a:gd name="T1" fmla="*/ 59 h 97"/>
                <a:gd name="T2" fmla="*/ 99 w 99"/>
                <a:gd name="T3" fmla="*/ 53 h 97"/>
                <a:gd name="T4" fmla="*/ 99 w 99"/>
                <a:gd name="T5" fmla="*/ 42 h 97"/>
                <a:gd name="T6" fmla="*/ 86 w 99"/>
                <a:gd name="T7" fmla="*/ 37 h 97"/>
                <a:gd name="T8" fmla="*/ 83 w 99"/>
                <a:gd name="T9" fmla="*/ 31 h 97"/>
                <a:gd name="T10" fmla="*/ 89 w 99"/>
                <a:gd name="T11" fmla="*/ 17 h 97"/>
                <a:gd name="T12" fmla="*/ 81 w 99"/>
                <a:gd name="T13" fmla="*/ 10 h 97"/>
                <a:gd name="T14" fmla="*/ 67 w 99"/>
                <a:gd name="T15" fmla="*/ 15 h 97"/>
                <a:gd name="T16" fmla="*/ 61 w 99"/>
                <a:gd name="T17" fmla="*/ 13 h 97"/>
                <a:gd name="T18" fmla="*/ 55 w 99"/>
                <a:gd name="T19" fmla="*/ 0 h 97"/>
                <a:gd name="T20" fmla="*/ 44 w 99"/>
                <a:gd name="T21" fmla="*/ 0 h 97"/>
                <a:gd name="T22" fmla="*/ 39 w 99"/>
                <a:gd name="T23" fmla="*/ 13 h 97"/>
                <a:gd name="T24" fmla="*/ 32 w 99"/>
                <a:gd name="T25" fmla="*/ 15 h 97"/>
                <a:gd name="T26" fmla="*/ 19 w 99"/>
                <a:gd name="T27" fmla="*/ 10 h 97"/>
                <a:gd name="T28" fmla="*/ 11 w 99"/>
                <a:gd name="T29" fmla="*/ 18 h 97"/>
                <a:gd name="T30" fmla="*/ 16 w 99"/>
                <a:gd name="T31" fmla="*/ 31 h 97"/>
                <a:gd name="T32" fmla="*/ 14 w 99"/>
                <a:gd name="T33" fmla="*/ 37 h 97"/>
                <a:gd name="T34" fmla="*/ 0 w 99"/>
                <a:gd name="T35" fmla="*/ 43 h 97"/>
                <a:gd name="T36" fmla="*/ 0 w 99"/>
                <a:gd name="T37" fmla="*/ 54 h 97"/>
                <a:gd name="T38" fmla="*/ 14 w 99"/>
                <a:gd name="T39" fmla="*/ 59 h 97"/>
                <a:gd name="T40" fmla="*/ 16 w 99"/>
                <a:gd name="T41" fmla="*/ 65 h 97"/>
                <a:gd name="T42" fmla="*/ 11 w 99"/>
                <a:gd name="T43" fmla="*/ 79 h 97"/>
                <a:gd name="T44" fmla="*/ 19 w 99"/>
                <a:gd name="T45" fmla="*/ 86 h 97"/>
                <a:gd name="T46" fmla="*/ 33 w 99"/>
                <a:gd name="T47" fmla="*/ 81 h 97"/>
                <a:gd name="T48" fmla="*/ 39 w 99"/>
                <a:gd name="T49" fmla="*/ 83 h 97"/>
                <a:gd name="T50" fmla="*/ 45 w 99"/>
                <a:gd name="T51" fmla="*/ 97 h 97"/>
                <a:gd name="T52" fmla="*/ 56 w 99"/>
                <a:gd name="T53" fmla="*/ 97 h 97"/>
                <a:gd name="T54" fmla="*/ 61 w 99"/>
                <a:gd name="T55" fmla="*/ 83 h 97"/>
                <a:gd name="T56" fmla="*/ 67 w 99"/>
                <a:gd name="T57" fmla="*/ 81 h 97"/>
                <a:gd name="T58" fmla="*/ 81 w 99"/>
                <a:gd name="T59" fmla="*/ 86 h 97"/>
                <a:gd name="T60" fmla="*/ 89 w 99"/>
                <a:gd name="T61" fmla="*/ 78 h 97"/>
                <a:gd name="T62" fmla="*/ 83 w 99"/>
                <a:gd name="T63" fmla="*/ 65 h 97"/>
                <a:gd name="T64" fmla="*/ 86 w 99"/>
                <a:gd name="T65" fmla="*/ 59 h 97"/>
                <a:gd name="T66" fmla="*/ 50 w 99"/>
                <a:gd name="T67" fmla="*/ 64 h 97"/>
                <a:gd name="T68" fmla="*/ 34 w 99"/>
                <a:gd name="T69" fmla="*/ 48 h 97"/>
                <a:gd name="T70" fmla="*/ 50 w 99"/>
                <a:gd name="T71" fmla="*/ 33 h 97"/>
                <a:gd name="T72" fmla="*/ 66 w 99"/>
                <a:gd name="T73" fmla="*/ 48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59"/>
                  </a:moveTo>
                  <a:cubicBezTo>
                    <a:pt x="86" y="59"/>
                    <a:pt x="99" y="54"/>
                    <a:pt x="99" y="53"/>
                  </a:cubicBezTo>
                  <a:cubicBezTo>
                    <a:pt x="99" y="42"/>
                    <a:pt x="99" y="42"/>
                    <a:pt x="99" y="42"/>
                  </a:cubicBezTo>
                  <a:cubicBezTo>
                    <a:pt x="99" y="42"/>
                    <a:pt x="86" y="37"/>
                    <a:pt x="86" y="37"/>
                  </a:cubicBezTo>
                  <a:cubicBezTo>
                    <a:pt x="83" y="31"/>
                    <a:pt x="83" y="31"/>
                    <a:pt x="83" y="31"/>
                  </a:cubicBezTo>
                  <a:cubicBezTo>
                    <a:pt x="83" y="31"/>
                    <a:pt x="89" y="18"/>
                    <a:pt x="89" y="17"/>
                  </a:cubicBezTo>
                  <a:cubicBezTo>
                    <a:pt x="81" y="10"/>
                    <a:pt x="81" y="10"/>
                    <a:pt x="81" y="10"/>
                  </a:cubicBezTo>
                  <a:cubicBezTo>
                    <a:pt x="80" y="9"/>
                    <a:pt x="67" y="15"/>
                    <a:pt x="67" y="15"/>
                  </a:cubicBezTo>
                  <a:cubicBezTo>
                    <a:pt x="61" y="13"/>
                    <a:pt x="61" y="13"/>
                    <a:pt x="61" y="13"/>
                  </a:cubicBezTo>
                  <a:cubicBezTo>
                    <a:pt x="61" y="13"/>
                    <a:pt x="56" y="0"/>
                    <a:pt x="55" y="0"/>
                  </a:cubicBezTo>
                  <a:cubicBezTo>
                    <a:pt x="44" y="0"/>
                    <a:pt x="44" y="0"/>
                    <a:pt x="44" y="0"/>
                  </a:cubicBezTo>
                  <a:cubicBezTo>
                    <a:pt x="43" y="0"/>
                    <a:pt x="39" y="13"/>
                    <a:pt x="39" y="13"/>
                  </a:cubicBezTo>
                  <a:cubicBezTo>
                    <a:pt x="32" y="15"/>
                    <a:pt x="32" y="15"/>
                    <a:pt x="32" y="15"/>
                  </a:cubicBezTo>
                  <a:cubicBezTo>
                    <a:pt x="32" y="15"/>
                    <a:pt x="19" y="10"/>
                    <a:pt x="19" y="10"/>
                  </a:cubicBezTo>
                  <a:cubicBezTo>
                    <a:pt x="11" y="18"/>
                    <a:pt x="11" y="18"/>
                    <a:pt x="11" y="18"/>
                  </a:cubicBezTo>
                  <a:cubicBezTo>
                    <a:pt x="10" y="18"/>
                    <a:pt x="16" y="31"/>
                    <a:pt x="16" y="31"/>
                  </a:cubicBezTo>
                  <a:cubicBezTo>
                    <a:pt x="14" y="37"/>
                    <a:pt x="14" y="37"/>
                    <a:pt x="14" y="37"/>
                  </a:cubicBezTo>
                  <a:cubicBezTo>
                    <a:pt x="14" y="37"/>
                    <a:pt x="0" y="42"/>
                    <a:pt x="0" y="43"/>
                  </a:cubicBezTo>
                  <a:cubicBezTo>
                    <a:pt x="0" y="54"/>
                    <a:pt x="0" y="54"/>
                    <a:pt x="0" y="54"/>
                  </a:cubicBezTo>
                  <a:cubicBezTo>
                    <a:pt x="0" y="54"/>
                    <a:pt x="14" y="59"/>
                    <a:pt x="14" y="59"/>
                  </a:cubicBezTo>
                  <a:cubicBezTo>
                    <a:pt x="16" y="65"/>
                    <a:pt x="16" y="65"/>
                    <a:pt x="16" y="65"/>
                  </a:cubicBezTo>
                  <a:cubicBezTo>
                    <a:pt x="16" y="65"/>
                    <a:pt x="11" y="78"/>
                    <a:pt x="11" y="79"/>
                  </a:cubicBezTo>
                  <a:cubicBezTo>
                    <a:pt x="19" y="86"/>
                    <a:pt x="19" y="86"/>
                    <a:pt x="19" y="86"/>
                  </a:cubicBezTo>
                  <a:cubicBezTo>
                    <a:pt x="19" y="87"/>
                    <a:pt x="33" y="81"/>
                    <a:pt x="33" y="81"/>
                  </a:cubicBezTo>
                  <a:cubicBezTo>
                    <a:pt x="39" y="83"/>
                    <a:pt x="39" y="83"/>
                    <a:pt x="39" y="83"/>
                  </a:cubicBezTo>
                  <a:cubicBezTo>
                    <a:pt x="39" y="83"/>
                    <a:pt x="44" y="97"/>
                    <a:pt x="45" y="97"/>
                  </a:cubicBezTo>
                  <a:cubicBezTo>
                    <a:pt x="56" y="97"/>
                    <a:pt x="56" y="97"/>
                    <a:pt x="56" y="97"/>
                  </a:cubicBezTo>
                  <a:cubicBezTo>
                    <a:pt x="56" y="97"/>
                    <a:pt x="61" y="83"/>
                    <a:pt x="61" y="83"/>
                  </a:cubicBezTo>
                  <a:cubicBezTo>
                    <a:pt x="67" y="81"/>
                    <a:pt x="67" y="81"/>
                    <a:pt x="67" y="81"/>
                  </a:cubicBezTo>
                  <a:cubicBezTo>
                    <a:pt x="67" y="81"/>
                    <a:pt x="81" y="86"/>
                    <a:pt x="81" y="86"/>
                  </a:cubicBezTo>
                  <a:cubicBezTo>
                    <a:pt x="89" y="78"/>
                    <a:pt x="89" y="78"/>
                    <a:pt x="89" y="78"/>
                  </a:cubicBezTo>
                  <a:cubicBezTo>
                    <a:pt x="89" y="78"/>
                    <a:pt x="83" y="65"/>
                    <a:pt x="83" y="65"/>
                  </a:cubicBezTo>
                  <a:lnTo>
                    <a:pt x="86" y="59"/>
                  </a:lnTo>
                  <a:close/>
                  <a:moveTo>
                    <a:pt x="50" y="64"/>
                  </a:moveTo>
                  <a:cubicBezTo>
                    <a:pt x="41" y="64"/>
                    <a:pt x="34" y="57"/>
                    <a:pt x="34" y="48"/>
                  </a:cubicBezTo>
                  <a:cubicBezTo>
                    <a:pt x="34" y="39"/>
                    <a:pt x="41" y="33"/>
                    <a:pt x="50" y="33"/>
                  </a:cubicBezTo>
                  <a:cubicBezTo>
                    <a:pt x="59" y="33"/>
                    <a:pt x="66" y="39"/>
                    <a:pt x="66" y="48"/>
                  </a:cubicBezTo>
                  <a:cubicBezTo>
                    <a:pt x="66" y="57"/>
                    <a:pt x="59" y="64"/>
                    <a:pt x="50"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fontAlgn="base">
                <a:spcBef>
                  <a:spcPct val="0"/>
                </a:spcBef>
                <a:spcAft>
                  <a:spcPct val="0"/>
                </a:spcAft>
                <a:defRPr/>
              </a:pPr>
              <a:endParaRPr lang="en-US" kern="0">
                <a:solidFill>
                  <a:prstClr val="black"/>
                </a:solidFill>
                <a:ea typeface="宋体" panose="02010600030101010101" pitchFamily="2" charset="-122"/>
              </a:endParaRPr>
            </a:p>
          </p:txBody>
        </p:sp>
        <p:sp>
          <p:nvSpPr>
            <p:cNvPr id="56" name="Freeform 49"/>
            <p:cNvSpPr>
              <a:spLocks noEditPoints="1"/>
            </p:cNvSpPr>
            <p:nvPr/>
          </p:nvSpPr>
          <p:spPr bwMode="auto">
            <a:xfrm>
              <a:off x="7661275" y="1247775"/>
              <a:ext cx="122238" cy="123825"/>
            </a:xfrm>
            <a:custGeom>
              <a:avLst/>
              <a:gdLst>
                <a:gd name="T0" fmla="*/ 41 w 47"/>
                <a:gd name="T1" fmla="*/ 22 h 47"/>
                <a:gd name="T2" fmla="*/ 41 w 47"/>
                <a:gd name="T3" fmla="*/ 19 h 47"/>
                <a:gd name="T4" fmla="*/ 45 w 47"/>
                <a:gd name="T5" fmla="*/ 13 h 47"/>
                <a:gd name="T6" fmla="*/ 42 w 47"/>
                <a:gd name="T7" fmla="*/ 9 h 47"/>
                <a:gd name="T8" fmla="*/ 35 w 47"/>
                <a:gd name="T9" fmla="*/ 10 h 47"/>
                <a:gd name="T10" fmla="*/ 33 w 47"/>
                <a:gd name="T11" fmla="*/ 8 h 47"/>
                <a:gd name="T12" fmla="*/ 32 w 47"/>
                <a:gd name="T13" fmla="*/ 1 h 47"/>
                <a:gd name="T14" fmla="*/ 27 w 47"/>
                <a:gd name="T15" fmla="*/ 0 h 47"/>
                <a:gd name="T16" fmla="*/ 22 w 47"/>
                <a:gd name="T17" fmla="*/ 6 h 47"/>
                <a:gd name="T18" fmla="*/ 19 w 47"/>
                <a:gd name="T19" fmla="*/ 6 h 47"/>
                <a:gd name="T20" fmla="*/ 14 w 47"/>
                <a:gd name="T21" fmla="*/ 2 h 47"/>
                <a:gd name="T22" fmla="*/ 9 w 47"/>
                <a:gd name="T23" fmla="*/ 5 h 47"/>
                <a:gd name="T24" fmla="*/ 10 w 47"/>
                <a:gd name="T25" fmla="*/ 12 h 47"/>
                <a:gd name="T26" fmla="*/ 9 w 47"/>
                <a:gd name="T27" fmla="*/ 14 h 47"/>
                <a:gd name="T28" fmla="*/ 2 w 47"/>
                <a:gd name="T29" fmla="*/ 16 h 47"/>
                <a:gd name="T30" fmla="*/ 0 w 47"/>
                <a:gd name="T31" fmla="*/ 21 h 47"/>
                <a:gd name="T32" fmla="*/ 6 w 47"/>
                <a:gd name="T33" fmla="*/ 25 h 47"/>
                <a:gd name="T34" fmla="*/ 6 w 47"/>
                <a:gd name="T35" fmla="*/ 28 h 47"/>
                <a:gd name="T36" fmla="*/ 2 w 47"/>
                <a:gd name="T37" fmla="*/ 34 h 47"/>
                <a:gd name="T38" fmla="*/ 5 w 47"/>
                <a:gd name="T39" fmla="*/ 38 h 47"/>
                <a:gd name="T40" fmla="*/ 12 w 47"/>
                <a:gd name="T41" fmla="*/ 37 h 47"/>
                <a:gd name="T42" fmla="*/ 14 w 47"/>
                <a:gd name="T43" fmla="*/ 39 h 47"/>
                <a:gd name="T44" fmla="*/ 16 w 47"/>
                <a:gd name="T45" fmla="*/ 46 h 47"/>
                <a:gd name="T46" fmla="*/ 20 w 47"/>
                <a:gd name="T47" fmla="*/ 47 h 47"/>
                <a:gd name="T48" fmla="*/ 25 w 47"/>
                <a:gd name="T49" fmla="*/ 42 h 47"/>
                <a:gd name="T50" fmla="*/ 28 w 47"/>
                <a:gd name="T51" fmla="*/ 41 h 47"/>
                <a:gd name="T52" fmla="*/ 33 w 47"/>
                <a:gd name="T53" fmla="*/ 45 h 47"/>
                <a:gd name="T54" fmla="*/ 38 w 47"/>
                <a:gd name="T55" fmla="*/ 42 h 47"/>
                <a:gd name="T56" fmla="*/ 37 w 47"/>
                <a:gd name="T57" fmla="*/ 35 h 47"/>
                <a:gd name="T58" fmla="*/ 39 w 47"/>
                <a:gd name="T59" fmla="*/ 33 h 47"/>
                <a:gd name="T60" fmla="*/ 45 w 47"/>
                <a:gd name="T61" fmla="*/ 32 h 47"/>
                <a:gd name="T62" fmla="*/ 47 w 47"/>
                <a:gd name="T63" fmla="*/ 27 h 47"/>
                <a:gd name="T64" fmla="*/ 41 w 47"/>
                <a:gd name="T65" fmla="*/ 22 h 47"/>
                <a:gd name="T66" fmla="*/ 31 w 47"/>
                <a:gd name="T67" fmla="*/ 25 h 47"/>
                <a:gd name="T68" fmla="*/ 22 w 47"/>
                <a:gd name="T69" fmla="*/ 31 h 47"/>
                <a:gd name="T70" fmla="*/ 16 w 47"/>
                <a:gd name="T71" fmla="*/ 22 h 47"/>
                <a:gd name="T72" fmla="*/ 25 w 47"/>
                <a:gd name="T73" fmla="*/ 16 h 47"/>
                <a:gd name="T74" fmla="*/ 31 w 47"/>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7">
                  <a:moveTo>
                    <a:pt x="41" y="22"/>
                  </a:moveTo>
                  <a:cubicBezTo>
                    <a:pt x="41" y="19"/>
                    <a:pt x="41" y="19"/>
                    <a:pt x="41" y="19"/>
                  </a:cubicBezTo>
                  <a:cubicBezTo>
                    <a:pt x="41" y="19"/>
                    <a:pt x="45" y="14"/>
                    <a:pt x="45" y="13"/>
                  </a:cubicBezTo>
                  <a:cubicBezTo>
                    <a:pt x="42" y="9"/>
                    <a:pt x="42" y="9"/>
                    <a:pt x="42" y="9"/>
                  </a:cubicBezTo>
                  <a:cubicBezTo>
                    <a:pt x="42" y="9"/>
                    <a:pt x="35" y="10"/>
                    <a:pt x="35" y="10"/>
                  </a:cubicBezTo>
                  <a:cubicBezTo>
                    <a:pt x="33" y="8"/>
                    <a:pt x="33" y="8"/>
                    <a:pt x="33" y="8"/>
                  </a:cubicBezTo>
                  <a:cubicBezTo>
                    <a:pt x="33" y="8"/>
                    <a:pt x="32" y="1"/>
                    <a:pt x="32" y="1"/>
                  </a:cubicBezTo>
                  <a:cubicBezTo>
                    <a:pt x="27" y="0"/>
                    <a:pt x="27" y="0"/>
                    <a:pt x="27" y="0"/>
                  </a:cubicBezTo>
                  <a:cubicBezTo>
                    <a:pt x="26" y="0"/>
                    <a:pt x="22" y="6"/>
                    <a:pt x="22" y="6"/>
                  </a:cubicBezTo>
                  <a:cubicBezTo>
                    <a:pt x="19" y="6"/>
                    <a:pt x="19" y="6"/>
                    <a:pt x="19" y="6"/>
                  </a:cubicBezTo>
                  <a:cubicBezTo>
                    <a:pt x="19" y="6"/>
                    <a:pt x="14" y="2"/>
                    <a:pt x="14" y="2"/>
                  </a:cubicBezTo>
                  <a:cubicBezTo>
                    <a:pt x="9" y="5"/>
                    <a:pt x="9" y="5"/>
                    <a:pt x="9" y="5"/>
                  </a:cubicBezTo>
                  <a:cubicBezTo>
                    <a:pt x="9" y="5"/>
                    <a:pt x="10" y="12"/>
                    <a:pt x="10" y="12"/>
                  </a:cubicBezTo>
                  <a:cubicBezTo>
                    <a:pt x="9" y="14"/>
                    <a:pt x="9" y="14"/>
                    <a:pt x="9" y="14"/>
                  </a:cubicBezTo>
                  <a:cubicBezTo>
                    <a:pt x="9" y="14"/>
                    <a:pt x="2" y="15"/>
                    <a:pt x="2" y="16"/>
                  </a:cubicBezTo>
                  <a:cubicBezTo>
                    <a:pt x="0" y="21"/>
                    <a:pt x="0" y="21"/>
                    <a:pt x="0" y="21"/>
                  </a:cubicBezTo>
                  <a:cubicBezTo>
                    <a:pt x="0" y="21"/>
                    <a:pt x="6" y="25"/>
                    <a:pt x="6" y="25"/>
                  </a:cubicBezTo>
                  <a:cubicBezTo>
                    <a:pt x="6" y="28"/>
                    <a:pt x="6" y="28"/>
                    <a:pt x="6" y="28"/>
                  </a:cubicBezTo>
                  <a:cubicBezTo>
                    <a:pt x="6" y="28"/>
                    <a:pt x="2" y="34"/>
                    <a:pt x="2" y="34"/>
                  </a:cubicBezTo>
                  <a:cubicBezTo>
                    <a:pt x="5" y="38"/>
                    <a:pt x="5" y="38"/>
                    <a:pt x="5" y="38"/>
                  </a:cubicBezTo>
                  <a:cubicBezTo>
                    <a:pt x="5" y="39"/>
                    <a:pt x="12" y="37"/>
                    <a:pt x="12" y="37"/>
                  </a:cubicBezTo>
                  <a:cubicBezTo>
                    <a:pt x="14" y="39"/>
                    <a:pt x="14" y="39"/>
                    <a:pt x="14" y="39"/>
                  </a:cubicBezTo>
                  <a:cubicBezTo>
                    <a:pt x="14" y="39"/>
                    <a:pt x="15" y="46"/>
                    <a:pt x="16" y="46"/>
                  </a:cubicBezTo>
                  <a:cubicBezTo>
                    <a:pt x="20" y="47"/>
                    <a:pt x="20" y="47"/>
                    <a:pt x="20" y="47"/>
                  </a:cubicBezTo>
                  <a:cubicBezTo>
                    <a:pt x="21" y="47"/>
                    <a:pt x="25" y="42"/>
                    <a:pt x="25" y="42"/>
                  </a:cubicBezTo>
                  <a:cubicBezTo>
                    <a:pt x="28" y="41"/>
                    <a:pt x="28" y="41"/>
                    <a:pt x="28" y="41"/>
                  </a:cubicBezTo>
                  <a:cubicBezTo>
                    <a:pt x="28" y="41"/>
                    <a:pt x="33" y="45"/>
                    <a:pt x="33" y="45"/>
                  </a:cubicBezTo>
                  <a:cubicBezTo>
                    <a:pt x="38" y="42"/>
                    <a:pt x="38" y="42"/>
                    <a:pt x="38" y="42"/>
                  </a:cubicBezTo>
                  <a:cubicBezTo>
                    <a:pt x="38" y="42"/>
                    <a:pt x="37" y="35"/>
                    <a:pt x="37" y="35"/>
                  </a:cubicBezTo>
                  <a:cubicBezTo>
                    <a:pt x="39" y="33"/>
                    <a:pt x="39" y="33"/>
                    <a:pt x="39" y="33"/>
                  </a:cubicBezTo>
                  <a:cubicBezTo>
                    <a:pt x="39" y="33"/>
                    <a:pt x="45" y="32"/>
                    <a:pt x="45" y="32"/>
                  </a:cubicBezTo>
                  <a:cubicBezTo>
                    <a:pt x="47" y="27"/>
                    <a:pt x="47" y="27"/>
                    <a:pt x="47" y="27"/>
                  </a:cubicBezTo>
                  <a:cubicBezTo>
                    <a:pt x="47" y="26"/>
                    <a:pt x="41" y="22"/>
                    <a:pt x="41" y="22"/>
                  </a:cubicBezTo>
                  <a:close/>
                  <a:moveTo>
                    <a:pt x="31" y="25"/>
                  </a:moveTo>
                  <a:cubicBezTo>
                    <a:pt x="30" y="29"/>
                    <a:pt x="26" y="32"/>
                    <a:pt x="22" y="31"/>
                  </a:cubicBezTo>
                  <a:cubicBezTo>
                    <a:pt x="18" y="30"/>
                    <a:pt x="15" y="26"/>
                    <a:pt x="16" y="22"/>
                  </a:cubicBezTo>
                  <a:cubicBezTo>
                    <a:pt x="17" y="18"/>
                    <a:pt x="21" y="15"/>
                    <a:pt x="25" y="16"/>
                  </a:cubicBezTo>
                  <a:cubicBezTo>
                    <a:pt x="29" y="17"/>
                    <a:pt x="32" y="21"/>
                    <a:pt x="31"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fontAlgn="base">
                <a:spcBef>
                  <a:spcPct val="0"/>
                </a:spcBef>
                <a:spcAft>
                  <a:spcPct val="0"/>
                </a:spcAft>
                <a:defRPr/>
              </a:pPr>
              <a:endParaRPr lang="en-US" kern="0">
                <a:solidFill>
                  <a:prstClr val="black"/>
                </a:solidFill>
                <a:ea typeface="宋体" panose="02010600030101010101" pitchFamily="2" charset="-122"/>
              </a:endParaRPr>
            </a:p>
          </p:txBody>
        </p:sp>
      </p:grpSp>
      <p:sp>
        <p:nvSpPr>
          <p:cNvPr id="57" name="矩形 3"/>
          <p:cNvSpPr>
            <a:spLocks noChangeArrowheads="1"/>
          </p:cNvSpPr>
          <p:nvPr/>
        </p:nvSpPr>
        <p:spPr bwMode="auto">
          <a:xfrm>
            <a:off x="5760585" y="2799925"/>
            <a:ext cx="618807" cy="259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58761" tIns="29381" rIns="58761" bIns="29381">
            <a:spAutoFit/>
          </a:bodyPr>
          <a:lstStyle/>
          <a:p>
            <a:pPr fontAlgn="base">
              <a:spcBef>
                <a:spcPct val="0"/>
              </a:spcBef>
              <a:spcAft>
                <a:spcPct val="0"/>
              </a:spcAft>
            </a:pPr>
            <a:r>
              <a:rPr lang="zh-CN" altLang="en-US" sz="1300" dirty="0">
                <a:solidFill>
                  <a:srgbClr val="0070C0"/>
                </a:solidFill>
                <a:latin typeface="微软雅黑" panose="020B0503020204020204" pitchFamily="34" charset="-122"/>
                <a:ea typeface="微软雅黑" panose="020B0503020204020204" pitchFamily="34" charset="-122"/>
                <a:sym typeface="Arial" panose="020B0604020202020204" pitchFamily="34" charset="0"/>
              </a:rPr>
              <a:t>阶段四</a:t>
            </a:r>
          </a:p>
        </p:txBody>
      </p:sp>
      <p:sp>
        <p:nvSpPr>
          <p:cNvPr id="58" name="文本框 13"/>
          <p:cNvSpPr txBox="1"/>
          <p:nvPr/>
        </p:nvSpPr>
        <p:spPr>
          <a:xfrm>
            <a:off x="5760584" y="3045324"/>
            <a:ext cx="2112708" cy="500145"/>
          </a:xfrm>
          <a:prstGeom prst="rect">
            <a:avLst/>
          </a:prstGeom>
          <a:noFill/>
        </p:spPr>
        <p:txBody>
          <a:bodyPr wrap="square" lIns="56398" tIns="28198" rIns="56398" bIns="28198" rtlCol="0">
            <a:spAutoFit/>
          </a:bodyPr>
          <a:lstStyle/>
          <a:p>
            <a:pPr fontAlgn="base">
              <a:lnSpc>
                <a:spcPct val="120000"/>
              </a:lnSpc>
              <a:spcBef>
                <a:spcPct val="0"/>
              </a:spcBef>
              <a:spcAft>
                <a:spcPct val="0"/>
              </a:spcAft>
            </a:pPr>
            <a:r>
              <a:rPr lang="zh-CN" altLang="en-US" sz="800"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a:t>
            </a:r>
          </a:p>
        </p:txBody>
      </p:sp>
      <p:grpSp>
        <p:nvGrpSpPr>
          <p:cNvPr id="59" name="组合 58"/>
          <p:cNvGrpSpPr/>
          <p:nvPr/>
        </p:nvGrpSpPr>
        <p:grpSpPr>
          <a:xfrm>
            <a:off x="5099026" y="2966791"/>
            <a:ext cx="274414" cy="254351"/>
            <a:chOff x="3294063" y="754063"/>
            <a:chExt cx="5600701" cy="5353051"/>
          </a:xfrm>
          <a:solidFill>
            <a:sysClr val="window" lastClr="FFFFFF"/>
          </a:solidFill>
        </p:grpSpPr>
        <p:sp>
          <p:nvSpPr>
            <p:cNvPr id="60" name="Freeform 458"/>
            <p:cNvSpPr/>
            <p:nvPr/>
          </p:nvSpPr>
          <p:spPr bwMode="auto">
            <a:xfrm>
              <a:off x="8235951" y="3122613"/>
              <a:ext cx="658813" cy="307975"/>
            </a:xfrm>
            <a:custGeom>
              <a:avLst/>
              <a:gdLst>
                <a:gd name="T0" fmla="*/ 135 w 175"/>
                <a:gd name="T1" fmla="*/ 0 h 82"/>
                <a:gd name="T2" fmla="*/ 175 w 175"/>
                <a:gd name="T3" fmla="*/ 41 h 82"/>
                <a:gd name="T4" fmla="*/ 135 w 175"/>
                <a:gd name="T5" fmla="*/ 82 h 82"/>
                <a:gd name="T6" fmla="*/ 41 w 175"/>
                <a:gd name="T7" fmla="*/ 82 h 82"/>
                <a:gd name="T8" fmla="*/ 0 w 175"/>
                <a:gd name="T9" fmla="*/ 41 h 82"/>
                <a:gd name="T10" fmla="*/ 12 w 175"/>
                <a:gd name="T11" fmla="*/ 12 h 82"/>
                <a:gd name="T12" fmla="*/ 41 w 175"/>
                <a:gd name="T13" fmla="*/ 0 h 82"/>
                <a:gd name="T14" fmla="*/ 135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5" y="0"/>
                  </a:moveTo>
                  <a:cubicBezTo>
                    <a:pt x="157" y="0"/>
                    <a:pt x="175" y="19"/>
                    <a:pt x="175" y="41"/>
                  </a:cubicBezTo>
                  <a:cubicBezTo>
                    <a:pt x="175" y="64"/>
                    <a:pt x="157" y="82"/>
                    <a:pt x="135" y="82"/>
                  </a:cubicBezTo>
                  <a:cubicBezTo>
                    <a:pt x="41" y="82"/>
                    <a:pt x="41" y="82"/>
                    <a:pt x="41" y="82"/>
                  </a:cubicBezTo>
                  <a:cubicBezTo>
                    <a:pt x="19" y="82"/>
                    <a:pt x="0" y="64"/>
                    <a:pt x="0" y="41"/>
                  </a:cubicBezTo>
                  <a:cubicBezTo>
                    <a:pt x="0" y="30"/>
                    <a:pt x="5" y="20"/>
                    <a:pt x="12" y="12"/>
                  </a:cubicBezTo>
                  <a:cubicBezTo>
                    <a:pt x="20" y="5"/>
                    <a:pt x="30" y="0"/>
                    <a:pt x="41" y="0"/>
                  </a:cubicBezTo>
                  <a:lnTo>
                    <a:pt x="13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586740">
                <a:defRPr/>
              </a:pPr>
              <a:endParaRPr lang="zh-CN" altLang="en-US" kern="0">
                <a:solidFill>
                  <a:prstClr val="black"/>
                </a:solidFill>
                <a:ea typeface="宋体" panose="02010600030101010101" pitchFamily="2" charset="-122"/>
              </a:endParaRPr>
            </a:p>
          </p:txBody>
        </p:sp>
        <p:sp>
          <p:nvSpPr>
            <p:cNvPr id="61" name="Freeform 459"/>
            <p:cNvSpPr/>
            <p:nvPr/>
          </p:nvSpPr>
          <p:spPr bwMode="auto">
            <a:xfrm>
              <a:off x="7646988" y="1539876"/>
              <a:ext cx="571500" cy="587375"/>
            </a:xfrm>
            <a:custGeom>
              <a:avLst/>
              <a:gdLst>
                <a:gd name="T0" fmla="*/ 136 w 152"/>
                <a:gd name="T1" fmla="*/ 16 h 156"/>
                <a:gd name="T2" fmla="*/ 136 w 152"/>
                <a:gd name="T3" fmla="*/ 74 h 156"/>
                <a:gd name="T4" fmla="*/ 70 w 152"/>
                <a:gd name="T5" fmla="*/ 140 h 156"/>
                <a:gd name="T6" fmla="*/ 12 w 152"/>
                <a:gd name="T7" fmla="*/ 140 h 156"/>
                <a:gd name="T8" fmla="*/ 0 w 152"/>
                <a:gd name="T9" fmla="*/ 111 h 156"/>
                <a:gd name="T10" fmla="*/ 12 w 152"/>
                <a:gd name="T11" fmla="*/ 82 h 156"/>
                <a:gd name="T12" fmla="*/ 78 w 152"/>
                <a:gd name="T13" fmla="*/ 16 h 156"/>
                <a:gd name="T14" fmla="*/ 136 w 152"/>
                <a:gd name="T15" fmla="*/ 1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36" y="16"/>
                  </a:moveTo>
                  <a:cubicBezTo>
                    <a:pt x="152" y="32"/>
                    <a:pt x="152" y="58"/>
                    <a:pt x="136" y="74"/>
                  </a:cubicBezTo>
                  <a:cubicBezTo>
                    <a:pt x="70" y="140"/>
                    <a:pt x="70" y="140"/>
                    <a:pt x="70" y="140"/>
                  </a:cubicBezTo>
                  <a:cubicBezTo>
                    <a:pt x="54" y="156"/>
                    <a:pt x="28" y="156"/>
                    <a:pt x="12" y="140"/>
                  </a:cubicBezTo>
                  <a:cubicBezTo>
                    <a:pt x="4" y="132"/>
                    <a:pt x="0" y="121"/>
                    <a:pt x="0" y="111"/>
                  </a:cubicBezTo>
                  <a:cubicBezTo>
                    <a:pt x="0" y="100"/>
                    <a:pt x="4" y="90"/>
                    <a:pt x="12" y="82"/>
                  </a:cubicBezTo>
                  <a:cubicBezTo>
                    <a:pt x="78" y="16"/>
                    <a:pt x="78" y="16"/>
                    <a:pt x="78" y="16"/>
                  </a:cubicBezTo>
                  <a:cubicBezTo>
                    <a:pt x="94" y="0"/>
                    <a:pt x="120" y="0"/>
                    <a:pt x="136"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586740">
                <a:defRPr/>
              </a:pPr>
              <a:endParaRPr lang="zh-CN" altLang="en-US" kern="0">
                <a:solidFill>
                  <a:prstClr val="black"/>
                </a:solidFill>
                <a:ea typeface="宋体" panose="02010600030101010101" pitchFamily="2" charset="-122"/>
              </a:endParaRPr>
            </a:p>
          </p:txBody>
        </p:sp>
        <p:sp>
          <p:nvSpPr>
            <p:cNvPr id="62" name="Freeform 460"/>
            <p:cNvSpPr>
              <a:spLocks noEditPoints="1"/>
            </p:cNvSpPr>
            <p:nvPr/>
          </p:nvSpPr>
          <p:spPr bwMode="auto">
            <a:xfrm>
              <a:off x="4170363" y="1525588"/>
              <a:ext cx="3863975" cy="3567113"/>
            </a:xfrm>
            <a:custGeom>
              <a:avLst/>
              <a:gdLst>
                <a:gd name="T0" fmla="*/ 1028 w 1028"/>
                <a:gd name="T1" fmla="*/ 514 h 949"/>
                <a:gd name="T2" fmla="*/ 787 w 1028"/>
                <a:gd name="T3" fmla="*/ 949 h 949"/>
                <a:gd name="T4" fmla="*/ 241 w 1028"/>
                <a:gd name="T5" fmla="*/ 949 h 949"/>
                <a:gd name="T6" fmla="*/ 0 w 1028"/>
                <a:gd name="T7" fmla="*/ 514 h 949"/>
                <a:gd name="T8" fmla="*/ 514 w 1028"/>
                <a:gd name="T9" fmla="*/ 0 h 949"/>
                <a:gd name="T10" fmla="*/ 1028 w 1028"/>
                <a:gd name="T11" fmla="*/ 514 h 949"/>
                <a:gd name="T12" fmla="*/ 714 w 1028"/>
                <a:gd name="T13" fmla="*/ 345 h 949"/>
                <a:gd name="T14" fmla="*/ 714 w 1028"/>
                <a:gd name="T15" fmla="*/ 251 h 949"/>
                <a:gd name="T16" fmla="*/ 632 w 1028"/>
                <a:gd name="T17" fmla="*/ 187 h 949"/>
                <a:gd name="T18" fmla="*/ 563 w 1028"/>
                <a:gd name="T19" fmla="*/ 187 h 949"/>
                <a:gd name="T20" fmla="*/ 563 w 1028"/>
                <a:gd name="T21" fmla="*/ 153 h 949"/>
                <a:gd name="T22" fmla="*/ 466 w 1028"/>
                <a:gd name="T23" fmla="*/ 153 h 949"/>
                <a:gd name="T24" fmla="*/ 466 w 1028"/>
                <a:gd name="T25" fmla="*/ 187 h 949"/>
                <a:gd name="T26" fmla="*/ 397 w 1028"/>
                <a:gd name="T27" fmla="*/ 187 h 949"/>
                <a:gd name="T28" fmla="*/ 316 w 1028"/>
                <a:gd name="T29" fmla="*/ 251 h 949"/>
                <a:gd name="T30" fmla="*/ 316 w 1028"/>
                <a:gd name="T31" fmla="*/ 438 h 949"/>
                <a:gd name="T32" fmla="*/ 397 w 1028"/>
                <a:gd name="T33" fmla="*/ 503 h 949"/>
                <a:gd name="T34" fmla="*/ 466 w 1028"/>
                <a:gd name="T35" fmla="*/ 503 h 949"/>
                <a:gd name="T36" fmla="*/ 466 w 1028"/>
                <a:gd name="T37" fmla="*/ 701 h 949"/>
                <a:gd name="T38" fmla="*/ 440 w 1028"/>
                <a:gd name="T39" fmla="*/ 701 h 949"/>
                <a:gd name="T40" fmla="*/ 389 w 1028"/>
                <a:gd name="T41" fmla="*/ 661 h 949"/>
                <a:gd name="T42" fmla="*/ 389 w 1028"/>
                <a:gd name="T43" fmla="*/ 602 h 949"/>
                <a:gd name="T44" fmla="*/ 315 w 1028"/>
                <a:gd name="T45" fmla="*/ 602 h 949"/>
                <a:gd name="T46" fmla="*/ 315 w 1028"/>
                <a:gd name="T47" fmla="*/ 696 h 949"/>
                <a:gd name="T48" fmla="*/ 396 w 1028"/>
                <a:gd name="T49" fmla="*/ 760 h 949"/>
                <a:gd name="T50" fmla="*/ 466 w 1028"/>
                <a:gd name="T51" fmla="*/ 760 h 949"/>
                <a:gd name="T52" fmla="*/ 466 w 1028"/>
                <a:gd name="T53" fmla="*/ 796 h 949"/>
                <a:gd name="T54" fmla="*/ 563 w 1028"/>
                <a:gd name="T55" fmla="*/ 796 h 949"/>
                <a:gd name="T56" fmla="*/ 563 w 1028"/>
                <a:gd name="T57" fmla="*/ 760 h 949"/>
                <a:gd name="T58" fmla="*/ 632 w 1028"/>
                <a:gd name="T59" fmla="*/ 760 h 949"/>
                <a:gd name="T60" fmla="*/ 713 w 1028"/>
                <a:gd name="T61" fmla="*/ 696 h 949"/>
                <a:gd name="T62" fmla="*/ 713 w 1028"/>
                <a:gd name="T63" fmla="*/ 509 h 949"/>
                <a:gd name="T64" fmla="*/ 632 w 1028"/>
                <a:gd name="T65" fmla="*/ 444 h 949"/>
                <a:gd name="T66" fmla="*/ 563 w 1028"/>
                <a:gd name="T67" fmla="*/ 444 h 949"/>
                <a:gd name="T68" fmla="*/ 563 w 1028"/>
                <a:gd name="T69" fmla="*/ 246 h 949"/>
                <a:gd name="T70" fmla="*/ 588 w 1028"/>
                <a:gd name="T71" fmla="*/ 246 h 949"/>
                <a:gd name="T72" fmla="*/ 639 w 1028"/>
                <a:gd name="T73" fmla="*/ 286 h 949"/>
                <a:gd name="T74" fmla="*/ 639 w 1028"/>
                <a:gd name="T75" fmla="*/ 345 h 949"/>
                <a:gd name="T76" fmla="*/ 714 w 1028"/>
                <a:gd name="T77" fmla="*/ 34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8" h="949">
                  <a:moveTo>
                    <a:pt x="1028" y="514"/>
                  </a:moveTo>
                  <a:cubicBezTo>
                    <a:pt x="1028" y="697"/>
                    <a:pt x="932" y="858"/>
                    <a:pt x="787" y="949"/>
                  </a:cubicBezTo>
                  <a:cubicBezTo>
                    <a:pt x="241" y="949"/>
                    <a:pt x="241" y="949"/>
                    <a:pt x="241" y="949"/>
                  </a:cubicBezTo>
                  <a:cubicBezTo>
                    <a:pt x="97" y="858"/>
                    <a:pt x="0" y="697"/>
                    <a:pt x="0" y="514"/>
                  </a:cubicBezTo>
                  <a:cubicBezTo>
                    <a:pt x="0" y="230"/>
                    <a:pt x="231" y="0"/>
                    <a:pt x="514" y="0"/>
                  </a:cubicBezTo>
                  <a:cubicBezTo>
                    <a:pt x="798" y="0"/>
                    <a:pt x="1028" y="230"/>
                    <a:pt x="1028" y="514"/>
                  </a:cubicBezTo>
                  <a:close/>
                  <a:moveTo>
                    <a:pt x="714" y="345"/>
                  </a:moveTo>
                  <a:cubicBezTo>
                    <a:pt x="714" y="251"/>
                    <a:pt x="714" y="251"/>
                    <a:pt x="714" y="251"/>
                  </a:cubicBezTo>
                  <a:cubicBezTo>
                    <a:pt x="714" y="216"/>
                    <a:pt x="677" y="187"/>
                    <a:pt x="632" y="187"/>
                  </a:cubicBezTo>
                  <a:cubicBezTo>
                    <a:pt x="563" y="187"/>
                    <a:pt x="563" y="187"/>
                    <a:pt x="563" y="187"/>
                  </a:cubicBezTo>
                  <a:cubicBezTo>
                    <a:pt x="563" y="153"/>
                    <a:pt x="563" y="153"/>
                    <a:pt x="563" y="153"/>
                  </a:cubicBezTo>
                  <a:cubicBezTo>
                    <a:pt x="466" y="153"/>
                    <a:pt x="466" y="153"/>
                    <a:pt x="466" y="153"/>
                  </a:cubicBezTo>
                  <a:cubicBezTo>
                    <a:pt x="466" y="187"/>
                    <a:pt x="466" y="187"/>
                    <a:pt x="466" y="187"/>
                  </a:cubicBezTo>
                  <a:cubicBezTo>
                    <a:pt x="397" y="187"/>
                    <a:pt x="397" y="187"/>
                    <a:pt x="397" y="187"/>
                  </a:cubicBezTo>
                  <a:cubicBezTo>
                    <a:pt x="352" y="187"/>
                    <a:pt x="316" y="216"/>
                    <a:pt x="316" y="251"/>
                  </a:cubicBezTo>
                  <a:cubicBezTo>
                    <a:pt x="316" y="438"/>
                    <a:pt x="316" y="438"/>
                    <a:pt x="316" y="438"/>
                  </a:cubicBezTo>
                  <a:cubicBezTo>
                    <a:pt x="316" y="474"/>
                    <a:pt x="352" y="503"/>
                    <a:pt x="397" y="503"/>
                  </a:cubicBezTo>
                  <a:cubicBezTo>
                    <a:pt x="466" y="503"/>
                    <a:pt x="466" y="503"/>
                    <a:pt x="466" y="503"/>
                  </a:cubicBezTo>
                  <a:cubicBezTo>
                    <a:pt x="466" y="701"/>
                    <a:pt x="466" y="701"/>
                    <a:pt x="466" y="701"/>
                  </a:cubicBezTo>
                  <a:cubicBezTo>
                    <a:pt x="440" y="701"/>
                    <a:pt x="440" y="701"/>
                    <a:pt x="440" y="701"/>
                  </a:cubicBezTo>
                  <a:cubicBezTo>
                    <a:pt x="412" y="701"/>
                    <a:pt x="389" y="683"/>
                    <a:pt x="389" y="661"/>
                  </a:cubicBezTo>
                  <a:cubicBezTo>
                    <a:pt x="389" y="602"/>
                    <a:pt x="389" y="602"/>
                    <a:pt x="389" y="602"/>
                  </a:cubicBezTo>
                  <a:cubicBezTo>
                    <a:pt x="315" y="602"/>
                    <a:pt x="315" y="602"/>
                    <a:pt x="315" y="602"/>
                  </a:cubicBezTo>
                  <a:cubicBezTo>
                    <a:pt x="315" y="696"/>
                    <a:pt x="315" y="696"/>
                    <a:pt x="315" y="696"/>
                  </a:cubicBezTo>
                  <a:cubicBezTo>
                    <a:pt x="315" y="731"/>
                    <a:pt x="351" y="760"/>
                    <a:pt x="396" y="760"/>
                  </a:cubicBezTo>
                  <a:cubicBezTo>
                    <a:pt x="466" y="760"/>
                    <a:pt x="466" y="760"/>
                    <a:pt x="466" y="760"/>
                  </a:cubicBezTo>
                  <a:cubicBezTo>
                    <a:pt x="466" y="796"/>
                    <a:pt x="466" y="796"/>
                    <a:pt x="466" y="796"/>
                  </a:cubicBezTo>
                  <a:cubicBezTo>
                    <a:pt x="563" y="796"/>
                    <a:pt x="563" y="796"/>
                    <a:pt x="563" y="796"/>
                  </a:cubicBezTo>
                  <a:cubicBezTo>
                    <a:pt x="563" y="760"/>
                    <a:pt x="563" y="760"/>
                    <a:pt x="563" y="760"/>
                  </a:cubicBezTo>
                  <a:cubicBezTo>
                    <a:pt x="632" y="760"/>
                    <a:pt x="632" y="760"/>
                    <a:pt x="632" y="760"/>
                  </a:cubicBezTo>
                  <a:cubicBezTo>
                    <a:pt x="677" y="760"/>
                    <a:pt x="713" y="731"/>
                    <a:pt x="713" y="696"/>
                  </a:cubicBezTo>
                  <a:cubicBezTo>
                    <a:pt x="713" y="509"/>
                    <a:pt x="713" y="509"/>
                    <a:pt x="713" y="509"/>
                  </a:cubicBezTo>
                  <a:cubicBezTo>
                    <a:pt x="713" y="473"/>
                    <a:pt x="677" y="444"/>
                    <a:pt x="632" y="444"/>
                  </a:cubicBezTo>
                  <a:cubicBezTo>
                    <a:pt x="563" y="444"/>
                    <a:pt x="563" y="444"/>
                    <a:pt x="563" y="444"/>
                  </a:cubicBezTo>
                  <a:cubicBezTo>
                    <a:pt x="563" y="246"/>
                    <a:pt x="563" y="246"/>
                    <a:pt x="563" y="246"/>
                  </a:cubicBezTo>
                  <a:cubicBezTo>
                    <a:pt x="588" y="246"/>
                    <a:pt x="588" y="246"/>
                    <a:pt x="588" y="246"/>
                  </a:cubicBezTo>
                  <a:cubicBezTo>
                    <a:pt x="617" y="246"/>
                    <a:pt x="639" y="264"/>
                    <a:pt x="639" y="286"/>
                  </a:cubicBezTo>
                  <a:cubicBezTo>
                    <a:pt x="639" y="345"/>
                    <a:pt x="639" y="345"/>
                    <a:pt x="639" y="345"/>
                  </a:cubicBezTo>
                  <a:lnTo>
                    <a:pt x="714" y="3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586740">
                <a:defRPr/>
              </a:pPr>
              <a:endParaRPr lang="zh-CN" altLang="en-US" kern="0">
                <a:solidFill>
                  <a:prstClr val="black"/>
                </a:solidFill>
                <a:ea typeface="宋体" panose="02010600030101010101" pitchFamily="2" charset="-122"/>
              </a:endParaRPr>
            </a:p>
          </p:txBody>
        </p:sp>
        <p:sp>
          <p:nvSpPr>
            <p:cNvPr id="63" name="Freeform 461"/>
            <p:cNvSpPr/>
            <p:nvPr/>
          </p:nvSpPr>
          <p:spPr bwMode="auto">
            <a:xfrm>
              <a:off x="5187951" y="5254626"/>
              <a:ext cx="1827213" cy="209550"/>
            </a:xfrm>
            <a:custGeom>
              <a:avLst/>
              <a:gdLst>
                <a:gd name="T0" fmla="*/ 436 w 486"/>
                <a:gd name="T1" fmla="*/ 0 h 56"/>
                <a:gd name="T2" fmla="*/ 486 w 486"/>
                <a:gd name="T3" fmla="*/ 28 h 56"/>
                <a:gd name="T4" fmla="*/ 436 w 486"/>
                <a:gd name="T5" fmla="*/ 56 h 56"/>
                <a:gd name="T6" fmla="*/ 51 w 486"/>
                <a:gd name="T7" fmla="*/ 56 h 56"/>
                <a:gd name="T8" fmla="*/ 0 w 486"/>
                <a:gd name="T9" fmla="*/ 28 h 56"/>
                <a:gd name="T10" fmla="*/ 15 w 486"/>
                <a:gd name="T11" fmla="*/ 8 h 56"/>
                <a:gd name="T12" fmla="*/ 51 w 486"/>
                <a:gd name="T13" fmla="*/ 0 h 56"/>
                <a:gd name="T14" fmla="*/ 436 w 486"/>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6" h="56">
                  <a:moveTo>
                    <a:pt x="436" y="0"/>
                  </a:moveTo>
                  <a:cubicBezTo>
                    <a:pt x="464" y="0"/>
                    <a:pt x="486" y="13"/>
                    <a:pt x="486" y="28"/>
                  </a:cubicBezTo>
                  <a:cubicBezTo>
                    <a:pt x="486" y="44"/>
                    <a:pt x="464" y="56"/>
                    <a:pt x="436" y="56"/>
                  </a:cubicBezTo>
                  <a:cubicBezTo>
                    <a:pt x="51" y="56"/>
                    <a:pt x="51" y="56"/>
                    <a:pt x="51" y="56"/>
                  </a:cubicBezTo>
                  <a:cubicBezTo>
                    <a:pt x="23" y="56"/>
                    <a:pt x="0" y="44"/>
                    <a:pt x="0" y="28"/>
                  </a:cubicBezTo>
                  <a:cubicBezTo>
                    <a:pt x="0" y="20"/>
                    <a:pt x="6" y="13"/>
                    <a:pt x="15" y="8"/>
                  </a:cubicBezTo>
                  <a:cubicBezTo>
                    <a:pt x="24" y="3"/>
                    <a:pt x="37" y="0"/>
                    <a:pt x="51" y="0"/>
                  </a:cubicBezTo>
                  <a:lnTo>
                    <a:pt x="43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586740">
                <a:defRPr/>
              </a:pPr>
              <a:endParaRPr lang="zh-CN" altLang="en-US" kern="0">
                <a:solidFill>
                  <a:prstClr val="black"/>
                </a:solidFill>
                <a:ea typeface="宋体" panose="02010600030101010101" pitchFamily="2" charset="-122"/>
              </a:endParaRPr>
            </a:p>
          </p:txBody>
        </p:sp>
        <p:sp>
          <p:nvSpPr>
            <p:cNvPr id="64" name="Freeform 462"/>
            <p:cNvSpPr/>
            <p:nvPr/>
          </p:nvSpPr>
          <p:spPr bwMode="auto">
            <a:xfrm>
              <a:off x="5368926" y="5576888"/>
              <a:ext cx="1470025" cy="211138"/>
            </a:xfrm>
            <a:custGeom>
              <a:avLst/>
              <a:gdLst>
                <a:gd name="T0" fmla="*/ 341 w 391"/>
                <a:gd name="T1" fmla="*/ 0 h 56"/>
                <a:gd name="T2" fmla="*/ 391 w 391"/>
                <a:gd name="T3" fmla="*/ 28 h 56"/>
                <a:gd name="T4" fmla="*/ 341 w 391"/>
                <a:gd name="T5" fmla="*/ 56 h 56"/>
                <a:gd name="T6" fmla="*/ 50 w 391"/>
                <a:gd name="T7" fmla="*/ 56 h 56"/>
                <a:gd name="T8" fmla="*/ 0 w 391"/>
                <a:gd name="T9" fmla="*/ 28 h 56"/>
                <a:gd name="T10" fmla="*/ 14 w 391"/>
                <a:gd name="T11" fmla="*/ 8 h 56"/>
                <a:gd name="T12" fmla="*/ 50 w 391"/>
                <a:gd name="T13" fmla="*/ 0 h 56"/>
                <a:gd name="T14" fmla="*/ 341 w 391"/>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56">
                  <a:moveTo>
                    <a:pt x="341" y="0"/>
                  </a:moveTo>
                  <a:cubicBezTo>
                    <a:pt x="369" y="0"/>
                    <a:pt x="391" y="12"/>
                    <a:pt x="391" y="28"/>
                  </a:cubicBezTo>
                  <a:cubicBezTo>
                    <a:pt x="391" y="43"/>
                    <a:pt x="369" y="56"/>
                    <a:pt x="341" y="56"/>
                  </a:cubicBezTo>
                  <a:cubicBezTo>
                    <a:pt x="50" y="56"/>
                    <a:pt x="50" y="56"/>
                    <a:pt x="50" y="56"/>
                  </a:cubicBezTo>
                  <a:cubicBezTo>
                    <a:pt x="22" y="56"/>
                    <a:pt x="0" y="43"/>
                    <a:pt x="0" y="28"/>
                  </a:cubicBezTo>
                  <a:cubicBezTo>
                    <a:pt x="0" y="20"/>
                    <a:pt x="5" y="13"/>
                    <a:pt x="14" y="8"/>
                  </a:cubicBezTo>
                  <a:cubicBezTo>
                    <a:pt x="24" y="3"/>
                    <a:pt x="36" y="0"/>
                    <a:pt x="50" y="0"/>
                  </a:cubicBezTo>
                  <a:lnTo>
                    <a:pt x="34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586740">
                <a:defRPr/>
              </a:pPr>
              <a:endParaRPr lang="zh-CN" altLang="en-US" kern="0">
                <a:solidFill>
                  <a:prstClr val="black"/>
                </a:solidFill>
                <a:ea typeface="宋体" panose="02010600030101010101" pitchFamily="2" charset="-122"/>
              </a:endParaRPr>
            </a:p>
          </p:txBody>
        </p:sp>
        <p:sp>
          <p:nvSpPr>
            <p:cNvPr id="65" name="Freeform 463"/>
            <p:cNvSpPr/>
            <p:nvPr/>
          </p:nvSpPr>
          <p:spPr bwMode="auto">
            <a:xfrm>
              <a:off x="5556251" y="5895976"/>
              <a:ext cx="1090613" cy="211138"/>
            </a:xfrm>
            <a:custGeom>
              <a:avLst/>
              <a:gdLst>
                <a:gd name="T0" fmla="*/ 240 w 290"/>
                <a:gd name="T1" fmla="*/ 0 h 56"/>
                <a:gd name="T2" fmla="*/ 290 w 290"/>
                <a:gd name="T3" fmla="*/ 28 h 56"/>
                <a:gd name="T4" fmla="*/ 240 w 290"/>
                <a:gd name="T5" fmla="*/ 56 h 56"/>
                <a:gd name="T6" fmla="*/ 50 w 290"/>
                <a:gd name="T7" fmla="*/ 56 h 56"/>
                <a:gd name="T8" fmla="*/ 0 w 290"/>
                <a:gd name="T9" fmla="*/ 28 h 56"/>
                <a:gd name="T10" fmla="*/ 15 w 290"/>
                <a:gd name="T11" fmla="*/ 8 h 56"/>
                <a:gd name="T12" fmla="*/ 50 w 290"/>
                <a:gd name="T13" fmla="*/ 0 h 56"/>
                <a:gd name="T14" fmla="*/ 240 w 29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6">
                  <a:moveTo>
                    <a:pt x="240" y="0"/>
                  </a:moveTo>
                  <a:cubicBezTo>
                    <a:pt x="268" y="0"/>
                    <a:pt x="290" y="12"/>
                    <a:pt x="290" y="28"/>
                  </a:cubicBezTo>
                  <a:cubicBezTo>
                    <a:pt x="290" y="43"/>
                    <a:pt x="268" y="56"/>
                    <a:pt x="240" y="56"/>
                  </a:cubicBezTo>
                  <a:cubicBezTo>
                    <a:pt x="50" y="56"/>
                    <a:pt x="50" y="56"/>
                    <a:pt x="50" y="56"/>
                  </a:cubicBezTo>
                  <a:cubicBezTo>
                    <a:pt x="23" y="56"/>
                    <a:pt x="0" y="43"/>
                    <a:pt x="0" y="28"/>
                  </a:cubicBezTo>
                  <a:cubicBezTo>
                    <a:pt x="0" y="20"/>
                    <a:pt x="6" y="13"/>
                    <a:pt x="15" y="8"/>
                  </a:cubicBezTo>
                  <a:cubicBezTo>
                    <a:pt x="24" y="3"/>
                    <a:pt x="37" y="0"/>
                    <a:pt x="50" y="0"/>
                  </a:cubicBezTo>
                  <a:lnTo>
                    <a:pt x="24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586740">
                <a:defRPr/>
              </a:pPr>
              <a:endParaRPr lang="zh-CN" altLang="en-US" kern="0">
                <a:solidFill>
                  <a:prstClr val="black"/>
                </a:solidFill>
                <a:ea typeface="宋体" panose="02010600030101010101" pitchFamily="2" charset="-122"/>
              </a:endParaRPr>
            </a:p>
          </p:txBody>
        </p:sp>
        <p:sp>
          <p:nvSpPr>
            <p:cNvPr id="66" name="Freeform 464"/>
            <p:cNvSpPr/>
            <p:nvPr/>
          </p:nvSpPr>
          <p:spPr bwMode="auto">
            <a:xfrm>
              <a:off x="6286501" y="3416301"/>
              <a:ext cx="285750" cy="744538"/>
            </a:xfrm>
            <a:custGeom>
              <a:avLst/>
              <a:gdLst>
                <a:gd name="T0" fmla="*/ 76 w 76"/>
                <a:gd name="T1" fmla="*/ 41 h 198"/>
                <a:gd name="T2" fmla="*/ 76 w 76"/>
                <a:gd name="T3" fmla="*/ 158 h 198"/>
                <a:gd name="T4" fmla="*/ 25 w 76"/>
                <a:gd name="T5" fmla="*/ 198 h 198"/>
                <a:gd name="T6" fmla="*/ 0 w 76"/>
                <a:gd name="T7" fmla="*/ 198 h 198"/>
                <a:gd name="T8" fmla="*/ 0 w 76"/>
                <a:gd name="T9" fmla="*/ 0 h 198"/>
                <a:gd name="T10" fmla="*/ 25 w 76"/>
                <a:gd name="T11" fmla="*/ 0 h 198"/>
                <a:gd name="T12" fmla="*/ 76 w 76"/>
                <a:gd name="T13" fmla="*/ 41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41"/>
                  </a:moveTo>
                  <a:cubicBezTo>
                    <a:pt x="76" y="158"/>
                    <a:pt x="76" y="158"/>
                    <a:pt x="76" y="158"/>
                  </a:cubicBezTo>
                  <a:cubicBezTo>
                    <a:pt x="76" y="180"/>
                    <a:pt x="53" y="198"/>
                    <a:pt x="25" y="198"/>
                  </a:cubicBezTo>
                  <a:cubicBezTo>
                    <a:pt x="0" y="198"/>
                    <a:pt x="0" y="198"/>
                    <a:pt x="0" y="198"/>
                  </a:cubicBezTo>
                  <a:cubicBezTo>
                    <a:pt x="0" y="0"/>
                    <a:pt x="0" y="0"/>
                    <a:pt x="0" y="0"/>
                  </a:cubicBezTo>
                  <a:cubicBezTo>
                    <a:pt x="25" y="0"/>
                    <a:pt x="25" y="0"/>
                    <a:pt x="25" y="0"/>
                  </a:cubicBezTo>
                  <a:cubicBezTo>
                    <a:pt x="53" y="0"/>
                    <a:pt x="76" y="18"/>
                    <a:pt x="76"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586740">
                <a:defRPr/>
              </a:pPr>
              <a:endParaRPr lang="zh-CN" altLang="en-US" kern="0">
                <a:solidFill>
                  <a:prstClr val="black"/>
                </a:solidFill>
                <a:ea typeface="宋体" panose="02010600030101010101" pitchFamily="2" charset="-122"/>
              </a:endParaRPr>
            </a:p>
          </p:txBody>
        </p:sp>
        <p:sp>
          <p:nvSpPr>
            <p:cNvPr id="67" name="Freeform 465"/>
            <p:cNvSpPr/>
            <p:nvPr/>
          </p:nvSpPr>
          <p:spPr bwMode="auto">
            <a:xfrm>
              <a:off x="5948363" y="754063"/>
              <a:ext cx="307975" cy="658813"/>
            </a:xfrm>
            <a:custGeom>
              <a:avLst/>
              <a:gdLst>
                <a:gd name="T0" fmla="*/ 82 w 82"/>
                <a:gd name="T1" fmla="*/ 41 h 175"/>
                <a:gd name="T2" fmla="*/ 82 w 82"/>
                <a:gd name="T3" fmla="*/ 134 h 175"/>
                <a:gd name="T4" fmla="*/ 41 w 82"/>
                <a:gd name="T5" fmla="*/ 175 h 175"/>
                <a:gd name="T6" fmla="*/ 12 w 82"/>
                <a:gd name="T7" fmla="*/ 163 h 175"/>
                <a:gd name="T8" fmla="*/ 0 w 82"/>
                <a:gd name="T9" fmla="*/ 134 h 175"/>
                <a:gd name="T10" fmla="*/ 0 w 82"/>
                <a:gd name="T11" fmla="*/ 41 h 175"/>
                <a:gd name="T12" fmla="*/ 41 w 82"/>
                <a:gd name="T13" fmla="*/ 0 h 175"/>
                <a:gd name="T14" fmla="*/ 82 w 82"/>
                <a:gd name="T15" fmla="*/ 41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75">
                  <a:moveTo>
                    <a:pt x="82" y="41"/>
                  </a:moveTo>
                  <a:cubicBezTo>
                    <a:pt x="82" y="134"/>
                    <a:pt x="82" y="134"/>
                    <a:pt x="82" y="134"/>
                  </a:cubicBezTo>
                  <a:cubicBezTo>
                    <a:pt x="82" y="157"/>
                    <a:pt x="64" y="175"/>
                    <a:pt x="41" y="175"/>
                  </a:cubicBezTo>
                  <a:cubicBezTo>
                    <a:pt x="30" y="175"/>
                    <a:pt x="20" y="171"/>
                    <a:pt x="12" y="163"/>
                  </a:cubicBezTo>
                  <a:cubicBezTo>
                    <a:pt x="5" y="156"/>
                    <a:pt x="0" y="146"/>
                    <a:pt x="0" y="134"/>
                  </a:cubicBezTo>
                  <a:cubicBezTo>
                    <a:pt x="0" y="41"/>
                    <a:pt x="0" y="41"/>
                    <a:pt x="0" y="41"/>
                  </a:cubicBezTo>
                  <a:cubicBezTo>
                    <a:pt x="0" y="19"/>
                    <a:pt x="19" y="0"/>
                    <a:pt x="41" y="0"/>
                  </a:cubicBezTo>
                  <a:cubicBezTo>
                    <a:pt x="64" y="0"/>
                    <a:pt x="82" y="19"/>
                    <a:pt x="82"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586740">
                <a:defRPr/>
              </a:pPr>
              <a:endParaRPr lang="zh-CN" altLang="en-US" kern="0">
                <a:solidFill>
                  <a:prstClr val="black"/>
                </a:solidFill>
                <a:ea typeface="宋体" panose="02010600030101010101" pitchFamily="2" charset="-122"/>
              </a:endParaRPr>
            </a:p>
          </p:txBody>
        </p:sp>
        <p:sp>
          <p:nvSpPr>
            <p:cNvPr id="68" name="Freeform 466"/>
            <p:cNvSpPr/>
            <p:nvPr/>
          </p:nvSpPr>
          <p:spPr bwMode="auto">
            <a:xfrm>
              <a:off x="5635626" y="2449513"/>
              <a:ext cx="285750" cy="744538"/>
            </a:xfrm>
            <a:custGeom>
              <a:avLst/>
              <a:gdLst>
                <a:gd name="T0" fmla="*/ 76 w 76"/>
                <a:gd name="T1" fmla="*/ 0 h 198"/>
                <a:gd name="T2" fmla="*/ 76 w 76"/>
                <a:gd name="T3" fmla="*/ 198 h 198"/>
                <a:gd name="T4" fmla="*/ 51 w 76"/>
                <a:gd name="T5" fmla="*/ 198 h 198"/>
                <a:gd name="T6" fmla="*/ 0 w 76"/>
                <a:gd name="T7" fmla="*/ 157 h 198"/>
                <a:gd name="T8" fmla="*/ 0 w 76"/>
                <a:gd name="T9" fmla="*/ 40 h 198"/>
                <a:gd name="T10" fmla="*/ 51 w 76"/>
                <a:gd name="T11" fmla="*/ 0 h 198"/>
                <a:gd name="T12" fmla="*/ 76 w 76"/>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0"/>
                  </a:moveTo>
                  <a:cubicBezTo>
                    <a:pt x="76" y="198"/>
                    <a:pt x="76" y="198"/>
                    <a:pt x="76" y="198"/>
                  </a:cubicBezTo>
                  <a:cubicBezTo>
                    <a:pt x="51" y="198"/>
                    <a:pt x="51" y="198"/>
                    <a:pt x="51" y="198"/>
                  </a:cubicBezTo>
                  <a:cubicBezTo>
                    <a:pt x="23" y="198"/>
                    <a:pt x="0" y="180"/>
                    <a:pt x="0" y="157"/>
                  </a:cubicBezTo>
                  <a:cubicBezTo>
                    <a:pt x="0" y="40"/>
                    <a:pt x="0" y="40"/>
                    <a:pt x="0" y="40"/>
                  </a:cubicBezTo>
                  <a:cubicBezTo>
                    <a:pt x="0" y="18"/>
                    <a:pt x="23" y="0"/>
                    <a:pt x="51" y="0"/>
                  </a:cubicBezTo>
                  <a:lnTo>
                    <a:pt x="7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586740">
                <a:defRPr/>
              </a:pPr>
              <a:endParaRPr lang="zh-CN" altLang="en-US" kern="0">
                <a:solidFill>
                  <a:prstClr val="black"/>
                </a:solidFill>
                <a:ea typeface="宋体" panose="02010600030101010101" pitchFamily="2" charset="-122"/>
              </a:endParaRPr>
            </a:p>
          </p:txBody>
        </p:sp>
        <p:sp>
          <p:nvSpPr>
            <p:cNvPr id="69" name="Freeform 467"/>
            <p:cNvSpPr/>
            <p:nvPr/>
          </p:nvSpPr>
          <p:spPr bwMode="auto">
            <a:xfrm>
              <a:off x="3951288" y="1539876"/>
              <a:ext cx="571500" cy="587375"/>
            </a:xfrm>
            <a:custGeom>
              <a:avLst/>
              <a:gdLst>
                <a:gd name="T0" fmla="*/ 140 w 152"/>
                <a:gd name="T1" fmla="*/ 82 h 156"/>
                <a:gd name="T2" fmla="*/ 152 w 152"/>
                <a:gd name="T3" fmla="*/ 111 h 156"/>
                <a:gd name="T4" fmla="*/ 140 w 152"/>
                <a:gd name="T5" fmla="*/ 140 h 156"/>
                <a:gd name="T6" fmla="*/ 82 w 152"/>
                <a:gd name="T7" fmla="*/ 140 h 156"/>
                <a:gd name="T8" fmla="*/ 16 w 152"/>
                <a:gd name="T9" fmla="*/ 74 h 156"/>
                <a:gd name="T10" fmla="*/ 16 w 152"/>
                <a:gd name="T11" fmla="*/ 16 h 156"/>
                <a:gd name="T12" fmla="*/ 74 w 152"/>
                <a:gd name="T13" fmla="*/ 16 h 156"/>
                <a:gd name="T14" fmla="*/ 140 w 152"/>
                <a:gd name="T15" fmla="*/ 8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40" y="82"/>
                  </a:moveTo>
                  <a:cubicBezTo>
                    <a:pt x="148" y="90"/>
                    <a:pt x="152" y="100"/>
                    <a:pt x="152" y="111"/>
                  </a:cubicBezTo>
                  <a:cubicBezTo>
                    <a:pt x="152" y="121"/>
                    <a:pt x="148" y="132"/>
                    <a:pt x="140" y="140"/>
                  </a:cubicBezTo>
                  <a:cubicBezTo>
                    <a:pt x="124" y="156"/>
                    <a:pt x="98" y="156"/>
                    <a:pt x="82" y="140"/>
                  </a:cubicBezTo>
                  <a:cubicBezTo>
                    <a:pt x="16" y="74"/>
                    <a:pt x="16" y="74"/>
                    <a:pt x="16" y="74"/>
                  </a:cubicBezTo>
                  <a:cubicBezTo>
                    <a:pt x="0" y="58"/>
                    <a:pt x="0" y="32"/>
                    <a:pt x="16" y="16"/>
                  </a:cubicBezTo>
                  <a:cubicBezTo>
                    <a:pt x="32" y="0"/>
                    <a:pt x="58" y="0"/>
                    <a:pt x="74" y="16"/>
                  </a:cubicBezTo>
                  <a:lnTo>
                    <a:pt x="140" y="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586740">
                <a:defRPr/>
              </a:pPr>
              <a:endParaRPr lang="zh-CN" altLang="en-US" kern="0">
                <a:solidFill>
                  <a:prstClr val="black"/>
                </a:solidFill>
                <a:ea typeface="宋体" panose="02010600030101010101" pitchFamily="2" charset="-122"/>
              </a:endParaRPr>
            </a:p>
          </p:txBody>
        </p:sp>
        <p:sp>
          <p:nvSpPr>
            <p:cNvPr id="70" name="Freeform 468"/>
            <p:cNvSpPr/>
            <p:nvPr/>
          </p:nvSpPr>
          <p:spPr bwMode="auto">
            <a:xfrm>
              <a:off x="3294063" y="3122613"/>
              <a:ext cx="657225" cy="307975"/>
            </a:xfrm>
            <a:custGeom>
              <a:avLst/>
              <a:gdLst>
                <a:gd name="T0" fmla="*/ 134 w 175"/>
                <a:gd name="T1" fmla="*/ 0 h 82"/>
                <a:gd name="T2" fmla="*/ 175 w 175"/>
                <a:gd name="T3" fmla="*/ 41 h 82"/>
                <a:gd name="T4" fmla="*/ 134 w 175"/>
                <a:gd name="T5" fmla="*/ 82 h 82"/>
                <a:gd name="T6" fmla="*/ 41 w 175"/>
                <a:gd name="T7" fmla="*/ 82 h 82"/>
                <a:gd name="T8" fmla="*/ 0 w 175"/>
                <a:gd name="T9" fmla="*/ 41 h 82"/>
                <a:gd name="T10" fmla="*/ 12 w 175"/>
                <a:gd name="T11" fmla="*/ 12 h 82"/>
                <a:gd name="T12" fmla="*/ 41 w 175"/>
                <a:gd name="T13" fmla="*/ 0 h 82"/>
                <a:gd name="T14" fmla="*/ 134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4" y="0"/>
                  </a:moveTo>
                  <a:cubicBezTo>
                    <a:pt x="156" y="0"/>
                    <a:pt x="175" y="19"/>
                    <a:pt x="175" y="41"/>
                  </a:cubicBezTo>
                  <a:cubicBezTo>
                    <a:pt x="175" y="64"/>
                    <a:pt x="156" y="82"/>
                    <a:pt x="134" y="82"/>
                  </a:cubicBezTo>
                  <a:cubicBezTo>
                    <a:pt x="41" y="82"/>
                    <a:pt x="41" y="82"/>
                    <a:pt x="41" y="82"/>
                  </a:cubicBezTo>
                  <a:cubicBezTo>
                    <a:pt x="18" y="82"/>
                    <a:pt x="0" y="64"/>
                    <a:pt x="0" y="41"/>
                  </a:cubicBezTo>
                  <a:cubicBezTo>
                    <a:pt x="0" y="30"/>
                    <a:pt x="4" y="20"/>
                    <a:pt x="12" y="12"/>
                  </a:cubicBezTo>
                  <a:cubicBezTo>
                    <a:pt x="19" y="5"/>
                    <a:pt x="29" y="0"/>
                    <a:pt x="41" y="0"/>
                  </a:cubicBezTo>
                  <a:lnTo>
                    <a:pt x="13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586740">
                <a:defRPr/>
              </a:pPr>
              <a:endParaRPr lang="zh-CN" altLang="en-US" kern="0">
                <a:solidFill>
                  <a:prstClr val="black"/>
                </a:solidFill>
                <a:ea typeface="宋体" panose="02010600030101010101" pitchFamily="2" charset="-122"/>
              </a:endParaRPr>
            </a:p>
          </p:txBody>
        </p:sp>
      </p:grpSp>
      <p:sp>
        <p:nvSpPr>
          <p:cNvPr id="71" name="矩形 3"/>
          <p:cNvSpPr>
            <a:spLocks noChangeArrowheads="1"/>
          </p:cNvSpPr>
          <p:nvPr/>
        </p:nvSpPr>
        <p:spPr bwMode="auto">
          <a:xfrm>
            <a:off x="2714586" y="3264051"/>
            <a:ext cx="618807" cy="259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58761" tIns="29381" rIns="58761" bIns="29381">
            <a:spAutoFit/>
          </a:bodyPr>
          <a:lstStyle/>
          <a:p>
            <a:pPr fontAlgn="base">
              <a:spcBef>
                <a:spcPct val="0"/>
              </a:spcBef>
              <a:spcAft>
                <a:spcPct val="0"/>
              </a:spcAft>
            </a:pPr>
            <a:r>
              <a:rPr lang="zh-CN" altLang="en-US" sz="1300" dirty="0">
                <a:solidFill>
                  <a:srgbClr val="0070C0"/>
                </a:solidFill>
                <a:latin typeface="微软雅黑" panose="020B0503020204020204" pitchFamily="34" charset="-122"/>
                <a:ea typeface="微软雅黑" panose="020B0503020204020204" pitchFamily="34" charset="-122"/>
                <a:sym typeface="Arial" panose="020B0604020202020204" pitchFamily="34" charset="0"/>
              </a:rPr>
              <a:t>阶段五</a:t>
            </a:r>
          </a:p>
        </p:txBody>
      </p:sp>
      <p:sp>
        <p:nvSpPr>
          <p:cNvPr id="72" name="文本框 13"/>
          <p:cNvSpPr txBox="1"/>
          <p:nvPr/>
        </p:nvSpPr>
        <p:spPr>
          <a:xfrm>
            <a:off x="1403121" y="3486988"/>
            <a:ext cx="2021957" cy="500145"/>
          </a:xfrm>
          <a:prstGeom prst="rect">
            <a:avLst/>
          </a:prstGeom>
          <a:noFill/>
        </p:spPr>
        <p:txBody>
          <a:bodyPr wrap="square" lIns="56398" tIns="28198" rIns="56398" bIns="28198" rtlCol="0">
            <a:spAutoFit/>
          </a:bodyPr>
          <a:lstStyle/>
          <a:p>
            <a:pPr algn="r" fontAlgn="base">
              <a:lnSpc>
                <a:spcPct val="120000"/>
              </a:lnSpc>
              <a:spcBef>
                <a:spcPct val="0"/>
              </a:spcBef>
              <a:spcAft>
                <a:spcPct val="0"/>
              </a:spcAft>
            </a:pPr>
            <a:r>
              <a:rPr lang="zh-CN" altLang="en-US" sz="800"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a:t>
            </a:r>
          </a:p>
        </p:txBody>
      </p:sp>
      <p:grpSp>
        <p:nvGrpSpPr>
          <p:cNvPr id="73" name="Group 23"/>
          <p:cNvGrpSpPr/>
          <p:nvPr/>
        </p:nvGrpSpPr>
        <p:grpSpPr>
          <a:xfrm>
            <a:off x="3821383" y="3440099"/>
            <a:ext cx="222625" cy="188190"/>
            <a:chOff x="7540014" y="4306907"/>
            <a:chExt cx="389342" cy="339426"/>
          </a:xfrm>
          <a:solidFill>
            <a:sysClr val="window" lastClr="FFFFFF"/>
          </a:solidFill>
        </p:grpSpPr>
        <p:sp>
          <p:nvSpPr>
            <p:cNvPr id="74" name="Freeform 110"/>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fontAlgn="base">
                <a:spcBef>
                  <a:spcPct val="0"/>
                </a:spcBef>
                <a:spcAft>
                  <a:spcPct val="0"/>
                </a:spcAft>
                <a:defRPr/>
              </a:pPr>
              <a:endParaRPr lang="en-US" kern="0">
                <a:solidFill>
                  <a:prstClr val="black"/>
                </a:solidFill>
                <a:ea typeface="宋体" panose="02010600030101010101" pitchFamily="2" charset="-122"/>
              </a:endParaRPr>
            </a:p>
          </p:txBody>
        </p:sp>
        <p:sp>
          <p:nvSpPr>
            <p:cNvPr id="75" name="Freeform 111"/>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fontAlgn="base">
                <a:spcBef>
                  <a:spcPct val="0"/>
                </a:spcBef>
                <a:spcAft>
                  <a:spcPct val="0"/>
                </a:spcAft>
                <a:defRPr/>
              </a:pPr>
              <a:endParaRPr lang="en-US" kern="0">
                <a:solidFill>
                  <a:prstClr val="black"/>
                </a:solidFill>
                <a:ea typeface="宋体" panose="02010600030101010101" pitchFamily="2" charset="-122"/>
              </a:endParaRPr>
            </a:p>
          </p:txBody>
        </p:sp>
        <p:sp>
          <p:nvSpPr>
            <p:cNvPr id="76" name="Freeform 112"/>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fontAlgn="base">
                <a:spcBef>
                  <a:spcPct val="0"/>
                </a:spcBef>
                <a:spcAft>
                  <a:spcPct val="0"/>
                </a:spcAft>
                <a:defRPr/>
              </a:pPr>
              <a:endParaRPr lang="en-US" kern="0">
                <a:solidFill>
                  <a:prstClr val="black"/>
                </a:solidFill>
                <a:ea typeface="宋体" panose="02010600030101010101" pitchFamily="2" charset="-122"/>
              </a:endParaRPr>
            </a:p>
          </p:txBody>
        </p:sp>
        <p:sp>
          <p:nvSpPr>
            <p:cNvPr id="77" name="Freeform 113"/>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fontAlgn="base">
                <a:spcBef>
                  <a:spcPct val="0"/>
                </a:spcBef>
                <a:spcAft>
                  <a:spcPct val="0"/>
                </a:spcAft>
                <a:defRPr/>
              </a:pPr>
              <a:endParaRPr lang="en-US" kern="0">
                <a:solidFill>
                  <a:prstClr val="black"/>
                </a:solidFill>
                <a:ea typeface="宋体" panose="02010600030101010101" pitchFamily="2" charset="-122"/>
              </a:endParaRPr>
            </a:p>
          </p:txBody>
        </p:sp>
        <p:sp>
          <p:nvSpPr>
            <p:cNvPr id="78" name="Freeform 114"/>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fontAlgn="base">
                <a:spcBef>
                  <a:spcPct val="0"/>
                </a:spcBef>
                <a:spcAft>
                  <a:spcPct val="0"/>
                </a:spcAft>
                <a:defRPr/>
              </a:pPr>
              <a:endParaRPr lang="en-US" kern="0">
                <a:solidFill>
                  <a:prstClr val="black"/>
                </a:solidFill>
                <a:ea typeface="宋体" panose="02010600030101010101" pitchFamily="2" charset="-122"/>
              </a:endParaRPr>
            </a:p>
          </p:txBody>
        </p:sp>
        <p:sp>
          <p:nvSpPr>
            <p:cNvPr id="79" name="Freeform 115"/>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fontAlgn="base">
                <a:spcBef>
                  <a:spcPct val="0"/>
                </a:spcBef>
                <a:spcAft>
                  <a:spcPct val="0"/>
                </a:spcAft>
                <a:defRPr/>
              </a:pPr>
              <a:endParaRPr lang="en-US" kern="0">
                <a:solidFill>
                  <a:prstClr val="black"/>
                </a:solidFill>
                <a:ea typeface="宋体" panose="02010600030101010101" pitchFamily="2" charset="-122"/>
              </a:endParaRPr>
            </a:p>
          </p:txBody>
        </p:sp>
        <p:sp>
          <p:nvSpPr>
            <p:cNvPr id="80" name="Freeform 116"/>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fontAlgn="base">
                <a:spcBef>
                  <a:spcPct val="0"/>
                </a:spcBef>
                <a:spcAft>
                  <a:spcPct val="0"/>
                </a:spcAft>
                <a:defRPr/>
              </a:pPr>
              <a:endParaRPr lang="en-US" kern="0">
                <a:solidFill>
                  <a:prstClr val="black"/>
                </a:solidFill>
                <a:ea typeface="宋体" panose="02010600030101010101" pitchFamily="2" charset="-122"/>
              </a:endParaRPr>
            </a:p>
          </p:txBody>
        </p:sp>
        <p:sp>
          <p:nvSpPr>
            <p:cNvPr id="81"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fontAlgn="base">
                <a:spcBef>
                  <a:spcPct val="0"/>
                </a:spcBef>
                <a:spcAft>
                  <a:spcPct val="0"/>
                </a:spcAft>
                <a:defRPr/>
              </a:pPr>
              <a:endParaRPr lang="en-US" kern="0">
                <a:solidFill>
                  <a:prstClr val="black"/>
                </a:solidFill>
                <a:ea typeface="宋体" panose="02010600030101010101" pitchFamily="2" charset="-122"/>
              </a:endParaRPr>
            </a:p>
          </p:txBody>
        </p:sp>
        <p:sp>
          <p:nvSpPr>
            <p:cNvPr id="82"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fontAlgn="base">
                <a:spcBef>
                  <a:spcPct val="0"/>
                </a:spcBef>
                <a:spcAft>
                  <a:spcPct val="0"/>
                </a:spcAft>
                <a:defRPr/>
              </a:pPr>
              <a:endParaRPr lang="en-US" kern="0">
                <a:solidFill>
                  <a:prstClr val="black"/>
                </a:solidFill>
                <a:ea typeface="宋体" panose="02010600030101010101" pitchFamily="2" charset="-122"/>
              </a:endParaRPr>
            </a:p>
          </p:txBody>
        </p:sp>
        <p:sp>
          <p:nvSpPr>
            <p:cNvPr id="83"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fontAlgn="base">
                <a:spcBef>
                  <a:spcPct val="0"/>
                </a:spcBef>
                <a:spcAft>
                  <a:spcPct val="0"/>
                </a:spcAft>
                <a:defRPr/>
              </a:pPr>
              <a:endParaRPr lang="en-US" kern="0">
                <a:solidFill>
                  <a:prstClr val="black"/>
                </a:solidFill>
                <a:ea typeface="宋体" panose="02010600030101010101" pitchFamily="2" charset="-122"/>
              </a:endParaRPr>
            </a:p>
          </p:txBody>
        </p:sp>
        <p:sp>
          <p:nvSpPr>
            <p:cNvPr id="84"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fontAlgn="base">
                <a:spcBef>
                  <a:spcPct val="0"/>
                </a:spcBef>
                <a:spcAft>
                  <a:spcPct val="0"/>
                </a:spcAft>
                <a:defRPr/>
              </a:pPr>
              <a:endParaRPr lang="en-US" kern="0">
                <a:solidFill>
                  <a:prstClr val="black"/>
                </a:solidFill>
                <a:ea typeface="宋体" panose="02010600030101010101" pitchFamily="2" charset="-122"/>
              </a:endParaRPr>
            </a:p>
          </p:txBody>
        </p:sp>
      </p:grpSp>
      <p:sp>
        <p:nvSpPr>
          <p:cNvPr id="85" name="矩形 3"/>
          <p:cNvSpPr>
            <a:spLocks noChangeArrowheads="1"/>
          </p:cNvSpPr>
          <p:nvPr/>
        </p:nvSpPr>
        <p:spPr bwMode="auto">
          <a:xfrm>
            <a:off x="5023256" y="4077922"/>
            <a:ext cx="618807" cy="259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58761" tIns="29381" rIns="58761" bIns="29381">
            <a:spAutoFit/>
          </a:bodyPr>
          <a:lstStyle/>
          <a:p>
            <a:pPr fontAlgn="base">
              <a:spcBef>
                <a:spcPct val="0"/>
              </a:spcBef>
              <a:spcAft>
                <a:spcPct val="0"/>
              </a:spcAft>
            </a:pPr>
            <a:r>
              <a:rPr lang="zh-CN" altLang="en-US" sz="1300" dirty="0">
                <a:solidFill>
                  <a:srgbClr val="0070C0"/>
                </a:solidFill>
                <a:latin typeface="微软雅黑" panose="020B0503020204020204" pitchFamily="34" charset="-122"/>
                <a:ea typeface="微软雅黑" panose="020B0503020204020204" pitchFamily="34" charset="-122"/>
                <a:sym typeface="Arial" panose="020B0604020202020204" pitchFamily="34" charset="0"/>
              </a:rPr>
              <a:t>阶段六</a:t>
            </a:r>
          </a:p>
        </p:txBody>
      </p:sp>
      <p:sp>
        <p:nvSpPr>
          <p:cNvPr id="86" name="文本框 13"/>
          <p:cNvSpPr txBox="1"/>
          <p:nvPr/>
        </p:nvSpPr>
        <p:spPr>
          <a:xfrm>
            <a:off x="5760584" y="3953808"/>
            <a:ext cx="2112708" cy="500145"/>
          </a:xfrm>
          <a:prstGeom prst="rect">
            <a:avLst/>
          </a:prstGeom>
          <a:noFill/>
        </p:spPr>
        <p:txBody>
          <a:bodyPr wrap="square" lIns="56398" tIns="28198" rIns="56398" bIns="28198" rtlCol="0">
            <a:spAutoFit/>
          </a:bodyPr>
          <a:lstStyle/>
          <a:p>
            <a:pPr fontAlgn="base">
              <a:lnSpc>
                <a:spcPct val="120000"/>
              </a:lnSpc>
              <a:spcBef>
                <a:spcPct val="0"/>
              </a:spcBef>
              <a:spcAft>
                <a:spcPct val="0"/>
              </a:spcAft>
            </a:pPr>
            <a:r>
              <a:rPr lang="zh-CN" altLang="en-US" sz="800"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a:t>
            </a:r>
          </a:p>
        </p:txBody>
      </p:sp>
      <p:grpSp>
        <p:nvGrpSpPr>
          <p:cNvPr id="87" name="Group 9"/>
          <p:cNvGrpSpPr/>
          <p:nvPr/>
        </p:nvGrpSpPr>
        <p:grpSpPr>
          <a:xfrm>
            <a:off x="4441997" y="4150236"/>
            <a:ext cx="250060" cy="179795"/>
            <a:chOff x="4572000" y="3414713"/>
            <a:chExt cx="374651" cy="277813"/>
          </a:xfrm>
          <a:solidFill>
            <a:sysClr val="window" lastClr="FFFFFF"/>
          </a:solidFill>
        </p:grpSpPr>
        <p:sp>
          <p:nvSpPr>
            <p:cNvPr id="88" name="Freeform 17"/>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fontAlgn="base">
                <a:spcBef>
                  <a:spcPct val="0"/>
                </a:spcBef>
                <a:spcAft>
                  <a:spcPct val="0"/>
                </a:spcAft>
                <a:defRPr/>
              </a:pPr>
              <a:endParaRPr lang="en-US" kern="0">
                <a:solidFill>
                  <a:prstClr val="black"/>
                </a:solidFill>
                <a:ea typeface="宋体" panose="02010600030101010101" pitchFamily="2" charset="-122"/>
              </a:endParaRPr>
            </a:p>
          </p:txBody>
        </p:sp>
        <p:sp>
          <p:nvSpPr>
            <p:cNvPr id="89" name="Freeform 18"/>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fontAlgn="base">
                <a:spcBef>
                  <a:spcPct val="0"/>
                </a:spcBef>
                <a:spcAft>
                  <a:spcPct val="0"/>
                </a:spcAft>
                <a:defRPr/>
              </a:pPr>
              <a:endParaRPr lang="en-US" kern="0">
                <a:solidFill>
                  <a:prstClr val="black"/>
                </a:solidFill>
                <a:ea typeface="宋体" panose="02010600030101010101" pitchFamily="2" charset="-122"/>
              </a:endParaRPr>
            </a:p>
          </p:txBody>
        </p:sp>
      </p:grpSp>
    </p:spTree>
    <p:extLst>
      <p:ext uri="{BB962C8B-B14F-4D97-AF65-F5344CB8AC3E}">
        <p14:creationId xmlns:p14="http://schemas.microsoft.com/office/powerpoint/2010/main" val="137669760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1+#ppt_w/2"/>
                                              </p:val>
                                            </p:tav>
                                            <p:tav tm="100000">
                                              <p:val>
                                                <p:strVal val="#ppt_x"/>
                                              </p:val>
                                            </p:tav>
                                          </p:tavLst>
                                        </p:anim>
                                        <p:anim calcmode="lin" valueType="num">
                                          <p:cBhvr additive="base">
                                            <p:cTn id="12"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childTnLst>
                              </p:cTn>
                            </p:par>
                            <p:par>
                              <p:cTn id="20" fill="hold">
                                <p:stCondLst>
                                  <p:cond delay="500"/>
                                </p:stCondLst>
                                <p:childTnLst>
                                  <p:par>
                                    <p:cTn id="21" presetID="22" presetClass="entr" presetSubtype="4"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down)">
                                          <p:cBhvr>
                                            <p:cTn id="23" dur="500"/>
                                            <p:tgtEl>
                                              <p:spTgt spid="7"/>
                                            </p:tgtEl>
                                          </p:cBhvr>
                                        </p:animEffect>
                                      </p:childTnLst>
                                    </p:cTn>
                                  </p:par>
                                </p:childTnLst>
                              </p:cTn>
                            </p:par>
                            <p:par>
                              <p:cTn id="24" fill="hold">
                                <p:stCondLst>
                                  <p:cond delay="1000"/>
                                </p:stCondLst>
                                <p:childTnLst>
                                  <p:par>
                                    <p:cTn id="25" presetID="2" presetClass="entr" presetSubtype="12" accel="61000" fill="hold" nodeType="afterEffect" p14:presetBounceEnd="58000">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14:bounceEnd="58000">
                                          <p:cBhvr additive="base">
                                            <p:cTn id="27" dur="1400" fill="hold"/>
                                            <p:tgtEl>
                                              <p:spTgt spid="8"/>
                                            </p:tgtEl>
                                            <p:attrNameLst>
                                              <p:attrName>ppt_x</p:attrName>
                                            </p:attrNameLst>
                                          </p:cBhvr>
                                          <p:tavLst>
                                            <p:tav tm="0">
                                              <p:val>
                                                <p:strVal val="0-#ppt_w/2"/>
                                              </p:val>
                                            </p:tav>
                                            <p:tav tm="100000">
                                              <p:val>
                                                <p:strVal val="#ppt_x"/>
                                              </p:val>
                                            </p:tav>
                                          </p:tavLst>
                                        </p:anim>
                                        <p:anim calcmode="lin" valueType="num" p14:bounceEnd="58000">
                                          <p:cBhvr additive="base">
                                            <p:cTn id="28" dur="1400" fill="hold"/>
                                            <p:tgtEl>
                                              <p:spTgt spid="8"/>
                                            </p:tgtEl>
                                            <p:attrNameLst>
                                              <p:attrName>ppt_y</p:attrName>
                                            </p:attrNameLst>
                                          </p:cBhvr>
                                          <p:tavLst>
                                            <p:tav tm="0">
                                              <p:val>
                                                <p:strVal val="1+#ppt_h/2"/>
                                              </p:val>
                                            </p:tav>
                                            <p:tav tm="100000">
                                              <p:val>
                                                <p:strVal val="#ppt_y"/>
                                              </p:val>
                                            </p:tav>
                                          </p:tavLst>
                                        </p:anim>
                                      </p:childTnLst>
                                    </p:cTn>
                                  </p:par>
                                  <p:par>
                                    <p:cTn id="29" presetID="2" presetClass="entr" presetSubtype="3" accel="61000" fill="hold" nodeType="withEffect" p14:presetBounceEnd="58000">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14:bounceEnd="58000">
                                          <p:cBhvr additive="base">
                                            <p:cTn id="31" dur="1400" fill="hold"/>
                                            <p:tgtEl>
                                              <p:spTgt spid="18"/>
                                            </p:tgtEl>
                                            <p:attrNameLst>
                                              <p:attrName>ppt_x</p:attrName>
                                            </p:attrNameLst>
                                          </p:cBhvr>
                                          <p:tavLst>
                                            <p:tav tm="0">
                                              <p:val>
                                                <p:strVal val="1+#ppt_w/2"/>
                                              </p:val>
                                            </p:tav>
                                            <p:tav tm="100000">
                                              <p:val>
                                                <p:strVal val="#ppt_x"/>
                                              </p:val>
                                            </p:tav>
                                          </p:tavLst>
                                        </p:anim>
                                        <p:anim calcmode="lin" valueType="num" p14:bounceEnd="58000">
                                          <p:cBhvr additive="base">
                                            <p:cTn id="32" dur="1400" fill="hold"/>
                                            <p:tgtEl>
                                              <p:spTgt spid="18"/>
                                            </p:tgtEl>
                                            <p:attrNameLst>
                                              <p:attrName>ppt_y</p:attrName>
                                            </p:attrNameLst>
                                          </p:cBhvr>
                                          <p:tavLst>
                                            <p:tav tm="0">
                                              <p:val>
                                                <p:strVal val="0-#ppt_h/2"/>
                                              </p:val>
                                            </p:tav>
                                            <p:tav tm="100000">
                                              <p:val>
                                                <p:strVal val="#ppt_y"/>
                                              </p:val>
                                            </p:tav>
                                          </p:tavLst>
                                        </p:anim>
                                      </p:childTnLst>
                                    </p:cTn>
                                  </p:par>
                                  <p:par>
                                    <p:cTn id="33" presetID="2" presetClass="entr" presetSubtype="3" accel="61000" fill="hold" nodeType="withEffect" p14:presetBounceEnd="58000">
                                      <p:stCondLst>
                                        <p:cond delay="0"/>
                                      </p:stCondLst>
                                      <p:childTnLst>
                                        <p:set>
                                          <p:cBhvr>
                                            <p:cTn id="34" dur="1" fill="hold">
                                              <p:stCondLst>
                                                <p:cond delay="0"/>
                                              </p:stCondLst>
                                            </p:cTn>
                                            <p:tgtEl>
                                              <p:spTgt spid="28"/>
                                            </p:tgtEl>
                                            <p:attrNameLst>
                                              <p:attrName>style.visibility</p:attrName>
                                            </p:attrNameLst>
                                          </p:cBhvr>
                                          <p:to>
                                            <p:strVal val="visible"/>
                                          </p:to>
                                        </p:set>
                                        <p:anim calcmode="lin" valueType="num" p14:bounceEnd="58000">
                                          <p:cBhvr additive="base">
                                            <p:cTn id="35" dur="1400" fill="hold"/>
                                            <p:tgtEl>
                                              <p:spTgt spid="28"/>
                                            </p:tgtEl>
                                            <p:attrNameLst>
                                              <p:attrName>ppt_x</p:attrName>
                                            </p:attrNameLst>
                                          </p:cBhvr>
                                          <p:tavLst>
                                            <p:tav tm="0">
                                              <p:val>
                                                <p:strVal val="1+#ppt_w/2"/>
                                              </p:val>
                                            </p:tav>
                                            <p:tav tm="100000">
                                              <p:val>
                                                <p:strVal val="#ppt_x"/>
                                              </p:val>
                                            </p:tav>
                                          </p:tavLst>
                                        </p:anim>
                                        <p:anim calcmode="lin" valueType="num" p14:bounceEnd="58000">
                                          <p:cBhvr additive="base">
                                            <p:cTn id="36" dur="1400" fill="hold"/>
                                            <p:tgtEl>
                                              <p:spTgt spid="28"/>
                                            </p:tgtEl>
                                            <p:attrNameLst>
                                              <p:attrName>ppt_y</p:attrName>
                                            </p:attrNameLst>
                                          </p:cBhvr>
                                          <p:tavLst>
                                            <p:tav tm="0">
                                              <p:val>
                                                <p:strVal val="0-#ppt_h/2"/>
                                              </p:val>
                                            </p:tav>
                                            <p:tav tm="100000">
                                              <p:val>
                                                <p:strVal val="#ppt_y"/>
                                              </p:val>
                                            </p:tav>
                                          </p:tavLst>
                                        </p:anim>
                                      </p:childTnLst>
                                    </p:cTn>
                                  </p:par>
                                  <p:par>
                                    <p:cTn id="37" presetID="2" presetClass="entr" presetSubtype="12" accel="61000" fill="hold" nodeType="withEffect" p14:presetBounceEnd="58000">
                                      <p:stCondLst>
                                        <p:cond delay="0"/>
                                      </p:stCondLst>
                                      <p:childTnLst>
                                        <p:set>
                                          <p:cBhvr>
                                            <p:cTn id="38" dur="1" fill="hold">
                                              <p:stCondLst>
                                                <p:cond delay="0"/>
                                              </p:stCondLst>
                                            </p:cTn>
                                            <p:tgtEl>
                                              <p:spTgt spid="33"/>
                                            </p:tgtEl>
                                            <p:attrNameLst>
                                              <p:attrName>style.visibility</p:attrName>
                                            </p:attrNameLst>
                                          </p:cBhvr>
                                          <p:to>
                                            <p:strVal val="visible"/>
                                          </p:to>
                                        </p:set>
                                        <p:anim calcmode="lin" valueType="num" p14:bounceEnd="58000">
                                          <p:cBhvr additive="base">
                                            <p:cTn id="39" dur="1400" fill="hold"/>
                                            <p:tgtEl>
                                              <p:spTgt spid="33"/>
                                            </p:tgtEl>
                                            <p:attrNameLst>
                                              <p:attrName>ppt_x</p:attrName>
                                            </p:attrNameLst>
                                          </p:cBhvr>
                                          <p:tavLst>
                                            <p:tav tm="0">
                                              <p:val>
                                                <p:strVal val="0-#ppt_w/2"/>
                                              </p:val>
                                            </p:tav>
                                            <p:tav tm="100000">
                                              <p:val>
                                                <p:strVal val="#ppt_x"/>
                                              </p:val>
                                            </p:tav>
                                          </p:tavLst>
                                        </p:anim>
                                        <p:anim calcmode="lin" valueType="num" p14:bounceEnd="58000">
                                          <p:cBhvr additive="base">
                                            <p:cTn id="40" dur="1400" fill="hold"/>
                                            <p:tgtEl>
                                              <p:spTgt spid="33"/>
                                            </p:tgtEl>
                                            <p:attrNameLst>
                                              <p:attrName>ppt_y</p:attrName>
                                            </p:attrNameLst>
                                          </p:cBhvr>
                                          <p:tavLst>
                                            <p:tav tm="0">
                                              <p:val>
                                                <p:strVal val="1+#ppt_h/2"/>
                                              </p:val>
                                            </p:tav>
                                            <p:tav tm="100000">
                                              <p:val>
                                                <p:strVal val="#ppt_y"/>
                                              </p:val>
                                            </p:tav>
                                          </p:tavLst>
                                        </p:anim>
                                      </p:childTnLst>
                                    </p:cTn>
                                  </p:par>
                                  <p:par>
                                    <p:cTn id="41" presetID="2" presetClass="entr" presetSubtype="3" accel="61000" fill="hold" nodeType="withEffect" p14:presetBounceEnd="58000">
                                      <p:stCondLst>
                                        <p:cond delay="0"/>
                                      </p:stCondLst>
                                      <p:childTnLst>
                                        <p:set>
                                          <p:cBhvr>
                                            <p:cTn id="42" dur="1" fill="hold">
                                              <p:stCondLst>
                                                <p:cond delay="0"/>
                                              </p:stCondLst>
                                            </p:cTn>
                                            <p:tgtEl>
                                              <p:spTgt spid="38"/>
                                            </p:tgtEl>
                                            <p:attrNameLst>
                                              <p:attrName>style.visibility</p:attrName>
                                            </p:attrNameLst>
                                          </p:cBhvr>
                                          <p:to>
                                            <p:strVal val="visible"/>
                                          </p:to>
                                        </p:set>
                                        <p:anim calcmode="lin" valueType="num" p14:bounceEnd="58000">
                                          <p:cBhvr additive="base">
                                            <p:cTn id="43" dur="1400" fill="hold"/>
                                            <p:tgtEl>
                                              <p:spTgt spid="38"/>
                                            </p:tgtEl>
                                            <p:attrNameLst>
                                              <p:attrName>ppt_x</p:attrName>
                                            </p:attrNameLst>
                                          </p:cBhvr>
                                          <p:tavLst>
                                            <p:tav tm="0">
                                              <p:val>
                                                <p:strVal val="1+#ppt_w/2"/>
                                              </p:val>
                                            </p:tav>
                                            <p:tav tm="100000">
                                              <p:val>
                                                <p:strVal val="#ppt_x"/>
                                              </p:val>
                                            </p:tav>
                                          </p:tavLst>
                                        </p:anim>
                                        <p:anim calcmode="lin" valueType="num" p14:bounceEnd="58000">
                                          <p:cBhvr additive="base">
                                            <p:cTn id="44" dur="1400" fill="hold"/>
                                            <p:tgtEl>
                                              <p:spTgt spid="38"/>
                                            </p:tgtEl>
                                            <p:attrNameLst>
                                              <p:attrName>ppt_y</p:attrName>
                                            </p:attrNameLst>
                                          </p:cBhvr>
                                          <p:tavLst>
                                            <p:tav tm="0">
                                              <p:val>
                                                <p:strVal val="0-#ppt_h/2"/>
                                              </p:val>
                                            </p:tav>
                                            <p:tav tm="100000">
                                              <p:val>
                                                <p:strVal val="#ppt_y"/>
                                              </p:val>
                                            </p:tav>
                                          </p:tavLst>
                                        </p:anim>
                                      </p:childTnLst>
                                    </p:cTn>
                                  </p:par>
                                  <p:par>
                                    <p:cTn id="45" presetID="2" presetClass="entr" presetSubtype="12" accel="61000" fill="hold" nodeType="withEffect" p14:presetBounceEnd="58000">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14:bounceEnd="58000">
                                          <p:cBhvr additive="base">
                                            <p:cTn id="47" dur="1400" fill="hold"/>
                                            <p:tgtEl>
                                              <p:spTgt spid="23"/>
                                            </p:tgtEl>
                                            <p:attrNameLst>
                                              <p:attrName>ppt_x</p:attrName>
                                            </p:attrNameLst>
                                          </p:cBhvr>
                                          <p:tavLst>
                                            <p:tav tm="0">
                                              <p:val>
                                                <p:strVal val="0-#ppt_w/2"/>
                                              </p:val>
                                            </p:tav>
                                            <p:tav tm="100000">
                                              <p:val>
                                                <p:strVal val="#ppt_x"/>
                                              </p:val>
                                            </p:tav>
                                          </p:tavLst>
                                        </p:anim>
                                        <p:anim calcmode="lin" valueType="num" p14:bounceEnd="58000">
                                          <p:cBhvr additive="base">
                                            <p:cTn id="48" dur="1400" fill="hold"/>
                                            <p:tgtEl>
                                              <p:spTgt spid="23"/>
                                            </p:tgtEl>
                                            <p:attrNameLst>
                                              <p:attrName>ppt_y</p:attrName>
                                            </p:attrNameLst>
                                          </p:cBhvr>
                                          <p:tavLst>
                                            <p:tav tm="0">
                                              <p:val>
                                                <p:strVal val="1+#ppt_h/2"/>
                                              </p:val>
                                            </p:tav>
                                            <p:tav tm="100000">
                                              <p:val>
                                                <p:strVal val="#ppt_y"/>
                                              </p:val>
                                            </p:tav>
                                          </p:tavLst>
                                        </p:anim>
                                      </p:childTnLst>
                                    </p:cTn>
                                  </p:par>
                                </p:childTnLst>
                              </p:cTn>
                            </p:par>
                            <p:par>
                              <p:cTn id="49" fill="hold">
                                <p:stCondLst>
                                  <p:cond delay="2400"/>
                                </p:stCondLst>
                                <p:childTnLst>
                                  <p:par>
                                    <p:cTn id="50" presetID="31" presetClass="entr" presetSubtype="0" fill="hold" nodeType="afterEffect">
                                      <p:stCondLst>
                                        <p:cond delay="0"/>
                                      </p:stCondLst>
                                      <p:childTnLst>
                                        <p:set>
                                          <p:cBhvr>
                                            <p:cTn id="51" dur="1" fill="hold">
                                              <p:stCondLst>
                                                <p:cond delay="0"/>
                                              </p:stCondLst>
                                            </p:cTn>
                                            <p:tgtEl>
                                              <p:spTgt spid="43"/>
                                            </p:tgtEl>
                                            <p:attrNameLst>
                                              <p:attrName>style.visibility</p:attrName>
                                            </p:attrNameLst>
                                          </p:cBhvr>
                                          <p:to>
                                            <p:strVal val="visible"/>
                                          </p:to>
                                        </p:set>
                                        <p:anim calcmode="lin" valueType="num">
                                          <p:cBhvr>
                                            <p:cTn id="52" dur="500" fill="hold"/>
                                            <p:tgtEl>
                                              <p:spTgt spid="43"/>
                                            </p:tgtEl>
                                            <p:attrNameLst>
                                              <p:attrName>ppt_w</p:attrName>
                                            </p:attrNameLst>
                                          </p:cBhvr>
                                          <p:tavLst>
                                            <p:tav tm="0">
                                              <p:val>
                                                <p:fltVal val="0"/>
                                              </p:val>
                                            </p:tav>
                                            <p:tav tm="100000">
                                              <p:val>
                                                <p:strVal val="#ppt_w"/>
                                              </p:val>
                                            </p:tav>
                                          </p:tavLst>
                                        </p:anim>
                                        <p:anim calcmode="lin" valueType="num">
                                          <p:cBhvr>
                                            <p:cTn id="53" dur="500" fill="hold"/>
                                            <p:tgtEl>
                                              <p:spTgt spid="43"/>
                                            </p:tgtEl>
                                            <p:attrNameLst>
                                              <p:attrName>ppt_h</p:attrName>
                                            </p:attrNameLst>
                                          </p:cBhvr>
                                          <p:tavLst>
                                            <p:tav tm="0">
                                              <p:val>
                                                <p:fltVal val="0"/>
                                              </p:val>
                                            </p:tav>
                                            <p:tav tm="100000">
                                              <p:val>
                                                <p:strVal val="#ppt_h"/>
                                              </p:val>
                                            </p:tav>
                                          </p:tavLst>
                                        </p:anim>
                                        <p:anim calcmode="lin" valueType="num">
                                          <p:cBhvr>
                                            <p:cTn id="54" dur="500" fill="hold"/>
                                            <p:tgtEl>
                                              <p:spTgt spid="43"/>
                                            </p:tgtEl>
                                            <p:attrNameLst>
                                              <p:attrName>style.rotation</p:attrName>
                                            </p:attrNameLst>
                                          </p:cBhvr>
                                          <p:tavLst>
                                            <p:tav tm="0">
                                              <p:val>
                                                <p:fltVal val="90"/>
                                              </p:val>
                                            </p:tav>
                                            <p:tav tm="100000">
                                              <p:val>
                                                <p:fltVal val="0"/>
                                              </p:val>
                                            </p:tav>
                                          </p:tavLst>
                                        </p:anim>
                                        <p:animEffect transition="in" filter="fade">
                                          <p:cBhvr>
                                            <p:cTn id="55" dur="500"/>
                                            <p:tgtEl>
                                              <p:spTgt spid="43"/>
                                            </p:tgtEl>
                                          </p:cBhvr>
                                        </p:animEffect>
                                      </p:childTnLst>
                                    </p:cTn>
                                  </p:par>
                                </p:childTnLst>
                              </p:cTn>
                            </p:par>
                            <p:par>
                              <p:cTn id="56" fill="hold">
                                <p:stCondLst>
                                  <p:cond delay="2900"/>
                                </p:stCondLst>
                                <p:childTnLst>
                                  <p:par>
                                    <p:cTn id="57" presetID="22" presetClass="entr" presetSubtype="8" fill="hold" grpId="0" nodeType="afterEffect">
                                      <p:stCondLst>
                                        <p:cond delay="0"/>
                                      </p:stCondLst>
                                      <p:childTnLst>
                                        <p:set>
                                          <p:cBhvr>
                                            <p:cTn id="58" dur="1" fill="hold">
                                              <p:stCondLst>
                                                <p:cond delay="0"/>
                                              </p:stCondLst>
                                            </p:cTn>
                                            <p:tgtEl>
                                              <p:spTgt spid="47"/>
                                            </p:tgtEl>
                                            <p:attrNameLst>
                                              <p:attrName>style.visibility</p:attrName>
                                            </p:attrNameLst>
                                          </p:cBhvr>
                                          <p:to>
                                            <p:strVal val="visible"/>
                                          </p:to>
                                        </p:set>
                                        <p:animEffect transition="in" filter="wipe(left)">
                                          <p:cBhvr>
                                            <p:cTn id="59" dur="500"/>
                                            <p:tgtEl>
                                              <p:spTgt spid="47"/>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48"/>
                                            </p:tgtEl>
                                            <p:attrNameLst>
                                              <p:attrName>style.visibility</p:attrName>
                                            </p:attrNameLst>
                                          </p:cBhvr>
                                          <p:to>
                                            <p:strVal val="visible"/>
                                          </p:to>
                                        </p:set>
                                        <p:animEffect transition="in" filter="wipe(right)">
                                          <p:cBhvr>
                                            <p:cTn id="62" dur="750"/>
                                            <p:tgtEl>
                                              <p:spTgt spid="48"/>
                                            </p:tgtEl>
                                          </p:cBhvr>
                                        </p:animEffect>
                                      </p:childTnLst>
                                    </p:cTn>
                                  </p:par>
                                </p:childTnLst>
                              </p:cTn>
                            </p:par>
                            <p:par>
                              <p:cTn id="63" fill="hold">
                                <p:stCondLst>
                                  <p:cond delay="3650"/>
                                </p:stCondLst>
                                <p:childTnLst>
                                  <p:par>
                                    <p:cTn id="64" presetID="31" presetClass="entr" presetSubtype="0" fill="hold" grpId="0" nodeType="afterEffect">
                                      <p:stCondLst>
                                        <p:cond delay="0"/>
                                      </p:stCondLst>
                                      <p:childTnLst>
                                        <p:set>
                                          <p:cBhvr>
                                            <p:cTn id="65" dur="1" fill="hold">
                                              <p:stCondLst>
                                                <p:cond delay="0"/>
                                              </p:stCondLst>
                                            </p:cTn>
                                            <p:tgtEl>
                                              <p:spTgt spid="51"/>
                                            </p:tgtEl>
                                            <p:attrNameLst>
                                              <p:attrName>style.visibility</p:attrName>
                                            </p:attrNameLst>
                                          </p:cBhvr>
                                          <p:to>
                                            <p:strVal val="visible"/>
                                          </p:to>
                                        </p:set>
                                        <p:anim calcmode="lin" valueType="num">
                                          <p:cBhvr>
                                            <p:cTn id="66" dur="500" fill="hold"/>
                                            <p:tgtEl>
                                              <p:spTgt spid="51"/>
                                            </p:tgtEl>
                                            <p:attrNameLst>
                                              <p:attrName>ppt_w</p:attrName>
                                            </p:attrNameLst>
                                          </p:cBhvr>
                                          <p:tavLst>
                                            <p:tav tm="0">
                                              <p:val>
                                                <p:fltVal val="0"/>
                                              </p:val>
                                            </p:tav>
                                            <p:tav tm="100000">
                                              <p:val>
                                                <p:strVal val="#ppt_w"/>
                                              </p:val>
                                            </p:tav>
                                          </p:tavLst>
                                        </p:anim>
                                        <p:anim calcmode="lin" valueType="num">
                                          <p:cBhvr>
                                            <p:cTn id="67" dur="500" fill="hold"/>
                                            <p:tgtEl>
                                              <p:spTgt spid="51"/>
                                            </p:tgtEl>
                                            <p:attrNameLst>
                                              <p:attrName>ppt_h</p:attrName>
                                            </p:attrNameLst>
                                          </p:cBhvr>
                                          <p:tavLst>
                                            <p:tav tm="0">
                                              <p:val>
                                                <p:fltVal val="0"/>
                                              </p:val>
                                            </p:tav>
                                            <p:tav tm="100000">
                                              <p:val>
                                                <p:strVal val="#ppt_h"/>
                                              </p:val>
                                            </p:tav>
                                          </p:tavLst>
                                        </p:anim>
                                        <p:anim calcmode="lin" valueType="num">
                                          <p:cBhvr>
                                            <p:cTn id="68" dur="500" fill="hold"/>
                                            <p:tgtEl>
                                              <p:spTgt spid="51"/>
                                            </p:tgtEl>
                                            <p:attrNameLst>
                                              <p:attrName>style.rotation</p:attrName>
                                            </p:attrNameLst>
                                          </p:cBhvr>
                                          <p:tavLst>
                                            <p:tav tm="0">
                                              <p:val>
                                                <p:fltVal val="90"/>
                                              </p:val>
                                            </p:tav>
                                            <p:tav tm="100000">
                                              <p:val>
                                                <p:fltVal val="0"/>
                                              </p:val>
                                            </p:tav>
                                          </p:tavLst>
                                        </p:anim>
                                        <p:animEffect transition="in" filter="fade">
                                          <p:cBhvr>
                                            <p:cTn id="69" dur="500"/>
                                            <p:tgtEl>
                                              <p:spTgt spid="51"/>
                                            </p:tgtEl>
                                          </p:cBhvr>
                                        </p:animEffect>
                                      </p:childTnLst>
                                    </p:cTn>
                                  </p:par>
                                </p:childTnLst>
                              </p:cTn>
                            </p:par>
                            <p:par>
                              <p:cTn id="70" fill="hold">
                                <p:stCondLst>
                                  <p:cond delay="4150"/>
                                </p:stCondLst>
                                <p:childTnLst>
                                  <p:par>
                                    <p:cTn id="71" presetID="22" presetClass="entr" presetSubtype="8" fill="hold" grpId="0" nodeType="afterEffect">
                                      <p:stCondLst>
                                        <p:cond delay="0"/>
                                      </p:stCondLst>
                                      <p:childTnLst>
                                        <p:set>
                                          <p:cBhvr>
                                            <p:cTn id="72" dur="1" fill="hold">
                                              <p:stCondLst>
                                                <p:cond delay="0"/>
                                              </p:stCondLst>
                                            </p:cTn>
                                            <p:tgtEl>
                                              <p:spTgt spid="49"/>
                                            </p:tgtEl>
                                            <p:attrNameLst>
                                              <p:attrName>style.visibility</p:attrName>
                                            </p:attrNameLst>
                                          </p:cBhvr>
                                          <p:to>
                                            <p:strVal val="visible"/>
                                          </p:to>
                                        </p:set>
                                        <p:animEffect transition="in" filter="wipe(left)">
                                          <p:cBhvr>
                                            <p:cTn id="73" dur="500"/>
                                            <p:tgtEl>
                                              <p:spTgt spid="49"/>
                                            </p:tgtEl>
                                          </p:cBhvr>
                                        </p:animEffect>
                                      </p:childTnLst>
                                    </p:cTn>
                                  </p:par>
                                  <p:par>
                                    <p:cTn id="74" presetID="22" presetClass="entr" presetSubtype="2" fill="hold" grpId="0" nodeType="withEffect">
                                      <p:stCondLst>
                                        <p:cond delay="0"/>
                                      </p:stCondLst>
                                      <p:childTnLst>
                                        <p:set>
                                          <p:cBhvr>
                                            <p:cTn id="75" dur="1" fill="hold">
                                              <p:stCondLst>
                                                <p:cond delay="0"/>
                                              </p:stCondLst>
                                            </p:cTn>
                                            <p:tgtEl>
                                              <p:spTgt spid="50"/>
                                            </p:tgtEl>
                                            <p:attrNameLst>
                                              <p:attrName>style.visibility</p:attrName>
                                            </p:attrNameLst>
                                          </p:cBhvr>
                                          <p:to>
                                            <p:strVal val="visible"/>
                                          </p:to>
                                        </p:set>
                                        <p:animEffect transition="in" filter="wipe(right)">
                                          <p:cBhvr>
                                            <p:cTn id="76" dur="750"/>
                                            <p:tgtEl>
                                              <p:spTgt spid="50"/>
                                            </p:tgtEl>
                                          </p:cBhvr>
                                        </p:animEffect>
                                      </p:childTnLst>
                                    </p:cTn>
                                  </p:par>
                                </p:childTnLst>
                              </p:cTn>
                            </p:par>
                            <p:par>
                              <p:cTn id="77" fill="hold">
                                <p:stCondLst>
                                  <p:cond delay="4900"/>
                                </p:stCondLst>
                                <p:childTnLst>
                                  <p:par>
                                    <p:cTn id="78" presetID="31" presetClass="entr" presetSubtype="0" fill="hold" nodeType="afterEffect">
                                      <p:stCondLst>
                                        <p:cond delay="0"/>
                                      </p:stCondLst>
                                      <p:childTnLst>
                                        <p:set>
                                          <p:cBhvr>
                                            <p:cTn id="79" dur="1" fill="hold">
                                              <p:stCondLst>
                                                <p:cond delay="0"/>
                                              </p:stCondLst>
                                            </p:cTn>
                                            <p:tgtEl>
                                              <p:spTgt spid="54"/>
                                            </p:tgtEl>
                                            <p:attrNameLst>
                                              <p:attrName>style.visibility</p:attrName>
                                            </p:attrNameLst>
                                          </p:cBhvr>
                                          <p:to>
                                            <p:strVal val="visible"/>
                                          </p:to>
                                        </p:set>
                                        <p:anim calcmode="lin" valueType="num">
                                          <p:cBhvr>
                                            <p:cTn id="80" dur="500" fill="hold"/>
                                            <p:tgtEl>
                                              <p:spTgt spid="54"/>
                                            </p:tgtEl>
                                            <p:attrNameLst>
                                              <p:attrName>ppt_w</p:attrName>
                                            </p:attrNameLst>
                                          </p:cBhvr>
                                          <p:tavLst>
                                            <p:tav tm="0">
                                              <p:val>
                                                <p:fltVal val="0"/>
                                              </p:val>
                                            </p:tav>
                                            <p:tav tm="100000">
                                              <p:val>
                                                <p:strVal val="#ppt_w"/>
                                              </p:val>
                                            </p:tav>
                                          </p:tavLst>
                                        </p:anim>
                                        <p:anim calcmode="lin" valueType="num">
                                          <p:cBhvr>
                                            <p:cTn id="81" dur="500" fill="hold"/>
                                            <p:tgtEl>
                                              <p:spTgt spid="54"/>
                                            </p:tgtEl>
                                            <p:attrNameLst>
                                              <p:attrName>ppt_h</p:attrName>
                                            </p:attrNameLst>
                                          </p:cBhvr>
                                          <p:tavLst>
                                            <p:tav tm="0">
                                              <p:val>
                                                <p:fltVal val="0"/>
                                              </p:val>
                                            </p:tav>
                                            <p:tav tm="100000">
                                              <p:val>
                                                <p:strVal val="#ppt_h"/>
                                              </p:val>
                                            </p:tav>
                                          </p:tavLst>
                                        </p:anim>
                                        <p:anim calcmode="lin" valueType="num">
                                          <p:cBhvr>
                                            <p:cTn id="82" dur="500" fill="hold"/>
                                            <p:tgtEl>
                                              <p:spTgt spid="54"/>
                                            </p:tgtEl>
                                            <p:attrNameLst>
                                              <p:attrName>style.rotation</p:attrName>
                                            </p:attrNameLst>
                                          </p:cBhvr>
                                          <p:tavLst>
                                            <p:tav tm="0">
                                              <p:val>
                                                <p:fltVal val="90"/>
                                              </p:val>
                                            </p:tav>
                                            <p:tav tm="100000">
                                              <p:val>
                                                <p:fltVal val="0"/>
                                              </p:val>
                                            </p:tav>
                                          </p:tavLst>
                                        </p:anim>
                                        <p:animEffect transition="in" filter="fade">
                                          <p:cBhvr>
                                            <p:cTn id="83" dur="500"/>
                                            <p:tgtEl>
                                              <p:spTgt spid="54"/>
                                            </p:tgtEl>
                                          </p:cBhvr>
                                        </p:animEffect>
                                      </p:childTnLst>
                                    </p:cTn>
                                  </p:par>
                                </p:childTnLst>
                              </p:cTn>
                            </p:par>
                            <p:par>
                              <p:cTn id="84" fill="hold">
                                <p:stCondLst>
                                  <p:cond delay="5400"/>
                                </p:stCondLst>
                                <p:childTnLst>
                                  <p:par>
                                    <p:cTn id="85" presetID="22" presetClass="entr" presetSubtype="8" fill="hold" grpId="0" nodeType="afterEffect">
                                      <p:stCondLst>
                                        <p:cond delay="0"/>
                                      </p:stCondLst>
                                      <p:childTnLst>
                                        <p:set>
                                          <p:cBhvr>
                                            <p:cTn id="86" dur="1" fill="hold">
                                              <p:stCondLst>
                                                <p:cond delay="0"/>
                                              </p:stCondLst>
                                            </p:cTn>
                                            <p:tgtEl>
                                              <p:spTgt spid="52"/>
                                            </p:tgtEl>
                                            <p:attrNameLst>
                                              <p:attrName>style.visibility</p:attrName>
                                            </p:attrNameLst>
                                          </p:cBhvr>
                                          <p:to>
                                            <p:strVal val="visible"/>
                                          </p:to>
                                        </p:set>
                                        <p:animEffect transition="in" filter="wipe(left)">
                                          <p:cBhvr>
                                            <p:cTn id="87" dur="500"/>
                                            <p:tgtEl>
                                              <p:spTgt spid="52"/>
                                            </p:tgtEl>
                                          </p:cBhvr>
                                        </p:animEffect>
                                      </p:childTnLst>
                                    </p:cTn>
                                  </p:par>
                                  <p:par>
                                    <p:cTn id="88" presetID="22" presetClass="entr" presetSubtype="2" fill="hold" grpId="0" nodeType="withEffect">
                                      <p:stCondLst>
                                        <p:cond delay="0"/>
                                      </p:stCondLst>
                                      <p:childTnLst>
                                        <p:set>
                                          <p:cBhvr>
                                            <p:cTn id="89" dur="1" fill="hold">
                                              <p:stCondLst>
                                                <p:cond delay="0"/>
                                              </p:stCondLst>
                                            </p:cTn>
                                            <p:tgtEl>
                                              <p:spTgt spid="53"/>
                                            </p:tgtEl>
                                            <p:attrNameLst>
                                              <p:attrName>style.visibility</p:attrName>
                                            </p:attrNameLst>
                                          </p:cBhvr>
                                          <p:to>
                                            <p:strVal val="visible"/>
                                          </p:to>
                                        </p:set>
                                        <p:animEffect transition="in" filter="wipe(right)">
                                          <p:cBhvr>
                                            <p:cTn id="90" dur="750"/>
                                            <p:tgtEl>
                                              <p:spTgt spid="53"/>
                                            </p:tgtEl>
                                          </p:cBhvr>
                                        </p:animEffect>
                                      </p:childTnLst>
                                    </p:cTn>
                                  </p:par>
                                </p:childTnLst>
                              </p:cTn>
                            </p:par>
                            <p:par>
                              <p:cTn id="91" fill="hold">
                                <p:stCondLst>
                                  <p:cond delay="6150"/>
                                </p:stCondLst>
                                <p:childTnLst>
                                  <p:par>
                                    <p:cTn id="92" presetID="31" presetClass="entr" presetSubtype="0" fill="hold" nodeType="afterEffect">
                                      <p:stCondLst>
                                        <p:cond delay="0"/>
                                      </p:stCondLst>
                                      <p:childTnLst>
                                        <p:set>
                                          <p:cBhvr>
                                            <p:cTn id="93" dur="1" fill="hold">
                                              <p:stCondLst>
                                                <p:cond delay="0"/>
                                              </p:stCondLst>
                                            </p:cTn>
                                            <p:tgtEl>
                                              <p:spTgt spid="59"/>
                                            </p:tgtEl>
                                            <p:attrNameLst>
                                              <p:attrName>style.visibility</p:attrName>
                                            </p:attrNameLst>
                                          </p:cBhvr>
                                          <p:to>
                                            <p:strVal val="visible"/>
                                          </p:to>
                                        </p:set>
                                        <p:anim calcmode="lin" valueType="num">
                                          <p:cBhvr>
                                            <p:cTn id="94" dur="500" fill="hold"/>
                                            <p:tgtEl>
                                              <p:spTgt spid="59"/>
                                            </p:tgtEl>
                                            <p:attrNameLst>
                                              <p:attrName>ppt_w</p:attrName>
                                            </p:attrNameLst>
                                          </p:cBhvr>
                                          <p:tavLst>
                                            <p:tav tm="0">
                                              <p:val>
                                                <p:fltVal val="0"/>
                                              </p:val>
                                            </p:tav>
                                            <p:tav tm="100000">
                                              <p:val>
                                                <p:strVal val="#ppt_w"/>
                                              </p:val>
                                            </p:tav>
                                          </p:tavLst>
                                        </p:anim>
                                        <p:anim calcmode="lin" valueType="num">
                                          <p:cBhvr>
                                            <p:cTn id="95" dur="500" fill="hold"/>
                                            <p:tgtEl>
                                              <p:spTgt spid="59"/>
                                            </p:tgtEl>
                                            <p:attrNameLst>
                                              <p:attrName>ppt_h</p:attrName>
                                            </p:attrNameLst>
                                          </p:cBhvr>
                                          <p:tavLst>
                                            <p:tav tm="0">
                                              <p:val>
                                                <p:fltVal val="0"/>
                                              </p:val>
                                            </p:tav>
                                            <p:tav tm="100000">
                                              <p:val>
                                                <p:strVal val="#ppt_h"/>
                                              </p:val>
                                            </p:tav>
                                          </p:tavLst>
                                        </p:anim>
                                        <p:anim calcmode="lin" valueType="num">
                                          <p:cBhvr>
                                            <p:cTn id="96" dur="500" fill="hold"/>
                                            <p:tgtEl>
                                              <p:spTgt spid="59"/>
                                            </p:tgtEl>
                                            <p:attrNameLst>
                                              <p:attrName>style.rotation</p:attrName>
                                            </p:attrNameLst>
                                          </p:cBhvr>
                                          <p:tavLst>
                                            <p:tav tm="0">
                                              <p:val>
                                                <p:fltVal val="90"/>
                                              </p:val>
                                            </p:tav>
                                            <p:tav tm="100000">
                                              <p:val>
                                                <p:fltVal val="0"/>
                                              </p:val>
                                            </p:tav>
                                          </p:tavLst>
                                        </p:anim>
                                        <p:animEffect transition="in" filter="fade">
                                          <p:cBhvr>
                                            <p:cTn id="97" dur="500"/>
                                            <p:tgtEl>
                                              <p:spTgt spid="59"/>
                                            </p:tgtEl>
                                          </p:cBhvr>
                                        </p:animEffect>
                                      </p:childTnLst>
                                    </p:cTn>
                                  </p:par>
                                </p:childTnLst>
                              </p:cTn>
                            </p:par>
                            <p:par>
                              <p:cTn id="98" fill="hold">
                                <p:stCondLst>
                                  <p:cond delay="6650"/>
                                </p:stCondLst>
                                <p:childTnLst>
                                  <p:par>
                                    <p:cTn id="99" presetID="22" presetClass="entr" presetSubtype="8" fill="hold" grpId="0" nodeType="afterEffect">
                                      <p:stCondLst>
                                        <p:cond delay="0"/>
                                      </p:stCondLst>
                                      <p:childTnLst>
                                        <p:set>
                                          <p:cBhvr>
                                            <p:cTn id="100" dur="1" fill="hold">
                                              <p:stCondLst>
                                                <p:cond delay="0"/>
                                              </p:stCondLst>
                                            </p:cTn>
                                            <p:tgtEl>
                                              <p:spTgt spid="57"/>
                                            </p:tgtEl>
                                            <p:attrNameLst>
                                              <p:attrName>style.visibility</p:attrName>
                                            </p:attrNameLst>
                                          </p:cBhvr>
                                          <p:to>
                                            <p:strVal val="visible"/>
                                          </p:to>
                                        </p:set>
                                        <p:animEffect transition="in" filter="wipe(left)">
                                          <p:cBhvr>
                                            <p:cTn id="101" dur="500"/>
                                            <p:tgtEl>
                                              <p:spTgt spid="57"/>
                                            </p:tgtEl>
                                          </p:cBhvr>
                                        </p:animEffect>
                                      </p:childTnLst>
                                    </p:cTn>
                                  </p:par>
                                  <p:par>
                                    <p:cTn id="102" presetID="22" presetClass="entr" presetSubtype="2" fill="hold" grpId="0" nodeType="withEffect">
                                      <p:stCondLst>
                                        <p:cond delay="0"/>
                                      </p:stCondLst>
                                      <p:childTnLst>
                                        <p:set>
                                          <p:cBhvr>
                                            <p:cTn id="103" dur="1" fill="hold">
                                              <p:stCondLst>
                                                <p:cond delay="0"/>
                                              </p:stCondLst>
                                            </p:cTn>
                                            <p:tgtEl>
                                              <p:spTgt spid="58"/>
                                            </p:tgtEl>
                                            <p:attrNameLst>
                                              <p:attrName>style.visibility</p:attrName>
                                            </p:attrNameLst>
                                          </p:cBhvr>
                                          <p:to>
                                            <p:strVal val="visible"/>
                                          </p:to>
                                        </p:set>
                                        <p:animEffect transition="in" filter="wipe(right)">
                                          <p:cBhvr>
                                            <p:cTn id="104" dur="750"/>
                                            <p:tgtEl>
                                              <p:spTgt spid="58"/>
                                            </p:tgtEl>
                                          </p:cBhvr>
                                        </p:animEffect>
                                      </p:childTnLst>
                                    </p:cTn>
                                  </p:par>
                                </p:childTnLst>
                              </p:cTn>
                            </p:par>
                            <p:par>
                              <p:cTn id="105" fill="hold">
                                <p:stCondLst>
                                  <p:cond delay="7400"/>
                                </p:stCondLst>
                                <p:childTnLst>
                                  <p:par>
                                    <p:cTn id="106" presetID="31" presetClass="entr" presetSubtype="0" fill="hold" nodeType="afterEffect">
                                      <p:stCondLst>
                                        <p:cond delay="0"/>
                                      </p:stCondLst>
                                      <p:childTnLst>
                                        <p:set>
                                          <p:cBhvr>
                                            <p:cTn id="107" dur="1" fill="hold">
                                              <p:stCondLst>
                                                <p:cond delay="0"/>
                                              </p:stCondLst>
                                            </p:cTn>
                                            <p:tgtEl>
                                              <p:spTgt spid="73"/>
                                            </p:tgtEl>
                                            <p:attrNameLst>
                                              <p:attrName>style.visibility</p:attrName>
                                            </p:attrNameLst>
                                          </p:cBhvr>
                                          <p:to>
                                            <p:strVal val="visible"/>
                                          </p:to>
                                        </p:set>
                                        <p:anim calcmode="lin" valueType="num">
                                          <p:cBhvr>
                                            <p:cTn id="108" dur="500" fill="hold"/>
                                            <p:tgtEl>
                                              <p:spTgt spid="73"/>
                                            </p:tgtEl>
                                            <p:attrNameLst>
                                              <p:attrName>ppt_w</p:attrName>
                                            </p:attrNameLst>
                                          </p:cBhvr>
                                          <p:tavLst>
                                            <p:tav tm="0">
                                              <p:val>
                                                <p:fltVal val="0"/>
                                              </p:val>
                                            </p:tav>
                                            <p:tav tm="100000">
                                              <p:val>
                                                <p:strVal val="#ppt_w"/>
                                              </p:val>
                                            </p:tav>
                                          </p:tavLst>
                                        </p:anim>
                                        <p:anim calcmode="lin" valueType="num">
                                          <p:cBhvr>
                                            <p:cTn id="109" dur="500" fill="hold"/>
                                            <p:tgtEl>
                                              <p:spTgt spid="73"/>
                                            </p:tgtEl>
                                            <p:attrNameLst>
                                              <p:attrName>ppt_h</p:attrName>
                                            </p:attrNameLst>
                                          </p:cBhvr>
                                          <p:tavLst>
                                            <p:tav tm="0">
                                              <p:val>
                                                <p:fltVal val="0"/>
                                              </p:val>
                                            </p:tav>
                                            <p:tav tm="100000">
                                              <p:val>
                                                <p:strVal val="#ppt_h"/>
                                              </p:val>
                                            </p:tav>
                                          </p:tavLst>
                                        </p:anim>
                                        <p:anim calcmode="lin" valueType="num">
                                          <p:cBhvr>
                                            <p:cTn id="110" dur="500" fill="hold"/>
                                            <p:tgtEl>
                                              <p:spTgt spid="73"/>
                                            </p:tgtEl>
                                            <p:attrNameLst>
                                              <p:attrName>style.rotation</p:attrName>
                                            </p:attrNameLst>
                                          </p:cBhvr>
                                          <p:tavLst>
                                            <p:tav tm="0">
                                              <p:val>
                                                <p:fltVal val="90"/>
                                              </p:val>
                                            </p:tav>
                                            <p:tav tm="100000">
                                              <p:val>
                                                <p:fltVal val="0"/>
                                              </p:val>
                                            </p:tav>
                                          </p:tavLst>
                                        </p:anim>
                                        <p:animEffect transition="in" filter="fade">
                                          <p:cBhvr>
                                            <p:cTn id="111" dur="500"/>
                                            <p:tgtEl>
                                              <p:spTgt spid="73"/>
                                            </p:tgtEl>
                                          </p:cBhvr>
                                        </p:animEffect>
                                      </p:childTnLst>
                                    </p:cTn>
                                  </p:par>
                                </p:childTnLst>
                              </p:cTn>
                            </p:par>
                            <p:par>
                              <p:cTn id="112" fill="hold">
                                <p:stCondLst>
                                  <p:cond delay="7900"/>
                                </p:stCondLst>
                                <p:childTnLst>
                                  <p:par>
                                    <p:cTn id="113" presetID="22" presetClass="entr" presetSubtype="8" fill="hold" grpId="0" nodeType="afterEffect">
                                      <p:stCondLst>
                                        <p:cond delay="0"/>
                                      </p:stCondLst>
                                      <p:childTnLst>
                                        <p:set>
                                          <p:cBhvr>
                                            <p:cTn id="114" dur="1" fill="hold">
                                              <p:stCondLst>
                                                <p:cond delay="0"/>
                                              </p:stCondLst>
                                            </p:cTn>
                                            <p:tgtEl>
                                              <p:spTgt spid="71"/>
                                            </p:tgtEl>
                                            <p:attrNameLst>
                                              <p:attrName>style.visibility</p:attrName>
                                            </p:attrNameLst>
                                          </p:cBhvr>
                                          <p:to>
                                            <p:strVal val="visible"/>
                                          </p:to>
                                        </p:set>
                                        <p:animEffect transition="in" filter="wipe(left)">
                                          <p:cBhvr>
                                            <p:cTn id="115" dur="500"/>
                                            <p:tgtEl>
                                              <p:spTgt spid="71"/>
                                            </p:tgtEl>
                                          </p:cBhvr>
                                        </p:animEffect>
                                      </p:childTnLst>
                                    </p:cTn>
                                  </p:par>
                                  <p:par>
                                    <p:cTn id="116" presetID="22" presetClass="entr" presetSubtype="2" fill="hold" grpId="0" nodeType="withEffect">
                                      <p:stCondLst>
                                        <p:cond delay="0"/>
                                      </p:stCondLst>
                                      <p:childTnLst>
                                        <p:set>
                                          <p:cBhvr>
                                            <p:cTn id="117" dur="1" fill="hold">
                                              <p:stCondLst>
                                                <p:cond delay="0"/>
                                              </p:stCondLst>
                                            </p:cTn>
                                            <p:tgtEl>
                                              <p:spTgt spid="72"/>
                                            </p:tgtEl>
                                            <p:attrNameLst>
                                              <p:attrName>style.visibility</p:attrName>
                                            </p:attrNameLst>
                                          </p:cBhvr>
                                          <p:to>
                                            <p:strVal val="visible"/>
                                          </p:to>
                                        </p:set>
                                        <p:animEffect transition="in" filter="wipe(right)">
                                          <p:cBhvr>
                                            <p:cTn id="118" dur="750"/>
                                            <p:tgtEl>
                                              <p:spTgt spid="72"/>
                                            </p:tgtEl>
                                          </p:cBhvr>
                                        </p:animEffect>
                                      </p:childTnLst>
                                    </p:cTn>
                                  </p:par>
                                </p:childTnLst>
                              </p:cTn>
                            </p:par>
                            <p:par>
                              <p:cTn id="119" fill="hold">
                                <p:stCondLst>
                                  <p:cond delay="8650"/>
                                </p:stCondLst>
                                <p:childTnLst>
                                  <p:par>
                                    <p:cTn id="120" presetID="31" presetClass="entr" presetSubtype="0" fill="hold" nodeType="afterEffect">
                                      <p:stCondLst>
                                        <p:cond delay="0"/>
                                      </p:stCondLst>
                                      <p:childTnLst>
                                        <p:set>
                                          <p:cBhvr>
                                            <p:cTn id="121" dur="1" fill="hold">
                                              <p:stCondLst>
                                                <p:cond delay="0"/>
                                              </p:stCondLst>
                                            </p:cTn>
                                            <p:tgtEl>
                                              <p:spTgt spid="87"/>
                                            </p:tgtEl>
                                            <p:attrNameLst>
                                              <p:attrName>style.visibility</p:attrName>
                                            </p:attrNameLst>
                                          </p:cBhvr>
                                          <p:to>
                                            <p:strVal val="visible"/>
                                          </p:to>
                                        </p:set>
                                        <p:anim calcmode="lin" valueType="num">
                                          <p:cBhvr>
                                            <p:cTn id="122" dur="500" fill="hold"/>
                                            <p:tgtEl>
                                              <p:spTgt spid="87"/>
                                            </p:tgtEl>
                                            <p:attrNameLst>
                                              <p:attrName>ppt_w</p:attrName>
                                            </p:attrNameLst>
                                          </p:cBhvr>
                                          <p:tavLst>
                                            <p:tav tm="0">
                                              <p:val>
                                                <p:fltVal val="0"/>
                                              </p:val>
                                            </p:tav>
                                            <p:tav tm="100000">
                                              <p:val>
                                                <p:strVal val="#ppt_w"/>
                                              </p:val>
                                            </p:tav>
                                          </p:tavLst>
                                        </p:anim>
                                        <p:anim calcmode="lin" valueType="num">
                                          <p:cBhvr>
                                            <p:cTn id="123" dur="500" fill="hold"/>
                                            <p:tgtEl>
                                              <p:spTgt spid="87"/>
                                            </p:tgtEl>
                                            <p:attrNameLst>
                                              <p:attrName>ppt_h</p:attrName>
                                            </p:attrNameLst>
                                          </p:cBhvr>
                                          <p:tavLst>
                                            <p:tav tm="0">
                                              <p:val>
                                                <p:fltVal val="0"/>
                                              </p:val>
                                            </p:tav>
                                            <p:tav tm="100000">
                                              <p:val>
                                                <p:strVal val="#ppt_h"/>
                                              </p:val>
                                            </p:tav>
                                          </p:tavLst>
                                        </p:anim>
                                        <p:anim calcmode="lin" valueType="num">
                                          <p:cBhvr>
                                            <p:cTn id="124" dur="500" fill="hold"/>
                                            <p:tgtEl>
                                              <p:spTgt spid="87"/>
                                            </p:tgtEl>
                                            <p:attrNameLst>
                                              <p:attrName>style.rotation</p:attrName>
                                            </p:attrNameLst>
                                          </p:cBhvr>
                                          <p:tavLst>
                                            <p:tav tm="0">
                                              <p:val>
                                                <p:fltVal val="90"/>
                                              </p:val>
                                            </p:tav>
                                            <p:tav tm="100000">
                                              <p:val>
                                                <p:fltVal val="0"/>
                                              </p:val>
                                            </p:tav>
                                          </p:tavLst>
                                        </p:anim>
                                        <p:animEffect transition="in" filter="fade">
                                          <p:cBhvr>
                                            <p:cTn id="125" dur="500"/>
                                            <p:tgtEl>
                                              <p:spTgt spid="87"/>
                                            </p:tgtEl>
                                          </p:cBhvr>
                                        </p:animEffect>
                                      </p:childTnLst>
                                    </p:cTn>
                                  </p:par>
                                </p:childTnLst>
                              </p:cTn>
                            </p:par>
                            <p:par>
                              <p:cTn id="126" fill="hold">
                                <p:stCondLst>
                                  <p:cond delay="9150"/>
                                </p:stCondLst>
                                <p:childTnLst>
                                  <p:par>
                                    <p:cTn id="127" presetID="22" presetClass="entr" presetSubtype="8" fill="hold" grpId="0" nodeType="afterEffect">
                                      <p:stCondLst>
                                        <p:cond delay="0"/>
                                      </p:stCondLst>
                                      <p:childTnLst>
                                        <p:set>
                                          <p:cBhvr>
                                            <p:cTn id="128" dur="1" fill="hold">
                                              <p:stCondLst>
                                                <p:cond delay="0"/>
                                              </p:stCondLst>
                                            </p:cTn>
                                            <p:tgtEl>
                                              <p:spTgt spid="85"/>
                                            </p:tgtEl>
                                            <p:attrNameLst>
                                              <p:attrName>style.visibility</p:attrName>
                                            </p:attrNameLst>
                                          </p:cBhvr>
                                          <p:to>
                                            <p:strVal val="visible"/>
                                          </p:to>
                                        </p:set>
                                        <p:animEffect transition="in" filter="wipe(left)">
                                          <p:cBhvr>
                                            <p:cTn id="129" dur="500"/>
                                            <p:tgtEl>
                                              <p:spTgt spid="85"/>
                                            </p:tgtEl>
                                          </p:cBhvr>
                                        </p:animEffect>
                                      </p:childTnLst>
                                    </p:cTn>
                                  </p:par>
                                  <p:par>
                                    <p:cTn id="130" presetID="22" presetClass="entr" presetSubtype="2" fill="hold" grpId="0" nodeType="withEffect">
                                      <p:stCondLst>
                                        <p:cond delay="0"/>
                                      </p:stCondLst>
                                      <p:childTnLst>
                                        <p:set>
                                          <p:cBhvr>
                                            <p:cTn id="131" dur="1" fill="hold">
                                              <p:stCondLst>
                                                <p:cond delay="0"/>
                                              </p:stCondLst>
                                            </p:cTn>
                                            <p:tgtEl>
                                              <p:spTgt spid="86"/>
                                            </p:tgtEl>
                                            <p:attrNameLst>
                                              <p:attrName>style.visibility</p:attrName>
                                            </p:attrNameLst>
                                          </p:cBhvr>
                                          <p:to>
                                            <p:strVal val="visible"/>
                                          </p:to>
                                        </p:set>
                                        <p:animEffect transition="in" filter="wipe(right)">
                                          <p:cBhvr>
                                            <p:cTn id="132" dur="75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47" grpId="0"/>
          <p:bldP spid="48" grpId="0"/>
          <p:bldP spid="49" grpId="0"/>
          <p:bldP spid="50" grpId="0"/>
          <p:bldP spid="51" grpId="0" animBg="1"/>
          <p:bldP spid="52" grpId="0"/>
          <p:bldP spid="53" grpId="0"/>
          <p:bldP spid="57" grpId="0"/>
          <p:bldP spid="58" grpId="0"/>
          <p:bldP spid="71" grpId="0"/>
          <p:bldP spid="72" grpId="0"/>
          <p:bldP spid="85" grpId="0"/>
          <p:bldP spid="86"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1+#ppt_w/2"/>
                                              </p:val>
                                            </p:tav>
                                            <p:tav tm="100000">
                                              <p:val>
                                                <p:strVal val="#ppt_x"/>
                                              </p:val>
                                            </p:tav>
                                          </p:tavLst>
                                        </p:anim>
                                        <p:anim calcmode="lin" valueType="num">
                                          <p:cBhvr additive="base">
                                            <p:cTn id="12"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childTnLst>
                              </p:cTn>
                            </p:par>
                            <p:par>
                              <p:cTn id="20" fill="hold">
                                <p:stCondLst>
                                  <p:cond delay="500"/>
                                </p:stCondLst>
                                <p:childTnLst>
                                  <p:par>
                                    <p:cTn id="21" presetID="22" presetClass="entr" presetSubtype="4"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down)">
                                          <p:cBhvr>
                                            <p:cTn id="23" dur="500"/>
                                            <p:tgtEl>
                                              <p:spTgt spid="7"/>
                                            </p:tgtEl>
                                          </p:cBhvr>
                                        </p:animEffect>
                                      </p:childTnLst>
                                    </p:cTn>
                                  </p:par>
                                </p:childTnLst>
                              </p:cTn>
                            </p:par>
                            <p:par>
                              <p:cTn id="24" fill="hold">
                                <p:stCondLst>
                                  <p:cond delay="1000"/>
                                </p:stCondLst>
                                <p:childTnLst>
                                  <p:par>
                                    <p:cTn id="25" presetID="2" presetClass="entr" presetSubtype="12" accel="6100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1400" fill="hold"/>
                                            <p:tgtEl>
                                              <p:spTgt spid="8"/>
                                            </p:tgtEl>
                                            <p:attrNameLst>
                                              <p:attrName>ppt_x</p:attrName>
                                            </p:attrNameLst>
                                          </p:cBhvr>
                                          <p:tavLst>
                                            <p:tav tm="0">
                                              <p:val>
                                                <p:strVal val="0-#ppt_w/2"/>
                                              </p:val>
                                            </p:tav>
                                            <p:tav tm="100000">
                                              <p:val>
                                                <p:strVal val="#ppt_x"/>
                                              </p:val>
                                            </p:tav>
                                          </p:tavLst>
                                        </p:anim>
                                        <p:anim calcmode="lin" valueType="num">
                                          <p:cBhvr additive="base">
                                            <p:cTn id="28" dur="1400" fill="hold"/>
                                            <p:tgtEl>
                                              <p:spTgt spid="8"/>
                                            </p:tgtEl>
                                            <p:attrNameLst>
                                              <p:attrName>ppt_y</p:attrName>
                                            </p:attrNameLst>
                                          </p:cBhvr>
                                          <p:tavLst>
                                            <p:tav tm="0">
                                              <p:val>
                                                <p:strVal val="1+#ppt_h/2"/>
                                              </p:val>
                                            </p:tav>
                                            <p:tav tm="100000">
                                              <p:val>
                                                <p:strVal val="#ppt_y"/>
                                              </p:val>
                                            </p:tav>
                                          </p:tavLst>
                                        </p:anim>
                                      </p:childTnLst>
                                    </p:cTn>
                                  </p:par>
                                  <p:par>
                                    <p:cTn id="29" presetID="2" presetClass="entr" presetSubtype="3" accel="61000" fill="hold" nodeType="with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1400" fill="hold"/>
                                            <p:tgtEl>
                                              <p:spTgt spid="18"/>
                                            </p:tgtEl>
                                            <p:attrNameLst>
                                              <p:attrName>ppt_x</p:attrName>
                                            </p:attrNameLst>
                                          </p:cBhvr>
                                          <p:tavLst>
                                            <p:tav tm="0">
                                              <p:val>
                                                <p:strVal val="1+#ppt_w/2"/>
                                              </p:val>
                                            </p:tav>
                                            <p:tav tm="100000">
                                              <p:val>
                                                <p:strVal val="#ppt_x"/>
                                              </p:val>
                                            </p:tav>
                                          </p:tavLst>
                                        </p:anim>
                                        <p:anim calcmode="lin" valueType="num">
                                          <p:cBhvr additive="base">
                                            <p:cTn id="32" dur="1400" fill="hold"/>
                                            <p:tgtEl>
                                              <p:spTgt spid="18"/>
                                            </p:tgtEl>
                                            <p:attrNameLst>
                                              <p:attrName>ppt_y</p:attrName>
                                            </p:attrNameLst>
                                          </p:cBhvr>
                                          <p:tavLst>
                                            <p:tav tm="0">
                                              <p:val>
                                                <p:strVal val="0-#ppt_h/2"/>
                                              </p:val>
                                            </p:tav>
                                            <p:tav tm="100000">
                                              <p:val>
                                                <p:strVal val="#ppt_y"/>
                                              </p:val>
                                            </p:tav>
                                          </p:tavLst>
                                        </p:anim>
                                      </p:childTnLst>
                                    </p:cTn>
                                  </p:par>
                                  <p:par>
                                    <p:cTn id="33" presetID="2" presetClass="entr" presetSubtype="3" accel="61000" fill="hold" nodeType="withEffect">
                                      <p:stCondLst>
                                        <p:cond delay="0"/>
                                      </p:stCondLst>
                                      <p:childTnLst>
                                        <p:set>
                                          <p:cBhvr>
                                            <p:cTn id="34" dur="1" fill="hold">
                                              <p:stCondLst>
                                                <p:cond delay="0"/>
                                              </p:stCondLst>
                                            </p:cTn>
                                            <p:tgtEl>
                                              <p:spTgt spid="28"/>
                                            </p:tgtEl>
                                            <p:attrNameLst>
                                              <p:attrName>style.visibility</p:attrName>
                                            </p:attrNameLst>
                                          </p:cBhvr>
                                          <p:to>
                                            <p:strVal val="visible"/>
                                          </p:to>
                                        </p:set>
                                        <p:anim calcmode="lin" valueType="num">
                                          <p:cBhvr additive="base">
                                            <p:cTn id="35" dur="1400" fill="hold"/>
                                            <p:tgtEl>
                                              <p:spTgt spid="28"/>
                                            </p:tgtEl>
                                            <p:attrNameLst>
                                              <p:attrName>ppt_x</p:attrName>
                                            </p:attrNameLst>
                                          </p:cBhvr>
                                          <p:tavLst>
                                            <p:tav tm="0">
                                              <p:val>
                                                <p:strVal val="1+#ppt_w/2"/>
                                              </p:val>
                                            </p:tav>
                                            <p:tav tm="100000">
                                              <p:val>
                                                <p:strVal val="#ppt_x"/>
                                              </p:val>
                                            </p:tav>
                                          </p:tavLst>
                                        </p:anim>
                                        <p:anim calcmode="lin" valueType="num">
                                          <p:cBhvr additive="base">
                                            <p:cTn id="36" dur="1400" fill="hold"/>
                                            <p:tgtEl>
                                              <p:spTgt spid="28"/>
                                            </p:tgtEl>
                                            <p:attrNameLst>
                                              <p:attrName>ppt_y</p:attrName>
                                            </p:attrNameLst>
                                          </p:cBhvr>
                                          <p:tavLst>
                                            <p:tav tm="0">
                                              <p:val>
                                                <p:strVal val="0-#ppt_h/2"/>
                                              </p:val>
                                            </p:tav>
                                            <p:tav tm="100000">
                                              <p:val>
                                                <p:strVal val="#ppt_y"/>
                                              </p:val>
                                            </p:tav>
                                          </p:tavLst>
                                        </p:anim>
                                      </p:childTnLst>
                                    </p:cTn>
                                  </p:par>
                                  <p:par>
                                    <p:cTn id="37" presetID="2" presetClass="entr" presetSubtype="12" accel="61000" fill="hold" nodeType="withEffect">
                                      <p:stCondLst>
                                        <p:cond delay="0"/>
                                      </p:stCondLst>
                                      <p:childTnLst>
                                        <p:set>
                                          <p:cBhvr>
                                            <p:cTn id="38" dur="1" fill="hold">
                                              <p:stCondLst>
                                                <p:cond delay="0"/>
                                              </p:stCondLst>
                                            </p:cTn>
                                            <p:tgtEl>
                                              <p:spTgt spid="33"/>
                                            </p:tgtEl>
                                            <p:attrNameLst>
                                              <p:attrName>style.visibility</p:attrName>
                                            </p:attrNameLst>
                                          </p:cBhvr>
                                          <p:to>
                                            <p:strVal val="visible"/>
                                          </p:to>
                                        </p:set>
                                        <p:anim calcmode="lin" valueType="num">
                                          <p:cBhvr additive="base">
                                            <p:cTn id="39" dur="1400" fill="hold"/>
                                            <p:tgtEl>
                                              <p:spTgt spid="33"/>
                                            </p:tgtEl>
                                            <p:attrNameLst>
                                              <p:attrName>ppt_x</p:attrName>
                                            </p:attrNameLst>
                                          </p:cBhvr>
                                          <p:tavLst>
                                            <p:tav tm="0">
                                              <p:val>
                                                <p:strVal val="0-#ppt_w/2"/>
                                              </p:val>
                                            </p:tav>
                                            <p:tav tm="100000">
                                              <p:val>
                                                <p:strVal val="#ppt_x"/>
                                              </p:val>
                                            </p:tav>
                                          </p:tavLst>
                                        </p:anim>
                                        <p:anim calcmode="lin" valueType="num">
                                          <p:cBhvr additive="base">
                                            <p:cTn id="40" dur="1400" fill="hold"/>
                                            <p:tgtEl>
                                              <p:spTgt spid="33"/>
                                            </p:tgtEl>
                                            <p:attrNameLst>
                                              <p:attrName>ppt_y</p:attrName>
                                            </p:attrNameLst>
                                          </p:cBhvr>
                                          <p:tavLst>
                                            <p:tav tm="0">
                                              <p:val>
                                                <p:strVal val="1+#ppt_h/2"/>
                                              </p:val>
                                            </p:tav>
                                            <p:tav tm="100000">
                                              <p:val>
                                                <p:strVal val="#ppt_y"/>
                                              </p:val>
                                            </p:tav>
                                          </p:tavLst>
                                        </p:anim>
                                      </p:childTnLst>
                                    </p:cTn>
                                  </p:par>
                                  <p:par>
                                    <p:cTn id="41" presetID="2" presetClass="entr" presetSubtype="3" accel="61000" fill="hold" nodeType="withEffect">
                                      <p:stCondLst>
                                        <p:cond delay="0"/>
                                      </p:stCondLst>
                                      <p:childTnLst>
                                        <p:set>
                                          <p:cBhvr>
                                            <p:cTn id="42" dur="1" fill="hold">
                                              <p:stCondLst>
                                                <p:cond delay="0"/>
                                              </p:stCondLst>
                                            </p:cTn>
                                            <p:tgtEl>
                                              <p:spTgt spid="38"/>
                                            </p:tgtEl>
                                            <p:attrNameLst>
                                              <p:attrName>style.visibility</p:attrName>
                                            </p:attrNameLst>
                                          </p:cBhvr>
                                          <p:to>
                                            <p:strVal val="visible"/>
                                          </p:to>
                                        </p:set>
                                        <p:anim calcmode="lin" valueType="num">
                                          <p:cBhvr additive="base">
                                            <p:cTn id="43" dur="1400" fill="hold"/>
                                            <p:tgtEl>
                                              <p:spTgt spid="38"/>
                                            </p:tgtEl>
                                            <p:attrNameLst>
                                              <p:attrName>ppt_x</p:attrName>
                                            </p:attrNameLst>
                                          </p:cBhvr>
                                          <p:tavLst>
                                            <p:tav tm="0">
                                              <p:val>
                                                <p:strVal val="1+#ppt_w/2"/>
                                              </p:val>
                                            </p:tav>
                                            <p:tav tm="100000">
                                              <p:val>
                                                <p:strVal val="#ppt_x"/>
                                              </p:val>
                                            </p:tav>
                                          </p:tavLst>
                                        </p:anim>
                                        <p:anim calcmode="lin" valueType="num">
                                          <p:cBhvr additive="base">
                                            <p:cTn id="44" dur="1400" fill="hold"/>
                                            <p:tgtEl>
                                              <p:spTgt spid="38"/>
                                            </p:tgtEl>
                                            <p:attrNameLst>
                                              <p:attrName>ppt_y</p:attrName>
                                            </p:attrNameLst>
                                          </p:cBhvr>
                                          <p:tavLst>
                                            <p:tav tm="0">
                                              <p:val>
                                                <p:strVal val="0-#ppt_h/2"/>
                                              </p:val>
                                            </p:tav>
                                            <p:tav tm="100000">
                                              <p:val>
                                                <p:strVal val="#ppt_y"/>
                                              </p:val>
                                            </p:tav>
                                          </p:tavLst>
                                        </p:anim>
                                      </p:childTnLst>
                                    </p:cTn>
                                  </p:par>
                                  <p:par>
                                    <p:cTn id="45" presetID="2" presetClass="entr" presetSubtype="12" accel="61000" fill="hold" nodeType="with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additive="base">
                                            <p:cTn id="47" dur="1400" fill="hold"/>
                                            <p:tgtEl>
                                              <p:spTgt spid="23"/>
                                            </p:tgtEl>
                                            <p:attrNameLst>
                                              <p:attrName>ppt_x</p:attrName>
                                            </p:attrNameLst>
                                          </p:cBhvr>
                                          <p:tavLst>
                                            <p:tav tm="0">
                                              <p:val>
                                                <p:strVal val="0-#ppt_w/2"/>
                                              </p:val>
                                            </p:tav>
                                            <p:tav tm="100000">
                                              <p:val>
                                                <p:strVal val="#ppt_x"/>
                                              </p:val>
                                            </p:tav>
                                          </p:tavLst>
                                        </p:anim>
                                        <p:anim calcmode="lin" valueType="num">
                                          <p:cBhvr additive="base">
                                            <p:cTn id="48" dur="1400" fill="hold"/>
                                            <p:tgtEl>
                                              <p:spTgt spid="23"/>
                                            </p:tgtEl>
                                            <p:attrNameLst>
                                              <p:attrName>ppt_y</p:attrName>
                                            </p:attrNameLst>
                                          </p:cBhvr>
                                          <p:tavLst>
                                            <p:tav tm="0">
                                              <p:val>
                                                <p:strVal val="1+#ppt_h/2"/>
                                              </p:val>
                                            </p:tav>
                                            <p:tav tm="100000">
                                              <p:val>
                                                <p:strVal val="#ppt_y"/>
                                              </p:val>
                                            </p:tav>
                                          </p:tavLst>
                                        </p:anim>
                                      </p:childTnLst>
                                    </p:cTn>
                                  </p:par>
                                </p:childTnLst>
                              </p:cTn>
                            </p:par>
                            <p:par>
                              <p:cTn id="49" fill="hold">
                                <p:stCondLst>
                                  <p:cond delay="2400"/>
                                </p:stCondLst>
                                <p:childTnLst>
                                  <p:par>
                                    <p:cTn id="50" presetID="31" presetClass="entr" presetSubtype="0" fill="hold" nodeType="afterEffect">
                                      <p:stCondLst>
                                        <p:cond delay="0"/>
                                      </p:stCondLst>
                                      <p:childTnLst>
                                        <p:set>
                                          <p:cBhvr>
                                            <p:cTn id="51" dur="1" fill="hold">
                                              <p:stCondLst>
                                                <p:cond delay="0"/>
                                              </p:stCondLst>
                                            </p:cTn>
                                            <p:tgtEl>
                                              <p:spTgt spid="43"/>
                                            </p:tgtEl>
                                            <p:attrNameLst>
                                              <p:attrName>style.visibility</p:attrName>
                                            </p:attrNameLst>
                                          </p:cBhvr>
                                          <p:to>
                                            <p:strVal val="visible"/>
                                          </p:to>
                                        </p:set>
                                        <p:anim calcmode="lin" valueType="num">
                                          <p:cBhvr>
                                            <p:cTn id="52" dur="500" fill="hold"/>
                                            <p:tgtEl>
                                              <p:spTgt spid="43"/>
                                            </p:tgtEl>
                                            <p:attrNameLst>
                                              <p:attrName>ppt_w</p:attrName>
                                            </p:attrNameLst>
                                          </p:cBhvr>
                                          <p:tavLst>
                                            <p:tav tm="0">
                                              <p:val>
                                                <p:fltVal val="0"/>
                                              </p:val>
                                            </p:tav>
                                            <p:tav tm="100000">
                                              <p:val>
                                                <p:strVal val="#ppt_w"/>
                                              </p:val>
                                            </p:tav>
                                          </p:tavLst>
                                        </p:anim>
                                        <p:anim calcmode="lin" valueType="num">
                                          <p:cBhvr>
                                            <p:cTn id="53" dur="500" fill="hold"/>
                                            <p:tgtEl>
                                              <p:spTgt spid="43"/>
                                            </p:tgtEl>
                                            <p:attrNameLst>
                                              <p:attrName>ppt_h</p:attrName>
                                            </p:attrNameLst>
                                          </p:cBhvr>
                                          <p:tavLst>
                                            <p:tav tm="0">
                                              <p:val>
                                                <p:fltVal val="0"/>
                                              </p:val>
                                            </p:tav>
                                            <p:tav tm="100000">
                                              <p:val>
                                                <p:strVal val="#ppt_h"/>
                                              </p:val>
                                            </p:tav>
                                          </p:tavLst>
                                        </p:anim>
                                        <p:anim calcmode="lin" valueType="num">
                                          <p:cBhvr>
                                            <p:cTn id="54" dur="500" fill="hold"/>
                                            <p:tgtEl>
                                              <p:spTgt spid="43"/>
                                            </p:tgtEl>
                                            <p:attrNameLst>
                                              <p:attrName>style.rotation</p:attrName>
                                            </p:attrNameLst>
                                          </p:cBhvr>
                                          <p:tavLst>
                                            <p:tav tm="0">
                                              <p:val>
                                                <p:fltVal val="90"/>
                                              </p:val>
                                            </p:tav>
                                            <p:tav tm="100000">
                                              <p:val>
                                                <p:fltVal val="0"/>
                                              </p:val>
                                            </p:tav>
                                          </p:tavLst>
                                        </p:anim>
                                        <p:animEffect transition="in" filter="fade">
                                          <p:cBhvr>
                                            <p:cTn id="55" dur="500"/>
                                            <p:tgtEl>
                                              <p:spTgt spid="43"/>
                                            </p:tgtEl>
                                          </p:cBhvr>
                                        </p:animEffect>
                                      </p:childTnLst>
                                    </p:cTn>
                                  </p:par>
                                </p:childTnLst>
                              </p:cTn>
                            </p:par>
                            <p:par>
                              <p:cTn id="56" fill="hold">
                                <p:stCondLst>
                                  <p:cond delay="2900"/>
                                </p:stCondLst>
                                <p:childTnLst>
                                  <p:par>
                                    <p:cTn id="57" presetID="22" presetClass="entr" presetSubtype="8" fill="hold" grpId="0" nodeType="afterEffect">
                                      <p:stCondLst>
                                        <p:cond delay="0"/>
                                      </p:stCondLst>
                                      <p:childTnLst>
                                        <p:set>
                                          <p:cBhvr>
                                            <p:cTn id="58" dur="1" fill="hold">
                                              <p:stCondLst>
                                                <p:cond delay="0"/>
                                              </p:stCondLst>
                                            </p:cTn>
                                            <p:tgtEl>
                                              <p:spTgt spid="47"/>
                                            </p:tgtEl>
                                            <p:attrNameLst>
                                              <p:attrName>style.visibility</p:attrName>
                                            </p:attrNameLst>
                                          </p:cBhvr>
                                          <p:to>
                                            <p:strVal val="visible"/>
                                          </p:to>
                                        </p:set>
                                        <p:animEffect transition="in" filter="wipe(left)">
                                          <p:cBhvr>
                                            <p:cTn id="59" dur="500"/>
                                            <p:tgtEl>
                                              <p:spTgt spid="47"/>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48"/>
                                            </p:tgtEl>
                                            <p:attrNameLst>
                                              <p:attrName>style.visibility</p:attrName>
                                            </p:attrNameLst>
                                          </p:cBhvr>
                                          <p:to>
                                            <p:strVal val="visible"/>
                                          </p:to>
                                        </p:set>
                                        <p:animEffect transition="in" filter="wipe(right)">
                                          <p:cBhvr>
                                            <p:cTn id="62" dur="750"/>
                                            <p:tgtEl>
                                              <p:spTgt spid="48"/>
                                            </p:tgtEl>
                                          </p:cBhvr>
                                        </p:animEffect>
                                      </p:childTnLst>
                                    </p:cTn>
                                  </p:par>
                                </p:childTnLst>
                              </p:cTn>
                            </p:par>
                            <p:par>
                              <p:cTn id="63" fill="hold">
                                <p:stCondLst>
                                  <p:cond delay="3650"/>
                                </p:stCondLst>
                                <p:childTnLst>
                                  <p:par>
                                    <p:cTn id="64" presetID="31" presetClass="entr" presetSubtype="0" fill="hold" grpId="0" nodeType="afterEffect">
                                      <p:stCondLst>
                                        <p:cond delay="0"/>
                                      </p:stCondLst>
                                      <p:childTnLst>
                                        <p:set>
                                          <p:cBhvr>
                                            <p:cTn id="65" dur="1" fill="hold">
                                              <p:stCondLst>
                                                <p:cond delay="0"/>
                                              </p:stCondLst>
                                            </p:cTn>
                                            <p:tgtEl>
                                              <p:spTgt spid="51"/>
                                            </p:tgtEl>
                                            <p:attrNameLst>
                                              <p:attrName>style.visibility</p:attrName>
                                            </p:attrNameLst>
                                          </p:cBhvr>
                                          <p:to>
                                            <p:strVal val="visible"/>
                                          </p:to>
                                        </p:set>
                                        <p:anim calcmode="lin" valueType="num">
                                          <p:cBhvr>
                                            <p:cTn id="66" dur="500" fill="hold"/>
                                            <p:tgtEl>
                                              <p:spTgt spid="51"/>
                                            </p:tgtEl>
                                            <p:attrNameLst>
                                              <p:attrName>ppt_w</p:attrName>
                                            </p:attrNameLst>
                                          </p:cBhvr>
                                          <p:tavLst>
                                            <p:tav tm="0">
                                              <p:val>
                                                <p:fltVal val="0"/>
                                              </p:val>
                                            </p:tav>
                                            <p:tav tm="100000">
                                              <p:val>
                                                <p:strVal val="#ppt_w"/>
                                              </p:val>
                                            </p:tav>
                                          </p:tavLst>
                                        </p:anim>
                                        <p:anim calcmode="lin" valueType="num">
                                          <p:cBhvr>
                                            <p:cTn id="67" dur="500" fill="hold"/>
                                            <p:tgtEl>
                                              <p:spTgt spid="51"/>
                                            </p:tgtEl>
                                            <p:attrNameLst>
                                              <p:attrName>ppt_h</p:attrName>
                                            </p:attrNameLst>
                                          </p:cBhvr>
                                          <p:tavLst>
                                            <p:tav tm="0">
                                              <p:val>
                                                <p:fltVal val="0"/>
                                              </p:val>
                                            </p:tav>
                                            <p:tav tm="100000">
                                              <p:val>
                                                <p:strVal val="#ppt_h"/>
                                              </p:val>
                                            </p:tav>
                                          </p:tavLst>
                                        </p:anim>
                                        <p:anim calcmode="lin" valueType="num">
                                          <p:cBhvr>
                                            <p:cTn id="68" dur="500" fill="hold"/>
                                            <p:tgtEl>
                                              <p:spTgt spid="51"/>
                                            </p:tgtEl>
                                            <p:attrNameLst>
                                              <p:attrName>style.rotation</p:attrName>
                                            </p:attrNameLst>
                                          </p:cBhvr>
                                          <p:tavLst>
                                            <p:tav tm="0">
                                              <p:val>
                                                <p:fltVal val="90"/>
                                              </p:val>
                                            </p:tav>
                                            <p:tav tm="100000">
                                              <p:val>
                                                <p:fltVal val="0"/>
                                              </p:val>
                                            </p:tav>
                                          </p:tavLst>
                                        </p:anim>
                                        <p:animEffect transition="in" filter="fade">
                                          <p:cBhvr>
                                            <p:cTn id="69" dur="500"/>
                                            <p:tgtEl>
                                              <p:spTgt spid="51"/>
                                            </p:tgtEl>
                                          </p:cBhvr>
                                        </p:animEffect>
                                      </p:childTnLst>
                                    </p:cTn>
                                  </p:par>
                                </p:childTnLst>
                              </p:cTn>
                            </p:par>
                            <p:par>
                              <p:cTn id="70" fill="hold">
                                <p:stCondLst>
                                  <p:cond delay="4150"/>
                                </p:stCondLst>
                                <p:childTnLst>
                                  <p:par>
                                    <p:cTn id="71" presetID="22" presetClass="entr" presetSubtype="8" fill="hold" grpId="0" nodeType="afterEffect">
                                      <p:stCondLst>
                                        <p:cond delay="0"/>
                                      </p:stCondLst>
                                      <p:childTnLst>
                                        <p:set>
                                          <p:cBhvr>
                                            <p:cTn id="72" dur="1" fill="hold">
                                              <p:stCondLst>
                                                <p:cond delay="0"/>
                                              </p:stCondLst>
                                            </p:cTn>
                                            <p:tgtEl>
                                              <p:spTgt spid="49"/>
                                            </p:tgtEl>
                                            <p:attrNameLst>
                                              <p:attrName>style.visibility</p:attrName>
                                            </p:attrNameLst>
                                          </p:cBhvr>
                                          <p:to>
                                            <p:strVal val="visible"/>
                                          </p:to>
                                        </p:set>
                                        <p:animEffect transition="in" filter="wipe(left)">
                                          <p:cBhvr>
                                            <p:cTn id="73" dur="500"/>
                                            <p:tgtEl>
                                              <p:spTgt spid="49"/>
                                            </p:tgtEl>
                                          </p:cBhvr>
                                        </p:animEffect>
                                      </p:childTnLst>
                                    </p:cTn>
                                  </p:par>
                                  <p:par>
                                    <p:cTn id="74" presetID="22" presetClass="entr" presetSubtype="2" fill="hold" grpId="0" nodeType="withEffect">
                                      <p:stCondLst>
                                        <p:cond delay="0"/>
                                      </p:stCondLst>
                                      <p:childTnLst>
                                        <p:set>
                                          <p:cBhvr>
                                            <p:cTn id="75" dur="1" fill="hold">
                                              <p:stCondLst>
                                                <p:cond delay="0"/>
                                              </p:stCondLst>
                                            </p:cTn>
                                            <p:tgtEl>
                                              <p:spTgt spid="50"/>
                                            </p:tgtEl>
                                            <p:attrNameLst>
                                              <p:attrName>style.visibility</p:attrName>
                                            </p:attrNameLst>
                                          </p:cBhvr>
                                          <p:to>
                                            <p:strVal val="visible"/>
                                          </p:to>
                                        </p:set>
                                        <p:animEffect transition="in" filter="wipe(right)">
                                          <p:cBhvr>
                                            <p:cTn id="76" dur="750"/>
                                            <p:tgtEl>
                                              <p:spTgt spid="50"/>
                                            </p:tgtEl>
                                          </p:cBhvr>
                                        </p:animEffect>
                                      </p:childTnLst>
                                    </p:cTn>
                                  </p:par>
                                </p:childTnLst>
                              </p:cTn>
                            </p:par>
                            <p:par>
                              <p:cTn id="77" fill="hold">
                                <p:stCondLst>
                                  <p:cond delay="4900"/>
                                </p:stCondLst>
                                <p:childTnLst>
                                  <p:par>
                                    <p:cTn id="78" presetID="31" presetClass="entr" presetSubtype="0" fill="hold" nodeType="afterEffect">
                                      <p:stCondLst>
                                        <p:cond delay="0"/>
                                      </p:stCondLst>
                                      <p:childTnLst>
                                        <p:set>
                                          <p:cBhvr>
                                            <p:cTn id="79" dur="1" fill="hold">
                                              <p:stCondLst>
                                                <p:cond delay="0"/>
                                              </p:stCondLst>
                                            </p:cTn>
                                            <p:tgtEl>
                                              <p:spTgt spid="54"/>
                                            </p:tgtEl>
                                            <p:attrNameLst>
                                              <p:attrName>style.visibility</p:attrName>
                                            </p:attrNameLst>
                                          </p:cBhvr>
                                          <p:to>
                                            <p:strVal val="visible"/>
                                          </p:to>
                                        </p:set>
                                        <p:anim calcmode="lin" valueType="num">
                                          <p:cBhvr>
                                            <p:cTn id="80" dur="500" fill="hold"/>
                                            <p:tgtEl>
                                              <p:spTgt spid="54"/>
                                            </p:tgtEl>
                                            <p:attrNameLst>
                                              <p:attrName>ppt_w</p:attrName>
                                            </p:attrNameLst>
                                          </p:cBhvr>
                                          <p:tavLst>
                                            <p:tav tm="0">
                                              <p:val>
                                                <p:fltVal val="0"/>
                                              </p:val>
                                            </p:tav>
                                            <p:tav tm="100000">
                                              <p:val>
                                                <p:strVal val="#ppt_w"/>
                                              </p:val>
                                            </p:tav>
                                          </p:tavLst>
                                        </p:anim>
                                        <p:anim calcmode="lin" valueType="num">
                                          <p:cBhvr>
                                            <p:cTn id="81" dur="500" fill="hold"/>
                                            <p:tgtEl>
                                              <p:spTgt spid="54"/>
                                            </p:tgtEl>
                                            <p:attrNameLst>
                                              <p:attrName>ppt_h</p:attrName>
                                            </p:attrNameLst>
                                          </p:cBhvr>
                                          <p:tavLst>
                                            <p:tav tm="0">
                                              <p:val>
                                                <p:fltVal val="0"/>
                                              </p:val>
                                            </p:tav>
                                            <p:tav tm="100000">
                                              <p:val>
                                                <p:strVal val="#ppt_h"/>
                                              </p:val>
                                            </p:tav>
                                          </p:tavLst>
                                        </p:anim>
                                        <p:anim calcmode="lin" valueType="num">
                                          <p:cBhvr>
                                            <p:cTn id="82" dur="500" fill="hold"/>
                                            <p:tgtEl>
                                              <p:spTgt spid="54"/>
                                            </p:tgtEl>
                                            <p:attrNameLst>
                                              <p:attrName>style.rotation</p:attrName>
                                            </p:attrNameLst>
                                          </p:cBhvr>
                                          <p:tavLst>
                                            <p:tav tm="0">
                                              <p:val>
                                                <p:fltVal val="90"/>
                                              </p:val>
                                            </p:tav>
                                            <p:tav tm="100000">
                                              <p:val>
                                                <p:fltVal val="0"/>
                                              </p:val>
                                            </p:tav>
                                          </p:tavLst>
                                        </p:anim>
                                        <p:animEffect transition="in" filter="fade">
                                          <p:cBhvr>
                                            <p:cTn id="83" dur="500"/>
                                            <p:tgtEl>
                                              <p:spTgt spid="54"/>
                                            </p:tgtEl>
                                          </p:cBhvr>
                                        </p:animEffect>
                                      </p:childTnLst>
                                    </p:cTn>
                                  </p:par>
                                </p:childTnLst>
                              </p:cTn>
                            </p:par>
                            <p:par>
                              <p:cTn id="84" fill="hold">
                                <p:stCondLst>
                                  <p:cond delay="5400"/>
                                </p:stCondLst>
                                <p:childTnLst>
                                  <p:par>
                                    <p:cTn id="85" presetID="22" presetClass="entr" presetSubtype="8" fill="hold" grpId="0" nodeType="afterEffect">
                                      <p:stCondLst>
                                        <p:cond delay="0"/>
                                      </p:stCondLst>
                                      <p:childTnLst>
                                        <p:set>
                                          <p:cBhvr>
                                            <p:cTn id="86" dur="1" fill="hold">
                                              <p:stCondLst>
                                                <p:cond delay="0"/>
                                              </p:stCondLst>
                                            </p:cTn>
                                            <p:tgtEl>
                                              <p:spTgt spid="52"/>
                                            </p:tgtEl>
                                            <p:attrNameLst>
                                              <p:attrName>style.visibility</p:attrName>
                                            </p:attrNameLst>
                                          </p:cBhvr>
                                          <p:to>
                                            <p:strVal val="visible"/>
                                          </p:to>
                                        </p:set>
                                        <p:animEffect transition="in" filter="wipe(left)">
                                          <p:cBhvr>
                                            <p:cTn id="87" dur="500"/>
                                            <p:tgtEl>
                                              <p:spTgt spid="52"/>
                                            </p:tgtEl>
                                          </p:cBhvr>
                                        </p:animEffect>
                                      </p:childTnLst>
                                    </p:cTn>
                                  </p:par>
                                  <p:par>
                                    <p:cTn id="88" presetID="22" presetClass="entr" presetSubtype="2" fill="hold" grpId="0" nodeType="withEffect">
                                      <p:stCondLst>
                                        <p:cond delay="0"/>
                                      </p:stCondLst>
                                      <p:childTnLst>
                                        <p:set>
                                          <p:cBhvr>
                                            <p:cTn id="89" dur="1" fill="hold">
                                              <p:stCondLst>
                                                <p:cond delay="0"/>
                                              </p:stCondLst>
                                            </p:cTn>
                                            <p:tgtEl>
                                              <p:spTgt spid="53"/>
                                            </p:tgtEl>
                                            <p:attrNameLst>
                                              <p:attrName>style.visibility</p:attrName>
                                            </p:attrNameLst>
                                          </p:cBhvr>
                                          <p:to>
                                            <p:strVal val="visible"/>
                                          </p:to>
                                        </p:set>
                                        <p:animEffect transition="in" filter="wipe(right)">
                                          <p:cBhvr>
                                            <p:cTn id="90" dur="750"/>
                                            <p:tgtEl>
                                              <p:spTgt spid="53"/>
                                            </p:tgtEl>
                                          </p:cBhvr>
                                        </p:animEffect>
                                      </p:childTnLst>
                                    </p:cTn>
                                  </p:par>
                                </p:childTnLst>
                              </p:cTn>
                            </p:par>
                            <p:par>
                              <p:cTn id="91" fill="hold">
                                <p:stCondLst>
                                  <p:cond delay="6150"/>
                                </p:stCondLst>
                                <p:childTnLst>
                                  <p:par>
                                    <p:cTn id="92" presetID="31" presetClass="entr" presetSubtype="0" fill="hold" nodeType="afterEffect">
                                      <p:stCondLst>
                                        <p:cond delay="0"/>
                                      </p:stCondLst>
                                      <p:childTnLst>
                                        <p:set>
                                          <p:cBhvr>
                                            <p:cTn id="93" dur="1" fill="hold">
                                              <p:stCondLst>
                                                <p:cond delay="0"/>
                                              </p:stCondLst>
                                            </p:cTn>
                                            <p:tgtEl>
                                              <p:spTgt spid="59"/>
                                            </p:tgtEl>
                                            <p:attrNameLst>
                                              <p:attrName>style.visibility</p:attrName>
                                            </p:attrNameLst>
                                          </p:cBhvr>
                                          <p:to>
                                            <p:strVal val="visible"/>
                                          </p:to>
                                        </p:set>
                                        <p:anim calcmode="lin" valueType="num">
                                          <p:cBhvr>
                                            <p:cTn id="94" dur="500" fill="hold"/>
                                            <p:tgtEl>
                                              <p:spTgt spid="59"/>
                                            </p:tgtEl>
                                            <p:attrNameLst>
                                              <p:attrName>ppt_w</p:attrName>
                                            </p:attrNameLst>
                                          </p:cBhvr>
                                          <p:tavLst>
                                            <p:tav tm="0">
                                              <p:val>
                                                <p:fltVal val="0"/>
                                              </p:val>
                                            </p:tav>
                                            <p:tav tm="100000">
                                              <p:val>
                                                <p:strVal val="#ppt_w"/>
                                              </p:val>
                                            </p:tav>
                                          </p:tavLst>
                                        </p:anim>
                                        <p:anim calcmode="lin" valueType="num">
                                          <p:cBhvr>
                                            <p:cTn id="95" dur="500" fill="hold"/>
                                            <p:tgtEl>
                                              <p:spTgt spid="59"/>
                                            </p:tgtEl>
                                            <p:attrNameLst>
                                              <p:attrName>ppt_h</p:attrName>
                                            </p:attrNameLst>
                                          </p:cBhvr>
                                          <p:tavLst>
                                            <p:tav tm="0">
                                              <p:val>
                                                <p:fltVal val="0"/>
                                              </p:val>
                                            </p:tav>
                                            <p:tav tm="100000">
                                              <p:val>
                                                <p:strVal val="#ppt_h"/>
                                              </p:val>
                                            </p:tav>
                                          </p:tavLst>
                                        </p:anim>
                                        <p:anim calcmode="lin" valueType="num">
                                          <p:cBhvr>
                                            <p:cTn id="96" dur="500" fill="hold"/>
                                            <p:tgtEl>
                                              <p:spTgt spid="59"/>
                                            </p:tgtEl>
                                            <p:attrNameLst>
                                              <p:attrName>style.rotation</p:attrName>
                                            </p:attrNameLst>
                                          </p:cBhvr>
                                          <p:tavLst>
                                            <p:tav tm="0">
                                              <p:val>
                                                <p:fltVal val="90"/>
                                              </p:val>
                                            </p:tav>
                                            <p:tav tm="100000">
                                              <p:val>
                                                <p:fltVal val="0"/>
                                              </p:val>
                                            </p:tav>
                                          </p:tavLst>
                                        </p:anim>
                                        <p:animEffect transition="in" filter="fade">
                                          <p:cBhvr>
                                            <p:cTn id="97" dur="500"/>
                                            <p:tgtEl>
                                              <p:spTgt spid="59"/>
                                            </p:tgtEl>
                                          </p:cBhvr>
                                        </p:animEffect>
                                      </p:childTnLst>
                                    </p:cTn>
                                  </p:par>
                                </p:childTnLst>
                              </p:cTn>
                            </p:par>
                            <p:par>
                              <p:cTn id="98" fill="hold">
                                <p:stCondLst>
                                  <p:cond delay="6650"/>
                                </p:stCondLst>
                                <p:childTnLst>
                                  <p:par>
                                    <p:cTn id="99" presetID="22" presetClass="entr" presetSubtype="8" fill="hold" grpId="0" nodeType="afterEffect">
                                      <p:stCondLst>
                                        <p:cond delay="0"/>
                                      </p:stCondLst>
                                      <p:childTnLst>
                                        <p:set>
                                          <p:cBhvr>
                                            <p:cTn id="100" dur="1" fill="hold">
                                              <p:stCondLst>
                                                <p:cond delay="0"/>
                                              </p:stCondLst>
                                            </p:cTn>
                                            <p:tgtEl>
                                              <p:spTgt spid="57"/>
                                            </p:tgtEl>
                                            <p:attrNameLst>
                                              <p:attrName>style.visibility</p:attrName>
                                            </p:attrNameLst>
                                          </p:cBhvr>
                                          <p:to>
                                            <p:strVal val="visible"/>
                                          </p:to>
                                        </p:set>
                                        <p:animEffect transition="in" filter="wipe(left)">
                                          <p:cBhvr>
                                            <p:cTn id="101" dur="500"/>
                                            <p:tgtEl>
                                              <p:spTgt spid="57"/>
                                            </p:tgtEl>
                                          </p:cBhvr>
                                        </p:animEffect>
                                      </p:childTnLst>
                                    </p:cTn>
                                  </p:par>
                                  <p:par>
                                    <p:cTn id="102" presetID="22" presetClass="entr" presetSubtype="2" fill="hold" grpId="0" nodeType="withEffect">
                                      <p:stCondLst>
                                        <p:cond delay="0"/>
                                      </p:stCondLst>
                                      <p:childTnLst>
                                        <p:set>
                                          <p:cBhvr>
                                            <p:cTn id="103" dur="1" fill="hold">
                                              <p:stCondLst>
                                                <p:cond delay="0"/>
                                              </p:stCondLst>
                                            </p:cTn>
                                            <p:tgtEl>
                                              <p:spTgt spid="58"/>
                                            </p:tgtEl>
                                            <p:attrNameLst>
                                              <p:attrName>style.visibility</p:attrName>
                                            </p:attrNameLst>
                                          </p:cBhvr>
                                          <p:to>
                                            <p:strVal val="visible"/>
                                          </p:to>
                                        </p:set>
                                        <p:animEffect transition="in" filter="wipe(right)">
                                          <p:cBhvr>
                                            <p:cTn id="104" dur="750"/>
                                            <p:tgtEl>
                                              <p:spTgt spid="58"/>
                                            </p:tgtEl>
                                          </p:cBhvr>
                                        </p:animEffect>
                                      </p:childTnLst>
                                    </p:cTn>
                                  </p:par>
                                </p:childTnLst>
                              </p:cTn>
                            </p:par>
                            <p:par>
                              <p:cTn id="105" fill="hold">
                                <p:stCondLst>
                                  <p:cond delay="7400"/>
                                </p:stCondLst>
                                <p:childTnLst>
                                  <p:par>
                                    <p:cTn id="106" presetID="31" presetClass="entr" presetSubtype="0" fill="hold" nodeType="afterEffect">
                                      <p:stCondLst>
                                        <p:cond delay="0"/>
                                      </p:stCondLst>
                                      <p:childTnLst>
                                        <p:set>
                                          <p:cBhvr>
                                            <p:cTn id="107" dur="1" fill="hold">
                                              <p:stCondLst>
                                                <p:cond delay="0"/>
                                              </p:stCondLst>
                                            </p:cTn>
                                            <p:tgtEl>
                                              <p:spTgt spid="73"/>
                                            </p:tgtEl>
                                            <p:attrNameLst>
                                              <p:attrName>style.visibility</p:attrName>
                                            </p:attrNameLst>
                                          </p:cBhvr>
                                          <p:to>
                                            <p:strVal val="visible"/>
                                          </p:to>
                                        </p:set>
                                        <p:anim calcmode="lin" valueType="num">
                                          <p:cBhvr>
                                            <p:cTn id="108" dur="500" fill="hold"/>
                                            <p:tgtEl>
                                              <p:spTgt spid="73"/>
                                            </p:tgtEl>
                                            <p:attrNameLst>
                                              <p:attrName>ppt_w</p:attrName>
                                            </p:attrNameLst>
                                          </p:cBhvr>
                                          <p:tavLst>
                                            <p:tav tm="0">
                                              <p:val>
                                                <p:fltVal val="0"/>
                                              </p:val>
                                            </p:tav>
                                            <p:tav tm="100000">
                                              <p:val>
                                                <p:strVal val="#ppt_w"/>
                                              </p:val>
                                            </p:tav>
                                          </p:tavLst>
                                        </p:anim>
                                        <p:anim calcmode="lin" valueType="num">
                                          <p:cBhvr>
                                            <p:cTn id="109" dur="500" fill="hold"/>
                                            <p:tgtEl>
                                              <p:spTgt spid="73"/>
                                            </p:tgtEl>
                                            <p:attrNameLst>
                                              <p:attrName>ppt_h</p:attrName>
                                            </p:attrNameLst>
                                          </p:cBhvr>
                                          <p:tavLst>
                                            <p:tav tm="0">
                                              <p:val>
                                                <p:fltVal val="0"/>
                                              </p:val>
                                            </p:tav>
                                            <p:tav tm="100000">
                                              <p:val>
                                                <p:strVal val="#ppt_h"/>
                                              </p:val>
                                            </p:tav>
                                          </p:tavLst>
                                        </p:anim>
                                        <p:anim calcmode="lin" valueType="num">
                                          <p:cBhvr>
                                            <p:cTn id="110" dur="500" fill="hold"/>
                                            <p:tgtEl>
                                              <p:spTgt spid="73"/>
                                            </p:tgtEl>
                                            <p:attrNameLst>
                                              <p:attrName>style.rotation</p:attrName>
                                            </p:attrNameLst>
                                          </p:cBhvr>
                                          <p:tavLst>
                                            <p:tav tm="0">
                                              <p:val>
                                                <p:fltVal val="90"/>
                                              </p:val>
                                            </p:tav>
                                            <p:tav tm="100000">
                                              <p:val>
                                                <p:fltVal val="0"/>
                                              </p:val>
                                            </p:tav>
                                          </p:tavLst>
                                        </p:anim>
                                        <p:animEffect transition="in" filter="fade">
                                          <p:cBhvr>
                                            <p:cTn id="111" dur="500"/>
                                            <p:tgtEl>
                                              <p:spTgt spid="73"/>
                                            </p:tgtEl>
                                          </p:cBhvr>
                                        </p:animEffect>
                                      </p:childTnLst>
                                    </p:cTn>
                                  </p:par>
                                </p:childTnLst>
                              </p:cTn>
                            </p:par>
                            <p:par>
                              <p:cTn id="112" fill="hold">
                                <p:stCondLst>
                                  <p:cond delay="7900"/>
                                </p:stCondLst>
                                <p:childTnLst>
                                  <p:par>
                                    <p:cTn id="113" presetID="22" presetClass="entr" presetSubtype="8" fill="hold" grpId="0" nodeType="afterEffect">
                                      <p:stCondLst>
                                        <p:cond delay="0"/>
                                      </p:stCondLst>
                                      <p:childTnLst>
                                        <p:set>
                                          <p:cBhvr>
                                            <p:cTn id="114" dur="1" fill="hold">
                                              <p:stCondLst>
                                                <p:cond delay="0"/>
                                              </p:stCondLst>
                                            </p:cTn>
                                            <p:tgtEl>
                                              <p:spTgt spid="71"/>
                                            </p:tgtEl>
                                            <p:attrNameLst>
                                              <p:attrName>style.visibility</p:attrName>
                                            </p:attrNameLst>
                                          </p:cBhvr>
                                          <p:to>
                                            <p:strVal val="visible"/>
                                          </p:to>
                                        </p:set>
                                        <p:animEffect transition="in" filter="wipe(left)">
                                          <p:cBhvr>
                                            <p:cTn id="115" dur="500"/>
                                            <p:tgtEl>
                                              <p:spTgt spid="71"/>
                                            </p:tgtEl>
                                          </p:cBhvr>
                                        </p:animEffect>
                                      </p:childTnLst>
                                    </p:cTn>
                                  </p:par>
                                  <p:par>
                                    <p:cTn id="116" presetID="22" presetClass="entr" presetSubtype="2" fill="hold" grpId="0" nodeType="withEffect">
                                      <p:stCondLst>
                                        <p:cond delay="0"/>
                                      </p:stCondLst>
                                      <p:childTnLst>
                                        <p:set>
                                          <p:cBhvr>
                                            <p:cTn id="117" dur="1" fill="hold">
                                              <p:stCondLst>
                                                <p:cond delay="0"/>
                                              </p:stCondLst>
                                            </p:cTn>
                                            <p:tgtEl>
                                              <p:spTgt spid="72"/>
                                            </p:tgtEl>
                                            <p:attrNameLst>
                                              <p:attrName>style.visibility</p:attrName>
                                            </p:attrNameLst>
                                          </p:cBhvr>
                                          <p:to>
                                            <p:strVal val="visible"/>
                                          </p:to>
                                        </p:set>
                                        <p:animEffect transition="in" filter="wipe(right)">
                                          <p:cBhvr>
                                            <p:cTn id="118" dur="750"/>
                                            <p:tgtEl>
                                              <p:spTgt spid="72"/>
                                            </p:tgtEl>
                                          </p:cBhvr>
                                        </p:animEffect>
                                      </p:childTnLst>
                                    </p:cTn>
                                  </p:par>
                                </p:childTnLst>
                              </p:cTn>
                            </p:par>
                            <p:par>
                              <p:cTn id="119" fill="hold">
                                <p:stCondLst>
                                  <p:cond delay="8650"/>
                                </p:stCondLst>
                                <p:childTnLst>
                                  <p:par>
                                    <p:cTn id="120" presetID="31" presetClass="entr" presetSubtype="0" fill="hold" nodeType="afterEffect">
                                      <p:stCondLst>
                                        <p:cond delay="0"/>
                                      </p:stCondLst>
                                      <p:childTnLst>
                                        <p:set>
                                          <p:cBhvr>
                                            <p:cTn id="121" dur="1" fill="hold">
                                              <p:stCondLst>
                                                <p:cond delay="0"/>
                                              </p:stCondLst>
                                            </p:cTn>
                                            <p:tgtEl>
                                              <p:spTgt spid="87"/>
                                            </p:tgtEl>
                                            <p:attrNameLst>
                                              <p:attrName>style.visibility</p:attrName>
                                            </p:attrNameLst>
                                          </p:cBhvr>
                                          <p:to>
                                            <p:strVal val="visible"/>
                                          </p:to>
                                        </p:set>
                                        <p:anim calcmode="lin" valueType="num">
                                          <p:cBhvr>
                                            <p:cTn id="122" dur="500" fill="hold"/>
                                            <p:tgtEl>
                                              <p:spTgt spid="87"/>
                                            </p:tgtEl>
                                            <p:attrNameLst>
                                              <p:attrName>ppt_w</p:attrName>
                                            </p:attrNameLst>
                                          </p:cBhvr>
                                          <p:tavLst>
                                            <p:tav tm="0">
                                              <p:val>
                                                <p:fltVal val="0"/>
                                              </p:val>
                                            </p:tav>
                                            <p:tav tm="100000">
                                              <p:val>
                                                <p:strVal val="#ppt_w"/>
                                              </p:val>
                                            </p:tav>
                                          </p:tavLst>
                                        </p:anim>
                                        <p:anim calcmode="lin" valueType="num">
                                          <p:cBhvr>
                                            <p:cTn id="123" dur="500" fill="hold"/>
                                            <p:tgtEl>
                                              <p:spTgt spid="87"/>
                                            </p:tgtEl>
                                            <p:attrNameLst>
                                              <p:attrName>ppt_h</p:attrName>
                                            </p:attrNameLst>
                                          </p:cBhvr>
                                          <p:tavLst>
                                            <p:tav tm="0">
                                              <p:val>
                                                <p:fltVal val="0"/>
                                              </p:val>
                                            </p:tav>
                                            <p:tav tm="100000">
                                              <p:val>
                                                <p:strVal val="#ppt_h"/>
                                              </p:val>
                                            </p:tav>
                                          </p:tavLst>
                                        </p:anim>
                                        <p:anim calcmode="lin" valueType="num">
                                          <p:cBhvr>
                                            <p:cTn id="124" dur="500" fill="hold"/>
                                            <p:tgtEl>
                                              <p:spTgt spid="87"/>
                                            </p:tgtEl>
                                            <p:attrNameLst>
                                              <p:attrName>style.rotation</p:attrName>
                                            </p:attrNameLst>
                                          </p:cBhvr>
                                          <p:tavLst>
                                            <p:tav tm="0">
                                              <p:val>
                                                <p:fltVal val="90"/>
                                              </p:val>
                                            </p:tav>
                                            <p:tav tm="100000">
                                              <p:val>
                                                <p:fltVal val="0"/>
                                              </p:val>
                                            </p:tav>
                                          </p:tavLst>
                                        </p:anim>
                                        <p:animEffect transition="in" filter="fade">
                                          <p:cBhvr>
                                            <p:cTn id="125" dur="500"/>
                                            <p:tgtEl>
                                              <p:spTgt spid="87"/>
                                            </p:tgtEl>
                                          </p:cBhvr>
                                        </p:animEffect>
                                      </p:childTnLst>
                                    </p:cTn>
                                  </p:par>
                                </p:childTnLst>
                              </p:cTn>
                            </p:par>
                            <p:par>
                              <p:cTn id="126" fill="hold">
                                <p:stCondLst>
                                  <p:cond delay="9150"/>
                                </p:stCondLst>
                                <p:childTnLst>
                                  <p:par>
                                    <p:cTn id="127" presetID="22" presetClass="entr" presetSubtype="8" fill="hold" grpId="0" nodeType="afterEffect">
                                      <p:stCondLst>
                                        <p:cond delay="0"/>
                                      </p:stCondLst>
                                      <p:childTnLst>
                                        <p:set>
                                          <p:cBhvr>
                                            <p:cTn id="128" dur="1" fill="hold">
                                              <p:stCondLst>
                                                <p:cond delay="0"/>
                                              </p:stCondLst>
                                            </p:cTn>
                                            <p:tgtEl>
                                              <p:spTgt spid="85"/>
                                            </p:tgtEl>
                                            <p:attrNameLst>
                                              <p:attrName>style.visibility</p:attrName>
                                            </p:attrNameLst>
                                          </p:cBhvr>
                                          <p:to>
                                            <p:strVal val="visible"/>
                                          </p:to>
                                        </p:set>
                                        <p:animEffect transition="in" filter="wipe(left)">
                                          <p:cBhvr>
                                            <p:cTn id="129" dur="500"/>
                                            <p:tgtEl>
                                              <p:spTgt spid="85"/>
                                            </p:tgtEl>
                                          </p:cBhvr>
                                        </p:animEffect>
                                      </p:childTnLst>
                                    </p:cTn>
                                  </p:par>
                                  <p:par>
                                    <p:cTn id="130" presetID="22" presetClass="entr" presetSubtype="2" fill="hold" grpId="0" nodeType="withEffect">
                                      <p:stCondLst>
                                        <p:cond delay="0"/>
                                      </p:stCondLst>
                                      <p:childTnLst>
                                        <p:set>
                                          <p:cBhvr>
                                            <p:cTn id="131" dur="1" fill="hold">
                                              <p:stCondLst>
                                                <p:cond delay="0"/>
                                              </p:stCondLst>
                                            </p:cTn>
                                            <p:tgtEl>
                                              <p:spTgt spid="86"/>
                                            </p:tgtEl>
                                            <p:attrNameLst>
                                              <p:attrName>style.visibility</p:attrName>
                                            </p:attrNameLst>
                                          </p:cBhvr>
                                          <p:to>
                                            <p:strVal val="visible"/>
                                          </p:to>
                                        </p:set>
                                        <p:animEffect transition="in" filter="wipe(right)">
                                          <p:cBhvr>
                                            <p:cTn id="132" dur="75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47" grpId="0"/>
          <p:bldP spid="48" grpId="0"/>
          <p:bldP spid="49" grpId="0"/>
          <p:bldP spid="50" grpId="0"/>
          <p:bldP spid="51" grpId="0" animBg="1"/>
          <p:bldP spid="52" grpId="0"/>
          <p:bldP spid="53" grpId="0"/>
          <p:bldP spid="57" grpId="0"/>
          <p:bldP spid="58" grpId="0"/>
          <p:bldP spid="71" grpId="0"/>
          <p:bldP spid="72" grpId="0"/>
          <p:bldP spid="85" grpId="0"/>
          <p:bldP spid="86"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816346" y="164349"/>
            <a:ext cx="1466161" cy="341820"/>
            <a:chOff x="3816346" y="164349"/>
            <a:chExt cx="1466161" cy="341820"/>
          </a:xfrm>
        </p:grpSpPr>
        <p:sp>
          <p:nvSpPr>
            <p:cNvPr id="10" name="圆角矩形 9"/>
            <p:cNvSpPr/>
            <p:nvPr/>
          </p:nvSpPr>
          <p:spPr>
            <a:xfrm>
              <a:off x="3816346" y="164349"/>
              <a:ext cx="1466161" cy="341820"/>
            </a:xfrm>
            <a:prstGeom prst="roundRect">
              <a:avLst>
                <a:gd name="adj" fmla="val 50000"/>
              </a:avLst>
            </a:prstGeom>
            <a:solidFill>
              <a:schemeClr val="bg1"/>
            </a:solidFill>
            <a:ln w="31750">
              <a:noFill/>
            </a:ln>
            <a:effectLst>
              <a:outerShdw blurRad="4445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sp>
          <p:nvSpPr>
            <p:cNvPr id="11" name="矩形 10"/>
            <p:cNvSpPr/>
            <p:nvPr/>
          </p:nvSpPr>
          <p:spPr>
            <a:xfrm>
              <a:off x="4067561" y="196839"/>
              <a:ext cx="963726" cy="247760"/>
            </a:xfrm>
            <a:prstGeom prst="rect">
              <a:avLst/>
            </a:prstGeom>
          </p:spPr>
          <p:txBody>
            <a:bodyPr wrap="none">
              <a:spAutoFit/>
            </a:bodyPr>
            <a:lstStyle/>
            <a:p>
              <a:pPr algn="ctr"/>
              <a:r>
                <a:rPr lang="zh-CN" altLang="en-US" sz="1010" b="1" dirty="0" smtClean="0">
                  <a:solidFill>
                    <a:srgbClr val="0064C6"/>
                  </a:solidFill>
                  <a:latin typeface="微软雅黑" panose="020B0503020204020204" pitchFamily="34" charset="-122"/>
                  <a:ea typeface="微软雅黑" panose="020B0503020204020204" pitchFamily="34" charset="-122"/>
                </a:rPr>
                <a:t>单击添加标题</a:t>
              </a:r>
              <a:endParaRPr lang="zh-CN" altLang="en-US" sz="1010" b="1" dirty="0">
                <a:solidFill>
                  <a:srgbClr val="0064C6"/>
                </a:solidFill>
                <a:latin typeface="微软雅黑" panose="020B0503020204020204" pitchFamily="34" charset="-122"/>
                <a:ea typeface="微软雅黑" panose="020B0503020204020204" pitchFamily="34" charset="-122"/>
              </a:endParaRPr>
            </a:p>
          </p:txBody>
        </p:sp>
      </p:grpSp>
      <p:sp>
        <p:nvSpPr>
          <p:cNvPr id="12" name="矩形 11"/>
          <p:cNvSpPr/>
          <p:nvPr/>
        </p:nvSpPr>
        <p:spPr>
          <a:xfrm>
            <a:off x="3011691" y="196839"/>
            <a:ext cx="681387" cy="248004"/>
          </a:xfrm>
          <a:prstGeom prst="rect">
            <a:avLst/>
          </a:prstGeom>
        </p:spPr>
        <p:txBody>
          <a:bodyPr wrap="none">
            <a:spAutoFit/>
          </a:bodyPr>
          <a:lstStyle/>
          <a:p>
            <a:pPr algn="ctr"/>
            <a:r>
              <a:rPr lang="en-US" altLang="zh-CN" sz="1010" b="1" dirty="0">
                <a:solidFill>
                  <a:schemeClr val="bg1">
                    <a:lumMod val="65000"/>
                  </a:schemeClr>
                </a:solidFill>
                <a:latin typeface="微软雅黑" panose="020B0503020204020204" pitchFamily="34" charset="-122"/>
                <a:ea typeface="微软雅黑" panose="020B0503020204020204" pitchFamily="34" charset="-122"/>
              </a:rPr>
              <a:t>&gt;&gt;&gt;&gt;&gt;</a:t>
            </a:r>
            <a:endParaRPr lang="zh-CN" altLang="en-US" sz="1010" b="1"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3" name="矩形 12"/>
          <p:cNvSpPr/>
          <p:nvPr/>
        </p:nvSpPr>
        <p:spPr>
          <a:xfrm>
            <a:off x="5386604" y="196839"/>
            <a:ext cx="681387" cy="248004"/>
          </a:xfrm>
          <a:prstGeom prst="rect">
            <a:avLst/>
          </a:prstGeom>
        </p:spPr>
        <p:txBody>
          <a:bodyPr wrap="none">
            <a:spAutoFit/>
          </a:bodyPr>
          <a:lstStyle/>
          <a:p>
            <a:pPr algn="ctr"/>
            <a:r>
              <a:rPr lang="en-US" altLang="zh-CN" sz="1010" b="1" dirty="0">
                <a:solidFill>
                  <a:schemeClr val="bg1">
                    <a:lumMod val="65000"/>
                  </a:schemeClr>
                </a:solidFill>
                <a:latin typeface="微软雅黑" panose="020B0503020204020204" pitchFamily="34" charset="-122"/>
                <a:ea typeface="微软雅黑" panose="020B0503020204020204" pitchFamily="34" charset="-122"/>
              </a:rPr>
              <a:t>&lt;&lt;&lt;&lt;&lt;</a:t>
            </a:r>
            <a:endParaRPr lang="zh-CN" altLang="en-US" sz="1010" b="1"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7" name="圆角矩形 6"/>
          <p:cNvSpPr/>
          <p:nvPr/>
        </p:nvSpPr>
        <p:spPr>
          <a:xfrm>
            <a:off x="2729528" y="1409630"/>
            <a:ext cx="1216097" cy="1216097"/>
          </a:xfrm>
          <a:prstGeom prst="roundRect">
            <a:avLst>
              <a:gd name="adj" fmla="val 13844"/>
            </a:avLst>
          </a:prstGeom>
          <a:solidFill>
            <a:schemeClr val="bg1"/>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sp>
        <p:nvSpPr>
          <p:cNvPr id="8" name="圆角矩形 7"/>
          <p:cNvSpPr/>
          <p:nvPr/>
        </p:nvSpPr>
        <p:spPr>
          <a:xfrm>
            <a:off x="3971663" y="1409630"/>
            <a:ext cx="1216097" cy="1216097"/>
          </a:xfrm>
          <a:prstGeom prst="roundRect">
            <a:avLst>
              <a:gd name="adj" fmla="val 13844"/>
            </a:avLst>
          </a:prstGeom>
          <a:solidFill>
            <a:schemeClr val="bg1"/>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grpSp>
        <p:nvGrpSpPr>
          <p:cNvPr id="14" name="Group 17"/>
          <p:cNvGrpSpPr>
            <a:grpSpLocks noChangeAspect="1"/>
          </p:cNvGrpSpPr>
          <p:nvPr/>
        </p:nvGrpSpPr>
        <p:grpSpPr bwMode="auto">
          <a:xfrm>
            <a:off x="4403464" y="1708147"/>
            <a:ext cx="342696" cy="367863"/>
            <a:chOff x="231" y="1205"/>
            <a:chExt cx="640" cy="687"/>
          </a:xfrm>
          <a:solidFill>
            <a:srgbClr val="007DDA"/>
          </a:solidFill>
          <a:effectLst/>
        </p:grpSpPr>
        <p:sp>
          <p:nvSpPr>
            <p:cNvPr id="15"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41" tIns="34270" rIns="68541" bIns="34270" numCol="1" anchor="t" anchorCtr="0" compatLnSpc="1"/>
            <a:lstStyle/>
            <a:p>
              <a:endParaRPr lang="zh-CN" altLang="en-US" sz="1010">
                <a:solidFill>
                  <a:prstClr val="black"/>
                </a:solidFill>
              </a:endParaRPr>
            </a:p>
          </p:txBody>
        </p:sp>
        <p:sp>
          <p:nvSpPr>
            <p:cNvPr id="16"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41" tIns="34270" rIns="68541" bIns="34270" numCol="1" anchor="t" anchorCtr="0" compatLnSpc="1"/>
            <a:lstStyle/>
            <a:p>
              <a:endParaRPr lang="zh-CN" altLang="en-US" sz="1010">
                <a:solidFill>
                  <a:prstClr val="black"/>
                </a:solidFill>
              </a:endParaRPr>
            </a:p>
          </p:txBody>
        </p:sp>
      </p:grpSp>
      <p:sp>
        <p:nvSpPr>
          <p:cNvPr id="17" name="Freeform 310"/>
          <p:cNvSpPr>
            <a:spLocks noEditPoints="1"/>
          </p:cNvSpPr>
          <p:nvPr/>
        </p:nvSpPr>
        <p:spPr bwMode="auto">
          <a:xfrm>
            <a:off x="3138529" y="1711920"/>
            <a:ext cx="398098" cy="392862"/>
          </a:xfrm>
          <a:custGeom>
            <a:avLst/>
            <a:gdLst>
              <a:gd name="T0" fmla="*/ 31 w 32"/>
              <a:gd name="T1" fmla="*/ 13 h 31"/>
              <a:gd name="T2" fmla="*/ 28 w 32"/>
              <a:gd name="T3" fmla="*/ 13 h 31"/>
              <a:gd name="T4" fmla="*/ 26 w 32"/>
              <a:gd name="T5" fmla="*/ 9 h 31"/>
              <a:gd name="T6" fmla="*/ 28 w 32"/>
              <a:gd name="T7" fmla="*/ 7 h 31"/>
              <a:gd name="T8" fmla="*/ 28 w 32"/>
              <a:gd name="T9" fmla="*/ 6 h 31"/>
              <a:gd name="T10" fmla="*/ 26 w 32"/>
              <a:gd name="T11" fmla="*/ 3 h 31"/>
              <a:gd name="T12" fmla="*/ 25 w 32"/>
              <a:gd name="T13" fmla="*/ 3 h 31"/>
              <a:gd name="T14" fmla="*/ 22 w 32"/>
              <a:gd name="T15" fmla="*/ 6 h 31"/>
              <a:gd name="T16" fmla="*/ 19 w 32"/>
              <a:gd name="T17" fmla="*/ 4 h 31"/>
              <a:gd name="T18" fmla="*/ 19 w 32"/>
              <a:gd name="T19" fmla="*/ 1 h 31"/>
              <a:gd name="T20" fmla="*/ 18 w 32"/>
              <a:gd name="T21" fmla="*/ 0 h 31"/>
              <a:gd name="T22" fmla="*/ 14 w 32"/>
              <a:gd name="T23" fmla="*/ 0 h 31"/>
              <a:gd name="T24" fmla="*/ 13 w 32"/>
              <a:gd name="T25" fmla="*/ 1 h 31"/>
              <a:gd name="T26" fmla="*/ 13 w 32"/>
              <a:gd name="T27" fmla="*/ 4 h 31"/>
              <a:gd name="T28" fmla="*/ 10 w 32"/>
              <a:gd name="T29" fmla="*/ 6 h 31"/>
              <a:gd name="T30" fmla="*/ 8 w 32"/>
              <a:gd name="T31" fmla="*/ 3 h 31"/>
              <a:gd name="T32" fmla="*/ 6 w 32"/>
              <a:gd name="T33" fmla="*/ 3 h 31"/>
              <a:gd name="T34" fmla="*/ 4 w 32"/>
              <a:gd name="T35" fmla="*/ 6 h 31"/>
              <a:gd name="T36" fmla="*/ 4 w 32"/>
              <a:gd name="T37" fmla="*/ 7 h 31"/>
              <a:gd name="T38" fmla="*/ 6 w 32"/>
              <a:gd name="T39" fmla="*/ 9 h 31"/>
              <a:gd name="T40" fmla="*/ 5 w 32"/>
              <a:gd name="T41" fmla="*/ 13 h 31"/>
              <a:gd name="T42" fmla="*/ 1 w 32"/>
              <a:gd name="T43" fmla="*/ 13 h 31"/>
              <a:gd name="T44" fmla="*/ 0 w 32"/>
              <a:gd name="T45" fmla="*/ 14 h 31"/>
              <a:gd name="T46" fmla="*/ 0 w 32"/>
              <a:gd name="T47" fmla="*/ 17 h 31"/>
              <a:gd name="T48" fmla="*/ 1 w 32"/>
              <a:gd name="T49" fmla="*/ 18 h 31"/>
              <a:gd name="T50" fmla="*/ 5 w 32"/>
              <a:gd name="T51" fmla="*/ 18 h 31"/>
              <a:gd name="T52" fmla="*/ 6 w 32"/>
              <a:gd name="T53" fmla="*/ 22 h 31"/>
              <a:gd name="T54" fmla="*/ 4 w 32"/>
              <a:gd name="T55" fmla="*/ 24 h 31"/>
              <a:gd name="T56" fmla="*/ 4 w 32"/>
              <a:gd name="T57" fmla="*/ 25 h 31"/>
              <a:gd name="T58" fmla="*/ 6 w 32"/>
              <a:gd name="T59" fmla="*/ 28 h 31"/>
              <a:gd name="T60" fmla="*/ 8 w 32"/>
              <a:gd name="T61" fmla="*/ 28 h 31"/>
              <a:gd name="T62" fmla="*/ 10 w 32"/>
              <a:gd name="T63" fmla="*/ 26 h 31"/>
              <a:gd name="T64" fmla="*/ 13 w 32"/>
              <a:gd name="T65" fmla="*/ 27 h 31"/>
              <a:gd name="T66" fmla="*/ 13 w 32"/>
              <a:gd name="T67" fmla="*/ 30 h 31"/>
              <a:gd name="T68" fmla="*/ 14 w 32"/>
              <a:gd name="T69" fmla="*/ 31 h 31"/>
              <a:gd name="T70" fmla="*/ 18 w 32"/>
              <a:gd name="T71" fmla="*/ 31 h 31"/>
              <a:gd name="T72" fmla="*/ 19 w 32"/>
              <a:gd name="T73" fmla="*/ 30 h 31"/>
              <a:gd name="T74" fmla="*/ 19 w 32"/>
              <a:gd name="T75" fmla="*/ 27 h 31"/>
              <a:gd name="T76" fmla="*/ 22 w 32"/>
              <a:gd name="T77" fmla="*/ 26 h 31"/>
              <a:gd name="T78" fmla="*/ 25 w 32"/>
              <a:gd name="T79" fmla="*/ 28 h 31"/>
              <a:gd name="T80" fmla="*/ 26 w 32"/>
              <a:gd name="T81" fmla="*/ 28 h 31"/>
              <a:gd name="T82" fmla="*/ 28 w 32"/>
              <a:gd name="T83" fmla="*/ 25 h 31"/>
              <a:gd name="T84" fmla="*/ 28 w 32"/>
              <a:gd name="T85" fmla="*/ 24 h 31"/>
              <a:gd name="T86" fmla="*/ 26 w 32"/>
              <a:gd name="T87" fmla="*/ 22 h 31"/>
              <a:gd name="T88" fmla="*/ 28 w 32"/>
              <a:gd name="T89" fmla="*/ 18 h 31"/>
              <a:gd name="T90" fmla="*/ 31 w 32"/>
              <a:gd name="T91" fmla="*/ 18 h 31"/>
              <a:gd name="T92" fmla="*/ 32 w 32"/>
              <a:gd name="T93" fmla="*/ 17 h 31"/>
              <a:gd name="T94" fmla="*/ 32 w 32"/>
              <a:gd name="T95" fmla="*/ 14 h 31"/>
              <a:gd name="T96" fmla="*/ 31 w 32"/>
              <a:gd name="T97" fmla="*/ 13 h 31"/>
              <a:gd name="T98" fmla="*/ 16 w 32"/>
              <a:gd name="T99" fmla="*/ 23 h 31"/>
              <a:gd name="T100" fmla="*/ 9 w 32"/>
              <a:gd name="T101" fmla="*/ 16 h 31"/>
              <a:gd name="T102" fmla="*/ 16 w 32"/>
              <a:gd name="T103" fmla="*/ 9 h 31"/>
              <a:gd name="T104" fmla="*/ 23 w 32"/>
              <a:gd name="T105" fmla="*/ 16 h 31"/>
              <a:gd name="T106" fmla="*/ 16 w 32"/>
              <a:gd name="T107" fmla="*/ 2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 h="31">
                <a:moveTo>
                  <a:pt x="31" y="13"/>
                </a:moveTo>
                <a:cubicBezTo>
                  <a:pt x="28" y="13"/>
                  <a:pt x="28" y="13"/>
                  <a:pt x="28" y="13"/>
                </a:cubicBezTo>
                <a:cubicBezTo>
                  <a:pt x="27" y="12"/>
                  <a:pt x="27" y="10"/>
                  <a:pt x="26" y="9"/>
                </a:cubicBezTo>
                <a:cubicBezTo>
                  <a:pt x="28" y="7"/>
                  <a:pt x="28" y="7"/>
                  <a:pt x="28" y="7"/>
                </a:cubicBezTo>
                <a:cubicBezTo>
                  <a:pt x="29" y="7"/>
                  <a:pt x="29" y="6"/>
                  <a:pt x="28" y="6"/>
                </a:cubicBezTo>
                <a:cubicBezTo>
                  <a:pt x="26" y="3"/>
                  <a:pt x="26" y="3"/>
                  <a:pt x="26" y="3"/>
                </a:cubicBezTo>
                <a:cubicBezTo>
                  <a:pt x="26" y="3"/>
                  <a:pt x="25" y="3"/>
                  <a:pt x="25" y="3"/>
                </a:cubicBezTo>
                <a:cubicBezTo>
                  <a:pt x="22" y="6"/>
                  <a:pt x="22" y="6"/>
                  <a:pt x="22" y="6"/>
                </a:cubicBezTo>
                <a:cubicBezTo>
                  <a:pt x="21" y="5"/>
                  <a:pt x="20" y="4"/>
                  <a:pt x="19" y="4"/>
                </a:cubicBezTo>
                <a:cubicBezTo>
                  <a:pt x="19" y="1"/>
                  <a:pt x="19" y="1"/>
                  <a:pt x="19" y="1"/>
                </a:cubicBezTo>
                <a:cubicBezTo>
                  <a:pt x="19" y="0"/>
                  <a:pt x="18" y="0"/>
                  <a:pt x="18" y="0"/>
                </a:cubicBezTo>
                <a:cubicBezTo>
                  <a:pt x="14" y="0"/>
                  <a:pt x="14" y="0"/>
                  <a:pt x="14" y="0"/>
                </a:cubicBezTo>
                <a:cubicBezTo>
                  <a:pt x="14" y="0"/>
                  <a:pt x="13" y="0"/>
                  <a:pt x="13" y="1"/>
                </a:cubicBezTo>
                <a:cubicBezTo>
                  <a:pt x="13" y="4"/>
                  <a:pt x="13" y="4"/>
                  <a:pt x="13" y="4"/>
                </a:cubicBezTo>
                <a:cubicBezTo>
                  <a:pt x="12" y="4"/>
                  <a:pt x="11" y="5"/>
                  <a:pt x="10" y="6"/>
                </a:cubicBezTo>
                <a:cubicBezTo>
                  <a:pt x="8" y="3"/>
                  <a:pt x="8" y="3"/>
                  <a:pt x="8" y="3"/>
                </a:cubicBezTo>
                <a:cubicBezTo>
                  <a:pt x="7" y="3"/>
                  <a:pt x="7" y="3"/>
                  <a:pt x="6" y="3"/>
                </a:cubicBezTo>
                <a:cubicBezTo>
                  <a:pt x="4" y="6"/>
                  <a:pt x="4" y="6"/>
                  <a:pt x="4" y="6"/>
                </a:cubicBezTo>
                <a:cubicBezTo>
                  <a:pt x="3" y="6"/>
                  <a:pt x="3" y="7"/>
                  <a:pt x="4" y="7"/>
                </a:cubicBezTo>
                <a:cubicBezTo>
                  <a:pt x="6" y="9"/>
                  <a:pt x="6" y="9"/>
                  <a:pt x="6" y="9"/>
                </a:cubicBezTo>
                <a:cubicBezTo>
                  <a:pt x="5" y="10"/>
                  <a:pt x="5" y="12"/>
                  <a:pt x="5" y="13"/>
                </a:cubicBezTo>
                <a:cubicBezTo>
                  <a:pt x="1" y="13"/>
                  <a:pt x="1" y="13"/>
                  <a:pt x="1" y="13"/>
                </a:cubicBezTo>
                <a:cubicBezTo>
                  <a:pt x="1" y="13"/>
                  <a:pt x="0" y="13"/>
                  <a:pt x="0" y="14"/>
                </a:cubicBezTo>
                <a:cubicBezTo>
                  <a:pt x="0" y="17"/>
                  <a:pt x="0" y="17"/>
                  <a:pt x="0" y="17"/>
                </a:cubicBezTo>
                <a:cubicBezTo>
                  <a:pt x="0" y="18"/>
                  <a:pt x="1" y="18"/>
                  <a:pt x="1" y="18"/>
                </a:cubicBezTo>
                <a:cubicBezTo>
                  <a:pt x="5" y="18"/>
                  <a:pt x="5" y="18"/>
                  <a:pt x="5" y="18"/>
                </a:cubicBezTo>
                <a:cubicBezTo>
                  <a:pt x="5" y="20"/>
                  <a:pt x="5" y="21"/>
                  <a:pt x="6" y="22"/>
                </a:cubicBezTo>
                <a:cubicBezTo>
                  <a:pt x="4" y="24"/>
                  <a:pt x="4" y="24"/>
                  <a:pt x="4" y="24"/>
                </a:cubicBezTo>
                <a:cubicBezTo>
                  <a:pt x="3" y="25"/>
                  <a:pt x="3" y="25"/>
                  <a:pt x="4" y="25"/>
                </a:cubicBezTo>
                <a:cubicBezTo>
                  <a:pt x="6" y="28"/>
                  <a:pt x="6" y="28"/>
                  <a:pt x="6" y="28"/>
                </a:cubicBezTo>
                <a:cubicBezTo>
                  <a:pt x="7" y="28"/>
                  <a:pt x="7" y="28"/>
                  <a:pt x="8" y="28"/>
                </a:cubicBezTo>
                <a:cubicBezTo>
                  <a:pt x="10" y="26"/>
                  <a:pt x="10" y="26"/>
                  <a:pt x="10" y="26"/>
                </a:cubicBezTo>
                <a:cubicBezTo>
                  <a:pt x="11" y="26"/>
                  <a:pt x="12" y="27"/>
                  <a:pt x="13" y="27"/>
                </a:cubicBezTo>
                <a:cubicBezTo>
                  <a:pt x="13" y="30"/>
                  <a:pt x="13" y="30"/>
                  <a:pt x="13" y="30"/>
                </a:cubicBezTo>
                <a:cubicBezTo>
                  <a:pt x="13" y="31"/>
                  <a:pt x="14" y="31"/>
                  <a:pt x="14" y="31"/>
                </a:cubicBezTo>
                <a:cubicBezTo>
                  <a:pt x="18" y="31"/>
                  <a:pt x="18" y="31"/>
                  <a:pt x="18" y="31"/>
                </a:cubicBezTo>
                <a:cubicBezTo>
                  <a:pt x="18" y="31"/>
                  <a:pt x="19" y="31"/>
                  <a:pt x="19" y="30"/>
                </a:cubicBezTo>
                <a:cubicBezTo>
                  <a:pt x="19" y="27"/>
                  <a:pt x="19" y="27"/>
                  <a:pt x="19" y="27"/>
                </a:cubicBezTo>
                <a:cubicBezTo>
                  <a:pt x="20" y="27"/>
                  <a:pt x="21" y="26"/>
                  <a:pt x="22" y="26"/>
                </a:cubicBezTo>
                <a:cubicBezTo>
                  <a:pt x="25" y="28"/>
                  <a:pt x="25" y="28"/>
                  <a:pt x="25" y="28"/>
                </a:cubicBezTo>
                <a:cubicBezTo>
                  <a:pt x="25" y="28"/>
                  <a:pt x="26" y="28"/>
                  <a:pt x="26" y="28"/>
                </a:cubicBezTo>
                <a:cubicBezTo>
                  <a:pt x="28" y="25"/>
                  <a:pt x="28" y="25"/>
                  <a:pt x="28" y="25"/>
                </a:cubicBezTo>
                <a:cubicBezTo>
                  <a:pt x="29" y="25"/>
                  <a:pt x="29" y="25"/>
                  <a:pt x="28" y="24"/>
                </a:cubicBezTo>
                <a:cubicBezTo>
                  <a:pt x="26" y="22"/>
                  <a:pt x="26" y="22"/>
                  <a:pt x="26" y="22"/>
                </a:cubicBezTo>
                <a:cubicBezTo>
                  <a:pt x="27" y="21"/>
                  <a:pt x="27" y="20"/>
                  <a:pt x="28" y="18"/>
                </a:cubicBezTo>
                <a:cubicBezTo>
                  <a:pt x="31" y="18"/>
                  <a:pt x="31" y="18"/>
                  <a:pt x="31" y="18"/>
                </a:cubicBezTo>
                <a:cubicBezTo>
                  <a:pt x="31" y="18"/>
                  <a:pt x="32" y="18"/>
                  <a:pt x="32" y="17"/>
                </a:cubicBezTo>
                <a:cubicBezTo>
                  <a:pt x="32" y="14"/>
                  <a:pt x="32" y="14"/>
                  <a:pt x="32" y="14"/>
                </a:cubicBezTo>
                <a:cubicBezTo>
                  <a:pt x="32" y="13"/>
                  <a:pt x="31" y="13"/>
                  <a:pt x="31" y="13"/>
                </a:cubicBezTo>
                <a:close/>
                <a:moveTo>
                  <a:pt x="16" y="23"/>
                </a:moveTo>
                <a:cubicBezTo>
                  <a:pt x="12" y="23"/>
                  <a:pt x="9" y="19"/>
                  <a:pt x="9" y="16"/>
                </a:cubicBezTo>
                <a:cubicBezTo>
                  <a:pt x="9" y="12"/>
                  <a:pt x="12" y="9"/>
                  <a:pt x="16" y="9"/>
                </a:cubicBezTo>
                <a:cubicBezTo>
                  <a:pt x="20" y="9"/>
                  <a:pt x="23" y="12"/>
                  <a:pt x="23" y="16"/>
                </a:cubicBezTo>
                <a:cubicBezTo>
                  <a:pt x="23" y="19"/>
                  <a:pt x="20" y="23"/>
                  <a:pt x="16" y="23"/>
                </a:cubicBezTo>
                <a:close/>
              </a:path>
            </a:pathLst>
          </a:custGeom>
          <a:solidFill>
            <a:srgbClr val="007DDA"/>
          </a:solidFill>
          <a:ln>
            <a:noFill/>
          </a:ln>
          <a:effectLst/>
        </p:spPr>
        <p:txBody>
          <a:bodyPr vert="horz" wrap="square" lIns="68541" tIns="34270" rIns="68541" bIns="34270" numCol="1" anchor="t" anchorCtr="0" compatLnSpc="1"/>
          <a:lstStyle/>
          <a:p>
            <a:endParaRPr lang="zh-CN" altLang="en-US" sz="1010">
              <a:solidFill>
                <a:prstClr val="black"/>
              </a:solidFill>
            </a:endParaRPr>
          </a:p>
        </p:txBody>
      </p:sp>
      <p:sp>
        <p:nvSpPr>
          <p:cNvPr id="18" name="矩形 17"/>
          <p:cNvSpPr/>
          <p:nvPr/>
        </p:nvSpPr>
        <p:spPr>
          <a:xfrm>
            <a:off x="2743849" y="2205968"/>
            <a:ext cx="1187456" cy="224905"/>
          </a:xfrm>
          <a:prstGeom prst="rect">
            <a:avLst/>
          </a:prstGeom>
        </p:spPr>
        <p:txBody>
          <a:bodyPr wrap="square" lIns="68534" tIns="34267" rIns="68534" bIns="34267">
            <a:spAutoFit/>
          </a:bodyPr>
          <a:lstStyle/>
          <a:p>
            <a:pPr algn="ctr"/>
            <a:r>
              <a:rPr lang="en-US" altLang="zh-CN" sz="1010" b="1" dirty="0">
                <a:solidFill>
                  <a:srgbClr val="0070C0"/>
                </a:solidFill>
                <a:latin typeface="Impact MT Std" pitchFamily="34" charset="0"/>
                <a:ea typeface="微软雅黑" panose="020B0503020204020204" pitchFamily="34" charset="-122"/>
              </a:rPr>
              <a:t>01</a:t>
            </a:r>
            <a:r>
              <a:rPr lang="en-US" altLang="zh-CN" sz="1010" b="1" dirty="0">
                <a:solidFill>
                  <a:srgbClr val="0070C0"/>
                </a:solidFill>
                <a:latin typeface="微软雅黑" panose="020B0503020204020204" pitchFamily="34" charset="-122"/>
                <a:ea typeface="微软雅黑" panose="020B0503020204020204" pitchFamily="34" charset="-122"/>
              </a:rPr>
              <a:t>.</a:t>
            </a:r>
            <a:r>
              <a:rPr lang="zh-CN" altLang="en-US" sz="1010" b="1" dirty="0">
                <a:solidFill>
                  <a:srgbClr val="0070C0"/>
                </a:solidFill>
                <a:latin typeface="微软雅黑" panose="020B0503020204020204" pitchFamily="34" charset="-122"/>
                <a:ea typeface="微软雅黑" panose="020B0503020204020204" pitchFamily="34" charset="-122"/>
              </a:rPr>
              <a:t>添加标题</a:t>
            </a:r>
          </a:p>
        </p:txBody>
      </p:sp>
      <p:sp>
        <p:nvSpPr>
          <p:cNvPr id="19" name="矩形 18"/>
          <p:cNvSpPr/>
          <p:nvPr/>
        </p:nvSpPr>
        <p:spPr>
          <a:xfrm>
            <a:off x="3971663" y="2205968"/>
            <a:ext cx="1187456" cy="224905"/>
          </a:xfrm>
          <a:prstGeom prst="rect">
            <a:avLst/>
          </a:prstGeom>
        </p:spPr>
        <p:txBody>
          <a:bodyPr wrap="square" lIns="68534" tIns="34267" rIns="68534" bIns="34267">
            <a:spAutoFit/>
          </a:bodyPr>
          <a:lstStyle/>
          <a:p>
            <a:pPr algn="ctr"/>
            <a:r>
              <a:rPr lang="en-US" altLang="zh-CN" sz="1010" b="1" dirty="0">
                <a:solidFill>
                  <a:srgbClr val="0070C0"/>
                </a:solidFill>
                <a:latin typeface="Impact MT Std" pitchFamily="34" charset="0"/>
                <a:ea typeface="微软雅黑" panose="020B0503020204020204" pitchFamily="34" charset="-122"/>
              </a:rPr>
              <a:t>02</a:t>
            </a:r>
            <a:r>
              <a:rPr lang="en-US" altLang="zh-CN" sz="1010" b="1" dirty="0">
                <a:solidFill>
                  <a:srgbClr val="0070C0"/>
                </a:solidFill>
                <a:latin typeface="微软雅黑" panose="020B0503020204020204" pitchFamily="34" charset="-122"/>
                <a:ea typeface="微软雅黑" panose="020B0503020204020204" pitchFamily="34" charset="-122"/>
              </a:rPr>
              <a:t>.</a:t>
            </a:r>
            <a:r>
              <a:rPr lang="zh-CN" altLang="en-US" sz="1010" b="1" dirty="0">
                <a:solidFill>
                  <a:srgbClr val="0070C0"/>
                </a:solidFill>
                <a:latin typeface="微软雅黑" panose="020B0503020204020204" pitchFamily="34" charset="-122"/>
                <a:ea typeface="微软雅黑" panose="020B0503020204020204" pitchFamily="34" charset="-122"/>
              </a:rPr>
              <a:t>添加标题</a:t>
            </a:r>
          </a:p>
        </p:txBody>
      </p:sp>
      <p:sp>
        <p:nvSpPr>
          <p:cNvPr id="20" name="矩形 19"/>
          <p:cNvSpPr/>
          <p:nvPr/>
        </p:nvSpPr>
        <p:spPr>
          <a:xfrm>
            <a:off x="1256292" y="1546219"/>
            <a:ext cx="1126885" cy="635684"/>
          </a:xfrm>
          <a:prstGeom prst="rect">
            <a:avLst/>
          </a:prstGeom>
        </p:spPr>
        <p:txBody>
          <a:bodyPr wrap="none">
            <a:spAutoFit/>
          </a:bodyPr>
          <a:lstStyle/>
          <a:p>
            <a:pPr algn="ctr">
              <a:spcBef>
                <a:spcPct val="0"/>
              </a:spcBef>
              <a:buFont typeface="Arial" panose="020B0604020202020204" pitchFamily="34" charset="0"/>
              <a:buNone/>
            </a:pPr>
            <a:r>
              <a:rPr lang="zh-CN" altLang="en-US" sz="1010" b="1" dirty="0">
                <a:solidFill>
                  <a:srgbClr val="007DDA"/>
                </a:solidFill>
                <a:latin typeface="微软雅黑" panose="020B0503020204020204" pitchFamily="34" charset="-122"/>
                <a:ea typeface="微软雅黑" panose="020B0503020204020204" pitchFamily="34" charset="-122"/>
                <a:cs typeface="Arial" panose="020B0604020202020204" pitchFamily="34" charset="0"/>
              </a:rPr>
              <a:t>添加标题</a:t>
            </a:r>
          </a:p>
          <a:p>
            <a:pPr algn="ctr">
              <a:lnSpc>
                <a:spcPct val="120000"/>
              </a:lnSpc>
              <a:spcBef>
                <a:spcPct val="0"/>
              </a:spcBef>
              <a:buNone/>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此处添加文字做</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20000"/>
              </a:lnSpc>
              <a:spcBef>
                <a:spcPct val="0"/>
              </a:spcBef>
              <a:buNone/>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详细的文字说明</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1" name="矩形 20"/>
          <p:cNvSpPr/>
          <p:nvPr/>
        </p:nvSpPr>
        <p:spPr>
          <a:xfrm>
            <a:off x="5458811" y="1562935"/>
            <a:ext cx="1126885" cy="635684"/>
          </a:xfrm>
          <a:prstGeom prst="rect">
            <a:avLst/>
          </a:prstGeom>
        </p:spPr>
        <p:txBody>
          <a:bodyPr wrap="none">
            <a:spAutoFit/>
          </a:bodyPr>
          <a:lstStyle/>
          <a:p>
            <a:pPr algn="ctr">
              <a:spcBef>
                <a:spcPct val="0"/>
              </a:spcBef>
              <a:buFont typeface="Arial" panose="020B0604020202020204" pitchFamily="34" charset="0"/>
              <a:buNone/>
            </a:pPr>
            <a:r>
              <a:rPr lang="zh-CN" altLang="en-US" sz="1010" b="1" dirty="0">
                <a:solidFill>
                  <a:srgbClr val="007DDA"/>
                </a:solidFill>
                <a:latin typeface="微软雅黑" panose="020B0503020204020204" pitchFamily="34" charset="-122"/>
                <a:ea typeface="微软雅黑" panose="020B0503020204020204" pitchFamily="34" charset="-122"/>
                <a:cs typeface="Arial" panose="020B0604020202020204" pitchFamily="34" charset="0"/>
              </a:rPr>
              <a:t>添加标题</a:t>
            </a:r>
          </a:p>
          <a:p>
            <a:pPr algn="ctr">
              <a:lnSpc>
                <a:spcPct val="120000"/>
              </a:lnSpc>
              <a:spcBef>
                <a:spcPct val="0"/>
              </a:spcBef>
              <a:buNone/>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此处添加文字做</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20000"/>
              </a:lnSpc>
              <a:spcBef>
                <a:spcPct val="0"/>
              </a:spcBef>
              <a:buNone/>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详细的文字说明</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2" name="圆角矩形 21"/>
          <p:cNvSpPr/>
          <p:nvPr/>
        </p:nvSpPr>
        <p:spPr>
          <a:xfrm>
            <a:off x="3971663" y="2651060"/>
            <a:ext cx="1216097" cy="1216097"/>
          </a:xfrm>
          <a:prstGeom prst="roundRect">
            <a:avLst>
              <a:gd name="adj" fmla="val 13844"/>
            </a:avLst>
          </a:prstGeom>
          <a:solidFill>
            <a:schemeClr val="bg1"/>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grpSp>
        <p:nvGrpSpPr>
          <p:cNvPr id="23" name="组合 22"/>
          <p:cNvGrpSpPr/>
          <p:nvPr/>
        </p:nvGrpSpPr>
        <p:grpSpPr>
          <a:xfrm>
            <a:off x="4404474" y="2949577"/>
            <a:ext cx="293425" cy="303902"/>
            <a:chOff x="9450388" y="2662238"/>
            <a:chExt cx="133350" cy="138112"/>
          </a:xfrm>
          <a:solidFill>
            <a:srgbClr val="007DDA"/>
          </a:solidFill>
          <a:effectLst/>
        </p:grpSpPr>
        <p:sp>
          <p:nvSpPr>
            <p:cNvPr id="24" name="Rectangle 239"/>
            <p:cNvSpPr>
              <a:spLocks noChangeArrowheads="1"/>
            </p:cNvSpPr>
            <p:nvPr/>
          </p:nvSpPr>
          <p:spPr bwMode="auto">
            <a:xfrm>
              <a:off x="9450388" y="2778125"/>
              <a:ext cx="26988"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t" anchorCtr="0" compatLnSpc="1"/>
            <a:lstStyle/>
            <a:p>
              <a:endParaRPr lang="zh-CN" altLang="en-US" sz="1010">
                <a:solidFill>
                  <a:prstClr val="black"/>
                </a:solidFill>
              </a:endParaRPr>
            </a:p>
          </p:txBody>
        </p:sp>
        <p:sp>
          <p:nvSpPr>
            <p:cNvPr id="25" name="Rectangle 240"/>
            <p:cNvSpPr>
              <a:spLocks noChangeArrowheads="1"/>
            </p:cNvSpPr>
            <p:nvPr/>
          </p:nvSpPr>
          <p:spPr bwMode="auto">
            <a:xfrm>
              <a:off x="9488488" y="2751138"/>
              <a:ext cx="22225" cy="492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t" anchorCtr="0" compatLnSpc="1"/>
            <a:lstStyle/>
            <a:p>
              <a:endParaRPr lang="zh-CN" altLang="en-US" sz="1010">
                <a:solidFill>
                  <a:prstClr val="black"/>
                </a:solidFill>
              </a:endParaRPr>
            </a:p>
          </p:txBody>
        </p:sp>
        <p:sp>
          <p:nvSpPr>
            <p:cNvPr id="26" name="Rectangle 241"/>
            <p:cNvSpPr>
              <a:spLocks noChangeArrowheads="1"/>
            </p:cNvSpPr>
            <p:nvPr/>
          </p:nvSpPr>
          <p:spPr bwMode="auto">
            <a:xfrm>
              <a:off x="9521825" y="2713038"/>
              <a:ext cx="23813" cy="873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t" anchorCtr="0" compatLnSpc="1"/>
            <a:lstStyle/>
            <a:p>
              <a:endParaRPr lang="zh-CN" altLang="en-US" sz="1010">
                <a:solidFill>
                  <a:prstClr val="black"/>
                </a:solidFill>
              </a:endParaRPr>
            </a:p>
          </p:txBody>
        </p:sp>
        <p:sp>
          <p:nvSpPr>
            <p:cNvPr id="27" name="Rectangle 242"/>
            <p:cNvSpPr>
              <a:spLocks noChangeArrowheads="1"/>
            </p:cNvSpPr>
            <p:nvPr/>
          </p:nvSpPr>
          <p:spPr bwMode="auto">
            <a:xfrm>
              <a:off x="9556750" y="2662238"/>
              <a:ext cx="26988" cy="1381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t" anchorCtr="0" compatLnSpc="1"/>
            <a:lstStyle/>
            <a:p>
              <a:endParaRPr lang="zh-CN" altLang="en-US" sz="1010">
                <a:solidFill>
                  <a:prstClr val="black"/>
                </a:solidFill>
              </a:endParaRPr>
            </a:p>
          </p:txBody>
        </p:sp>
        <p:sp>
          <p:nvSpPr>
            <p:cNvPr id="28" name="Freeform 243"/>
            <p:cNvSpPr/>
            <p:nvPr/>
          </p:nvSpPr>
          <p:spPr bwMode="auto">
            <a:xfrm>
              <a:off x="9556750" y="2662238"/>
              <a:ext cx="26988" cy="138112"/>
            </a:xfrm>
            <a:custGeom>
              <a:avLst/>
              <a:gdLst>
                <a:gd name="T0" fmla="*/ 17 w 17"/>
                <a:gd name="T1" fmla="*/ 87 h 87"/>
                <a:gd name="T2" fmla="*/ 0 w 17"/>
                <a:gd name="T3" fmla="*/ 87 h 87"/>
                <a:gd name="T4" fmla="*/ 0 w 17"/>
                <a:gd name="T5" fmla="*/ 0 h 87"/>
                <a:gd name="T6" fmla="*/ 17 w 17"/>
                <a:gd name="T7" fmla="*/ 0 h 87"/>
              </a:gdLst>
              <a:ahLst/>
              <a:cxnLst>
                <a:cxn ang="0">
                  <a:pos x="T0" y="T1"/>
                </a:cxn>
                <a:cxn ang="0">
                  <a:pos x="T2" y="T3"/>
                </a:cxn>
                <a:cxn ang="0">
                  <a:pos x="T4" y="T5"/>
                </a:cxn>
                <a:cxn ang="0">
                  <a:pos x="T6" y="T7"/>
                </a:cxn>
              </a:cxnLst>
              <a:rect l="0" t="0" r="r" b="b"/>
              <a:pathLst>
                <a:path w="17" h="87">
                  <a:moveTo>
                    <a:pt x="17" y="87"/>
                  </a:moveTo>
                  <a:lnTo>
                    <a:pt x="0" y="87"/>
                  </a:lnTo>
                  <a:lnTo>
                    <a:pt x="0" y="0"/>
                  </a:lnTo>
                  <a:lnTo>
                    <a:pt x="17"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41" tIns="34270" rIns="68541" bIns="34270" numCol="1" anchor="t" anchorCtr="0" compatLnSpc="1"/>
            <a:lstStyle/>
            <a:p>
              <a:endParaRPr lang="zh-CN" altLang="en-US" sz="1010">
                <a:solidFill>
                  <a:prstClr val="black"/>
                </a:solidFill>
              </a:endParaRPr>
            </a:p>
          </p:txBody>
        </p:sp>
      </p:grpSp>
      <p:sp>
        <p:nvSpPr>
          <p:cNvPr id="29" name="矩形 28"/>
          <p:cNvSpPr/>
          <p:nvPr/>
        </p:nvSpPr>
        <p:spPr>
          <a:xfrm>
            <a:off x="4025638" y="3392123"/>
            <a:ext cx="1187456" cy="224905"/>
          </a:xfrm>
          <a:prstGeom prst="rect">
            <a:avLst/>
          </a:prstGeom>
        </p:spPr>
        <p:txBody>
          <a:bodyPr wrap="square" lIns="68534" tIns="34267" rIns="68534" bIns="34267">
            <a:spAutoFit/>
          </a:bodyPr>
          <a:lstStyle/>
          <a:p>
            <a:pPr algn="ctr"/>
            <a:r>
              <a:rPr lang="en-US" altLang="zh-CN" sz="1010" b="1" dirty="0">
                <a:solidFill>
                  <a:srgbClr val="0070C0"/>
                </a:solidFill>
                <a:latin typeface="Impact MT Std" pitchFamily="34" charset="0"/>
                <a:ea typeface="微软雅黑" panose="020B0503020204020204" pitchFamily="34" charset="-122"/>
              </a:rPr>
              <a:t>03</a:t>
            </a:r>
            <a:r>
              <a:rPr lang="en-US" altLang="zh-CN" sz="1010" b="1" dirty="0">
                <a:solidFill>
                  <a:srgbClr val="0070C0"/>
                </a:solidFill>
                <a:latin typeface="微软雅黑" panose="020B0503020204020204" pitchFamily="34" charset="-122"/>
                <a:ea typeface="微软雅黑" panose="020B0503020204020204" pitchFamily="34" charset="-122"/>
              </a:rPr>
              <a:t>.</a:t>
            </a:r>
            <a:r>
              <a:rPr lang="zh-CN" altLang="en-US" sz="1010" b="1" dirty="0">
                <a:solidFill>
                  <a:srgbClr val="0070C0"/>
                </a:solidFill>
                <a:latin typeface="微软雅黑" panose="020B0503020204020204" pitchFamily="34" charset="-122"/>
                <a:ea typeface="微软雅黑" panose="020B0503020204020204" pitchFamily="34" charset="-122"/>
              </a:rPr>
              <a:t>添加标题</a:t>
            </a:r>
          </a:p>
        </p:txBody>
      </p:sp>
      <p:sp>
        <p:nvSpPr>
          <p:cNvPr id="30" name="矩形 29"/>
          <p:cNvSpPr/>
          <p:nvPr/>
        </p:nvSpPr>
        <p:spPr>
          <a:xfrm>
            <a:off x="2545090" y="2787651"/>
            <a:ext cx="1126885" cy="635684"/>
          </a:xfrm>
          <a:prstGeom prst="rect">
            <a:avLst/>
          </a:prstGeom>
        </p:spPr>
        <p:txBody>
          <a:bodyPr wrap="none">
            <a:spAutoFit/>
          </a:bodyPr>
          <a:lstStyle/>
          <a:p>
            <a:pPr algn="ctr">
              <a:spcBef>
                <a:spcPct val="0"/>
              </a:spcBef>
              <a:buFont typeface="Arial" panose="020B0604020202020204" pitchFamily="34" charset="0"/>
              <a:buNone/>
            </a:pPr>
            <a:r>
              <a:rPr lang="zh-CN" altLang="en-US" sz="1010" b="1" dirty="0">
                <a:solidFill>
                  <a:srgbClr val="007DDA"/>
                </a:solidFill>
                <a:latin typeface="微软雅黑" panose="020B0503020204020204" pitchFamily="34" charset="-122"/>
                <a:ea typeface="微软雅黑" panose="020B0503020204020204" pitchFamily="34" charset="-122"/>
                <a:cs typeface="Arial" panose="020B0604020202020204" pitchFamily="34" charset="0"/>
              </a:rPr>
              <a:t>添加标题</a:t>
            </a:r>
          </a:p>
          <a:p>
            <a:pPr algn="ctr">
              <a:lnSpc>
                <a:spcPct val="120000"/>
              </a:lnSpc>
              <a:spcBef>
                <a:spcPct val="0"/>
              </a:spcBef>
              <a:buNone/>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此处添加文字做</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20000"/>
              </a:lnSpc>
              <a:spcBef>
                <a:spcPct val="0"/>
              </a:spcBef>
              <a:buNone/>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详细的文字说明</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1" name="圆角矩形 30"/>
          <p:cNvSpPr/>
          <p:nvPr/>
        </p:nvSpPr>
        <p:spPr>
          <a:xfrm>
            <a:off x="5213096" y="2651060"/>
            <a:ext cx="1216097" cy="1216097"/>
          </a:xfrm>
          <a:prstGeom prst="roundRect">
            <a:avLst>
              <a:gd name="adj" fmla="val 13844"/>
            </a:avLst>
          </a:prstGeom>
          <a:solidFill>
            <a:schemeClr val="bg1"/>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grpSp>
        <p:nvGrpSpPr>
          <p:cNvPr id="32" name="组合 31"/>
          <p:cNvGrpSpPr/>
          <p:nvPr/>
        </p:nvGrpSpPr>
        <p:grpSpPr>
          <a:xfrm>
            <a:off x="5638402" y="2895603"/>
            <a:ext cx="339072" cy="341385"/>
            <a:chOff x="3771900" y="3200403"/>
            <a:chExt cx="2011680" cy="2025393"/>
          </a:xfrm>
          <a:solidFill>
            <a:srgbClr val="007DDA"/>
          </a:solidFill>
          <a:effectLst/>
        </p:grpSpPr>
        <p:sp>
          <p:nvSpPr>
            <p:cNvPr id="33" name="任意多边形 32"/>
            <p:cNvSpPr/>
            <p:nvPr/>
          </p:nvSpPr>
          <p:spPr>
            <a:xfrm>
              <a:off x="3775164" y="3370221"/>
              <a:ext cx="770709" cy="796835"/>
            </a:xfrm>
            <a:custGeom>
              <a:avLst/>
              <a:gdLst>
                <a:gd name="connsiteX0" fmla="*/ 0 w 770708"/>
                <a:gd name="connsiteY0" fmla="*/ 104503 h 796834"/>
                <a:gd name="connsiteX1" fmla="*/ 0 w 770708"/>
                <a:gd name="connsiteY1" fmla="*/ 796834 h 796834"/>
                <a:gd name="connsiteX2" fmla="*/ 770708 w 770708"/>
                <a:gd name="connsiteY2" fmla="*/ 770709 h 796834"/>
                <a:gd name="connsiteX3" fmla="*/ 770708 w 770708"/>
                <a:gd name="connsiteY3" fmla="*/ 0 h 796834"/>
                <a:gd name="connsiteX4" fmla="*/ 0 w 770708"/>
                <a:gd name="connsiteY4" fmla="*/ 104503 h 7968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0708" h="796834">
                  <a:moveTo>
                    <a:pt x="0" y="104503"/>
                  </a:moveTo>
                  <a:lnTo>
                    <a:pt x="0" y="796834"/>
                  </a:lnTo>
                  <a:lnTo>
                    <a:pt x="770708" y="770709"/>
                  </a:lnTo>
                  <a:lnTo>
                    <a:pt x="770708" y="0"/>
                  </a:lnTo>
                  <a:lnTo>
                    <a:pt x="0" y="104503"/>
                  </a:lnTo>
                  <a:close/>
                </a:path>
              </a:pathLst>
            </a:cu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solidFill>
                  <a:prstClr val="white"/>
                </a:solidFill>
              </a:endParaRPr>
            </a:p>
          </p:txBody>
        </p:sp>
        <p:sp>
          <p:nvSpPr>
            <p:cNvPr id="34" name="任意多边形 33"/>
            <p:cNvSpPr/>
            <p:nvPr/>
          </p:nvSpPr>
          <p:spPr>
            <a:xfrm>
              <a:off x="4704586" y="3200403"/>
              <a:ext cx="1078994" cy="937258"/>
            </a:xfrm>
            <a:custGeom>
              <a:avLst/>
              <a:gdLst>
                <a:gd name="connsiteX0" fmla="*/ 0 w 1078992"/>
                <a:gd name="connsiteY0" fmla="*/ 155448 h 937260"/>
                <a:gd name="connsiteX1" fmla="*/ 1078992 w 1078992"/>
                <a:gd name="connsiteY1" fmla="*/ 0 h 937260"/>
                <a:gd name="connsiteX2" fmla="*/ 1078992 w 1078992"/>
                <a:gd name="connsiteY2" fmla="*/ 928116 h 937260"/>
                <a:gd name="connsiteX3" fmla="*/ 9144 w 1078992"/>
                <a:gd name="connsiteY3" fmla="*/ 937260 h 937260"/>
                <a:gd name="connsiteX4" fmla="*/ 0 w 1078992"/>
                <a:gd name="connsiteY4" fmla="*/ 155448 h 9372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8992" h="937260">
                  <a:moveTo>
                    <a:pt x="0" y="155448"/>
                  </a:moveTo>
                  <a:lnTo>
                    <a:pt x="1078992" y="0"/>
                  </a:lnTo>
                  <a:lnTo>
                    <a:pt x="1078992" y="928116"/>
                  </a:lnTo>
                  <a:lnTo>
                    <a:pt x="9144" y="937260"/>
                  </a:lnTo>
                  <a:lnTo>
                    <a:pt x="0" y="155448"/>
                  </a:lnTo>
                  <a:close/>
                </a:path>
              </a:pathLst>
            </a:cu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solidFill>
                  <a:prstClr val="white"/>
                </a:solidFill>
              </a:endParaRPr>
            </a:p>
          </p:txBody>
        </p:sp>
        <p:sp>
          <p:nvSpPr>
            <p:cNvPr id="35" name="任意多边形 34"/>
            <p:cNvSpPr/>
            <p:nvPr/>
          </p:nvSpPr>
          <p:spPr>
            <a:xfrm>
              <a:off x="3771900" y="4279397"/>
              <a:ext cx="772670" cy="786382"/>
            </a:xfrm>
            <a:custGeom>
              <a:avLst/>
              <a:gdLst>
                <a:gd name="connsiteX0" fmla="*/ 0 w 772668"/>
                <a:gd name="connsiteY0" fmla="*/ 0 h 786384"/>
                <a:gd name="connsiteX1" fmla="*/ 772668 w 772668"/>
                <a:gd name="connsiteY1" fmla="*/ 13716 h 786384"/>
                <a:gd name="connsiteX2" fmla="*/ 772668 w 772668"/>
                <a:gd name="connsiteY2" fmla="*/ 786384 h 786384"/>
                <a:gd name="connsiteX3" fmla="*/ 4572 w 772668"/>
                <a:gd name="connsiteY3" fmla="*/ 667512 h 786384"/>
                <a:gd name="connsiteX4" fmla="*/ 0 w 772668"/>
                <a:gd name="connsiteY4" fmla="*/ 0 h 7863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668" h="786384">
                  <a:moveTo>
                    <a:pt x="0" y="0"/>
                  </a:moveTo>
                  <a:lnTo>
                    <a:pt x="772668" y="13716"/>
                  </a:lnTo>
                  <a:lnTo>
                    <a:pt x="772668" y="786384"/>
                  </a:lnTo>
                  <a:lnTo>
                    <a:pt x="4572" y="667512"/>
                  </a:lnTo>
                  <a:lnTo>
                    <a:pt x="0" y="0"/>
                  </a:lnTo>
                  <a:close/>
                </a:path>
              </a:pathLst>
            </a:cu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solidFill>
                  <a:prstClr val="white"/>
                </a:solidFill>
              </a:endParaRPr>
            </a:p>
          </p:txBody>
        </p:sp>
        <p:sp>
          <p:nvSpPr>
            <p:cNvPr id="36" name="任意多边形 35"/>
            <p:cNvSpPr/>
            <p:nvPr/>
          </p:nvSpPr>
          <p:spPr>
            <a:xfrm>
              <a:off x="4704586" y="4293110"/>
              <a:ext cx="1076203" cy="932686"/>
            </a:xfrm>
            <a:custGeom>
              <a:avLst/>
              <a:gdLst>
                <a:gd name="connsiteX0" fmla="*/ 0 w 1092708"/>
                <a:gd name="connsiteY0" fmla="*/ 0 h 932688"/>
                <a:gd name="connsiteX1" fmla="*/ 0 w 1092708"/>
                <a:gd name="connsiteY1" fmla="*/ 795528 h 932688"/>
                <a:gd name="connsiteX2" fmla="*/ 1092708 w 1092708"/>
                <a:gd name="connsiteY2" fmla="*/ 932688 h 932688"/>
                <a:gd name="connsiteX3" fmla="*/ 1092708 w 1092708"/>
                <a:gd name="connsiteY3" fmla="*/ 9144 h 932688"/>
                <a:gd name="connsiteX4" fmla="*/ 0 w 1092708"/>
                <a:gd name="connsiteY4" fmla="*/ 0 h 9326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2708" h="932688">
                  <a:moveTo>
                    <a:pt x="0" y="0"/>
                  </a:moveTo>
                  <a:lnTo>
                    <a:pt x="0" y="795528"/>
                  </a:lnTo>
                  <a:lnTo>
                    <a:pt x="1092708" y="932688"/>
                  </a:lnTo>
                  <a:lnTo>
                    <a:pt x="1092708" y="9144"/>
                  </a:lnTo>
                  <a:lnTo>
                    <a:pt x="0" y="0"/>
                  </a:lnTo>
                  <a:close/>
                </a:path>
              </a:pathLst>
            </a:cu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solidFill>
                  <a:prstClr val="white"/>
                </a:solidFill>
              </a:endParaRPr>
            </a:p>
          </p:txBody>
        </p:sp>
      </p:grpSp>
      <p:sp>
        <p:nvSpPr>
          <p:cNvPr id="37" name="矩形 36"/>
          <p:cNvSpPr/>
          <p:nvPr/>
        </p:nvSpPr>
        <p:spPr>
          <a:xfrm>
            <a:off x="5213095" y="3382685"/>
            <a:ext cx="1187456" cy="224905"/>
          </a:xfrm>
          <a:prstGeom prst="rect">
            <a:avLst/>
          </a:prstGeom>
        </p:spPr>
        <p:txBody>
          <a:bodyPr wrap="square" lIns="68534" tIns="34267" rIns="68534" bIns="34267">
            <a:spAutoFit/>
          </a:bodyPr>
          <a:lstStyle/>
          <a:p>
            <a:pPr algn="ctr"/>
            <a:r>
              <a:rPr lang="en-US" altLang="zh-CN" sz="1010" b="1" dirty="0">
                <a:solidFill>
                  <a:srgbClr val="0070C0"/>
                </a:solidFill>
                <a:latin typeface="Impact MT Std" pitchFamily="34" charset="0"/>
                <a:ea typeface="微软雅黑" panose="020B0503020204020204" pitchFamily="34" charset="-122"/>
              </a:rPr>
              <a:t>04</a:t>
            </a:r>
            <a:r>
              <a:rPr lang="en-US" altLang="zh-CN" sz="1010" b="1" dirty="0">
                <a:solidFill>
                  <a:srgbClr val="0070C0"/>
                </a:solidFill>
                <a:latin typeface="微软雅黑" panose="020B0503020204020204" pitchFamily="34" charset="-122"/>
                <a:ea typeface="微软雅黑" panose="020B0503020204020204" pitchFamily="34" charset="-122"/>
              </a:rPr>
              <a:t>.</a:t>
            </a:r>
            <a:r>
              <a:rPr lang="zh-CN" altLang="en-US" sz="1010" b="1" dirty="0">
                <a:solidFill>
                  <a:srgbClr val="0070C0"/>
                </a:solidFill>
                <a:latin typeface="微软雅黑" panose="020B0503020204020204" pitchFamily="34" charset="-122"/>
                <a:ea typeface="微软雅黑" panose="020B0503020204020204" pitchFamily="34" charset="-122"/>
              </a:rPr>
              <a:t>添加标题</a:t>
            </a:r>
          </a:p>
        </p:txBody>
      </p:sp>
      <p:sp>
        <p:nvSpPr>
          <p:cNvPr id="38" name="矩形 37"/>
          <p:cNvSpPr/>
          <p:nvPr/>
        </p:nvSpPr>
        <p:spPr>
          <a:xfrm>
            <a:off x="6692297" y="2787651"/>
            <a:ext cx="1126885" cy="1023362"/>
          </a:xfrm>
          <a:prstGeom prst="rect">
            <a:avLst/>
          </a:prstGeom>
        </p:spPr>
        <p:txBody>
          <a:bodyPr wrap="none">
            <a:spAutoFit/>
          </a:bodyPr>
          <a:lstStyle/>
          <a:p>
            <a:pPr algn="ctr">
              <a:spcBef>
                <a:spcPct val="0"/>
              </a:spcBef>
              <a:buFont typeface="Arial" panose="020B0604020202020204" pitchFamily="34" charset="0"/>
              <a:buNone/>
            </a:pPr>
            <a:r>
              <a:rPr lang="zh-CN" altLang="en-US" sz="1010" b="1" dirty="0">
                <a:solidFill>
                  <a:srgbClr val="007DDA"/>
                </a:solidFill>
                <a:latin typeface="微软雅黑" panose="020B0503020204020204" pitchFamily="34" charset="-122"/>
                <a:ea typeface="微软雅黑" panose="020B0503020204020204" pitchFamily="34" charset="-122"/>
                <a:cs typeface="Arial" panose="020B0604020202020204" pitchFamily="34" charset="0"/>
              </a:rPr>
              <a:t>添加标题</a:t>
            </a:r>
          </a:p>
          <a:p>
            <a:pPr algn="ctr">
              <a:lnSpc>
                <a:spcPct val="120000"/>
              </a:lnSpc>
              <a:spcBef>
                <a:spcPct val="0"/>
              </a:spcBef>
              <a:buNone/>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此处添加文字做</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20000"/>
              </a:lnSpc>
              <a:spcBef>
                <a:spcPct val="0"/>
              </a:spcBef>
              <a:buNone/>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详细的文字说明</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20000"/>
              </a:lnSpc>
              <a:spcBef>
                <a:spcPct val="0"/>
              </a:spcBef>
              <a:buNone/>
            </a:pP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20000"/>
              </a:lnSpc>
              <a:spcBef>
                <a:spcPct val="0"/>
              </a:spcBef>
              <a:buNone/>
            </a:pP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39" name="组合 38"/>
          <p:cNvGrpSpPr/>
          <p:nvPr/>
        </p:nvGrpSpPr>
        <p:grpSpPr>
          <a:xfrm rot="5400000">
            <a:off x="2529281" y="1409630"/>
            <a:ext cx="75772" cy="542033"/>
            <a:chOff x="3970830" y="3501008"/>
            <a:chExt cx="101086" cy="723122"/>
          </a:xfrm>
        </p:grpSpPr>
        <p:sp>
          <p:nvSpPr>
            <p:cNvPr id="40" name="椭圆 39"/>
            <p:cNvSpPr/>
            <p:nvPr/>
          </p:nvSpPr>
          <p:spPr>
            <a:xfrm>
              <a:off x="3970831" y="3501008"/>
              <a:ext cx="101085" cy="101085"/>
            </a:xfrm>
            <a:prstGeom prst="ellipse">
              <a:avLst/>
            </a:prstGeom>
            <a:noFill/>
            <a:ln w="9525">
              <a:solidFill>
                <a:srgbClr val="007D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cxnSp>
          <p:nvCxnSpPr>
            <p:cNvPr id="41" name="直接连接符 40"/>
            <p:cNvCxnSpPr/>
            <p:nvPr/>
          </p:nvCxnSpPr>
          <p:spPr>
            <a:xfrm>
              <a:off x="4021373" y="3602093"/>
              <a:ext cx="0" cy="520952"/>
            </a:xfrm>
            <a:prstGeom prst="line">
              <a:avLst/>
            </a:prstGeom>
            <a:ln>
              <a:solidFill>
                <a:srgbClr val="007DDA"/>
              </a:solidFill>
              <a:prstDash val="sysDash"/>
            </a:ln>
          </p:spPr>
          <p:style>
            <a:lnRef idx="1">
              <a:schemeClr val="accent1"/>
            </a:lnRef>
            <a:fillRef idx="0">
              <a:schemeClr val="accent1"/>
            </a:fillRef>
            <a:effectRef idx="0">
              <a:schemeClr val="accent1"/>
            </a:effectRef>
            <a:fontRef idx="minor">
              <a:schemeClr val="tx1"/>
            </a:fontRef>
          </p:style>
        </p:cxnSp>
        <p:sp>
          <p:nvSpPr>
            <p:cNvPr id="42" name="椭圆 41"/>
            <p:cNvSpPr/>
            <p:nvPr/>
          </p:nvSpPr>
          <p:spPr>
            <a:xfrm>
              <a:off x="3970830" y="4123045"/>
              <a:ext cx="101085" cy="101085"/>
            </a:xfrm>
            <a:prstGeom prst="ellipse">
              <a:avLst/>
            </a:prstGeom>
            <a:noFill/>
            <a:ln w="9525">
              <a:solidFill>
                <a:srgbClr val="007D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grpSp>
      <p:grpSp>
        <p:nvGrpSpPr>
          <p:cNvPr id="43" name="组合 42"/>
          <p:cNvGrpSpPr/>
          <p:nvPr/>
        </p:nvGrpSpPr>
        <p:grpSpPr>
          <a:xfrm rot="5400000">
            <a:off x="5282019" y="1421039"/>
            <a:ext cx="75772" cy="542033"/>
            <a:chOff x="3970830" y="3501008"/>
            <a:chExt cx="101086" cy="723122"/>
          </a:xfrm>
        </p:grpSpPr>
        <p:sp>
          <p:nvSpPr>
            <p:cNvPr id="44" name="椭圆 43"/>
            <p:cNvSpPr/>
            <p:nvPr/>
          </p:nvSpPr>
          <p:spPr>
            <a:xfrm>
              <a:off x="3970831" y="3501008"/>
              <a:ext cx="101085" cy="101085"/>
            </a:xfrm>
            <a:prstGeom prst="ellipse">
              <a:avLst/>
            </a:prstGeom>
            <a:noFill/>
            <a:ln w="9525">
              <a:solidFill>
                <a:srgbClr val="007D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cxnSp>
          <p:nvCxnSpPr>
            <p:cNvPr id="45" name="直接连接符 44"/>
            <p:cNvCxnSpPr/>
            <p:nvPr/>
          </p:nvCxnSpPr>
          <p:spPr>
            <a:xfrm>
              <a:off x="4021373" y="3602093"/>
              <a:ext cx="0" cy="520952"/>
            </a:xfrm>
            <a:prstGeom prst="line">
              <a:avLst/>
            </a:prstGeom>
            <a:ln>
              <a:solidFill>
                <a:srgbClr val="007DDA"/>
              </a:solidFill>
              <a:prstDash val="sysDash"/>
            </a:ln>
          </p:spPr>
          <p:style>
            <a:lnRef idx="1">
              <a:schemeClr val="accent1"/>
            </a:lnRef>
            <a:fillRef idx="0">
              <a:schemeClr val="accent1"/>
            </a:fillRef>
            <a:effectRef idx="0">
              <a:schemeClr val="accent1"/>
            </a:effectRef>
            <a:fontRef idx="minor">
              <a:schemeClr val="tx1"/>
            </a:fontRef>
          </p:style>
        </p:cxnSp>
        <p:sp>
          <p:nvSpPr>
            <p:cNvPr id="46" name="椭圆 45"/>
            <p:cNvSpPr/>
            <p:nvPr/>
          </p:nvSpPr>
          <p:spPr>
            <a:xfrm>
              <a:off x="3970830" y="4123045"/>
              <a:ext cx="101085" cy="101085"/>
            </a:xfrm>
            <a:prstGeom prst="ellipse">
              <a:avLst/>
            </a:prstGeom>
            <a:noFill/>
            <a:ln w="9525">
              <a:solidFill>
                <a:srgbClr val="007D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grpSp>
      <p:grpSp>
        <p:nvGrpSpPr>
          <p:cNvPr id="47" name="组合 46"/>
          <p:cNvGrpSpPr/>
          <p:nvPr/>
        </p:nvGrpSpPr>
        <p:grpSpPr>
          <a:xfrm rot="5400000">
            <a:off x="3772993" y="2640675"/>
            <a:ext cx="75772" cy="542033"/>
            <a:chOff x="3970830" y="3501008"/>
            <a:chExt cx="101086" cy="723122"/>
          </a:xfrm>
        </p:grpSpPr>
        <p:sp>
          <p:nvSpPr>
            <p:cNvPr id="48" name="椭圆 47"/>
            <p:cNvSpPr/>
            <p:nvPr/>
          </p:nvSpPr>
          <p:spPr>
            <a:xfrm>
              <a:off x="3970831" y="3501008"/>
              <a:ext cx="101085" cy="101085"/>
            </a:xfrm>
            <a:prstGeom prst="ellipse">
              <a:avLst/>
            </a:prstGeom>
            <a:noFill/>
            <a:ln w="9525">
              <a:solidFill>
                <a:srgbClr val="007D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cxnSp>
          <p:nvCxnSpPr>
            <p:cNvPr id="49" name="直接连接符 48"/>
            <p:cNvCxnSpPr/>
            <p:nvPr/>
          </p:nvCxnSpPr>
          <p:spPr>
            <a:xfrm>
              <a:off x="4021373" y="3602093"/>
              <a:ext cx="0" cy="520952"/>
            </a:xfrm>
            <a:prstGeom prst="line">
              <a:avLst/>
            </a:prstGeom>
            <a:ln>
              <a:solidFill>
                <a:srgbClr val="007DDA"/>
              </a:solidFill>
              <a:prstDash val="sysDash"/>
            </a:ln>
          </p:spPr>
          <p:style>
            <a:lnRef idx="1">
              <a:schemeClr val="accent1"/>
            </a:lnRef>
            <a:fillRef idx="0">
              <a:schemeClr val="accent1"/>
            </a:fillRef>
            <a:effectRef idx="0">
              <a:schemeClr val="accent1"/>
            </a:effectRef>
            <a:fontRef idx="minor">
              <a:schemeClr val="tx1"/>
            </a:fontRef>
          </p:style>
        </p:cxnSp>
        <p:sp>
          <p:nvSpPr>
            <p:cNvPr id="50" name="椭圆 49"/>
            <p:cNvSpPr/>
            <p:nvPr/>
          </p:nvSpPr>
          <p:spPr>
            <a:xfrm>
              <a:off x="3970830" y="4123045"/>
              <a:ext cx="101085" cy="101085"/>
            </a:xfrm>
            <a:prstGeom prst="ellipse">
              <a:avLst/>
            </a:prstGeom>
            <a:noFill/>
            <a:ln w="9525">
              <a:solidFill>
                <a:srgbClr val="007D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grpSp>
      <p:grpSp>
        <p:nvGrpSpPr>
          <p:cNvPr id="51" name="组合 50"/>
          <p:cNvGrpSpPr/>
          <p:nvPr/>
        </p:nvGrpSpPr>
        <p:grpSpPr>
          <a:xfrm rot="5400000">
            <a:off x="6523451" y="2640675"/>
            <a:ext cx="75772" cy="542033"/>
            <a:chOff x="3970830" y="3501008"/>
            <a:chExt cx="101086" cy="723122"/>
          </a:xfrm>
        </p:grpSpPr>
        <p:sp>
          <p:nvSpPr>
            <p:cNvPr id="52" name="椭圆 51"/>
            <p:cNvSpPr/>
            <p:nvPr/>
          </p:nvSpPr>
          <p:spPr>
            <a:xfrm>
              <a:off x="3970831" y="3501008"/>
              <a:ext cx="101085" cy="101085"/>
            </a:xfrm>
            <a:prstGeom prst="ellipse">
              <a:avLst/>
            </a:prstGeom>
            <a:noFill/>
            <a:ln w="9525">
              <a:solidFill>
                <a:srgbClr val="007D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cxnSp>
          <p:nvCxnSpPr>
            <p:cNvPr id="53" name="直接连接符 52"/>
            <p:cNvCxnSpPr/>
            <p:nvPr/>
          </p:nvCxnSpPr>
          <p:spPr>
            <a:xfrm>
              <a:off x="4021373" y="3602093"/>
              <a:ext cx="0" cy="520952"/>
            </a:xfrm>
            <a:prstGeom prst="line">
              <a:avLst/>
            </a:prstGeom>
            <a:ln>
              <a:solidFill>
                <a:srgbClr val="007DDA"/>
              </a:solidFill>
              <a:prstDash val="sysDash"/>
            </a:ln>
          </p:spPr>
          <p:style>
            <a:lnRef idx="1">
              <a:schemeClr val="accent1"/>
            </a:lnRef>
            <a:fillRef idx="0">
              <a:schemeClr val="accent1"/>
            </a:fillRef>
            <a:effectRef idx="0">
              <a:schemeClr val="accent1"/>
            </a:effectRef>
            <a:fontRef idx="minor">
              <a:schemeClr val="tx1"/>
            </a:fontRef>
          </p:style>
        </p:cxnSp>
        <p:sp>
          <p:nvSpPr>
            <p:cNvPr id="54" name="椭圆 53"/>
            <p:cNvSpPr/>
            <p:nvPr/>
          </p:nvSpPr>
          <p:spPr>
            <a:xfrm>
              <a:off x="3970830" y="4123045"/>
              <a:ext cx="101085" cy="101085"/>
            </a:xfrm>
            <a:prstGeom prst="ellipse">
              <a:avLst/>
            </a:prstGeom>
            <a:noFill/>
            <a:ln w="9525">
              <a:solidFill>
                <a:srgbClr val="007D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grpSp>
    </p:spTree>
    <p:extLst>
      <p:ext uri="{BB962C8B-B14F-4D97-AF65-F5344CB8AC3E}">
        <p14:creationId xmlns:p14="http://schemas.microsoft.com/office/powerpoint/2010/main" val="348884919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1+#ppt_w/2"/>
                                          </p:val>
                                        </p:tav>
                                        <p:tav tm="100000">
                                          <p:val>
                                            <p:strVal val="#ppt_x"/>
                                          </p:val>
                                        </p:tav>
                                      </p:tavLst>
                                    </p:anim>
                                    <p:anim calcmode="lin" valueType="num">
                                      <p:cBhvr additive="base">
                                        <p:cTn id="12"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par>
                                <p:cTn id="20" presetID="45"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ppt_w</p:attrName>
                                        </p:attrNameLst>
                                      </p:cBhvr>
                                      <p:tavLst>
                                        <p:tav tm="0" fmla="#ppt_w*sin(2.5*pi*$)">
                                          <p:val>
                                            <p:fltVal val="0"/>
                                          </p:val>
                                        </p:tav>
                                        <p:tav tm="100000">
                                          <p:val>
                                            <p:fltVal val="1"/>
                                          </p:val>
                                        </p:tav>
                                      </p:tavLst>
                                    </p:anim>
                                    <p:anim calcmode="lin" valueType="num">
                                      <p:cBhvr>
                                        <p:cTn id="24" dur="1000" fill="hold"/>
                                        <p:tgtEl>
                                          <p:spTgt spid="7"/>
                                        </p:tgtEl>
                                        <p:attrNameLst>
                                          <p:attrName>ppt_h</p:attrName>
                                        </p:attrNameLst>
                                      </p:cBhvr>
                                      <p:tavLst>
                                        <p:tav tm="0">
                                          <p:val>
                                            <p:strVal val="#ppt_h"/>
                                          </p:val>
                                        </p:tav>
                                        <p:tav tm="100000">
                                          <p:val>
                                            <p:strVal val="#ppt_h"/>
                                          </p:val>
                                        </p:tav>
                                      </p:tavLst>
                                    </p:anim>
                                  </p:childTnLst>
                                </p:cTn>
                              </p:par>
                              <p:par>
                                <p:cTn id="25" presetID="45"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ppt_w</p:attrName>
                                        </p:attrNameLst>
                                      </p:cBhvr>
                                      <p:tavLst>
                                        <p:tav tm="0" fmla="#ppt_w*sin(2.5*pi*$)">
                                          <p:val>
                                            <p:fltVal val="0"/>
                                          </p:val>
                                        </p:tav>
                                        <p:tav tm="100000">
                                          <p:val>
                                            <p:fltVal val="1"/>
                                          </p:val>
                                        </p:tav>
                                      </p:tavLst>
                                    </p:anim>
                                    <p:anim calcmode="lin" valueType="num">
                                      <p:cBhvr>
                                        <p:cTn id="29" dur="1000" fill="hold"/>
                                        <p:tgtEl>
                                          <p:spTgt spid="8"/>
                                        </p:tgtEl>
                                        <p:attrNameLst>
                                          <p:attrName>ppt_h</p:attrName>
                                        </p:attrNameLst>
                                      </p:cBhvr>
                                      <p:tavLst>
                                        <p:tav tm="0">
                                          <p:val>
                                            <p:strVal val="#ppt_h"/>
                                          </p:val>
                                        </p:tav>
                                        <p:tav tm="100000">
                                          <p:val>
                                            <p:strVal val="#ppt_h"/>
                                          </p:val>
                                        </p:tav>
                                      </p:tavLst>
                                    </p:anim>
                                  </p:childTnLst>
                                </p:cTn>
                              </p:par>
                              <p:par>
                                <p:cTn id="30" presetID="45" presetClass="entr" presetSubtype="0"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1000"/>
                                        <p:tgtEl>
                                          <p:spTgt spid="22"/>
                                        </p:tgtEl>
                                      </p:cBhvr>
                                    </p:animEffect>
                                    <p:anim calcmode="lin" valueType="num">
                                      <p:cBhvr>
                                        <p:cTn id="33" dur="1000" fill="hold"/>
                                        <p:tgtEl>
                                          <p:spTgt spid="22"/>
                                        </p:tgtEl>
                                        <p:attrNameLst>
                                          <p:attrName>ppt_w</p:attrName>
                                        </p:attrNameLst>
                                      </p:cBhvr>
                                      <p:tavLst>
                                        <p:tav tm="0" fmla="#ppt_w*sin(2.5*pi*$)">
                                          <p:val>
                                            <p:fltVal val="0"/>
                                          </p:val>
                                        </p:tav>
                                        <p:tav tm="100000">
                                          <p:val>
                                            <p:fltVal val="1"/>
                                          </p:val>
                                        </p:tav>
                                      </p:tavLst>
                                    </p:anim>
                                    <p:anim calcmode="lin" valueType="num">
                                      <p:cBhvr>
                                        <p:cTn id="34" dur="1000" fill="hold"/>
                                        <p:tgtEl>
                                          <p:spTgt spid="22"/>
                                        </p:tgtEl>
                                        <p:attrNameLst>
                                          <p:attrName>ppt_h</p:attrName>
                                        </p:attrNameLst>
                                      </p:cBhvr>
                                      <p:tavLst>
                                        <p:tav tm="0">
                                          <p:val>
                                            <p:strVal val="#ppt_h"/>
                                          </p:val>
                                        </p:tav>
                                        <p:tav tm="100000">
                                          <p:val>
                                            <p:strVal val="#ppt_h"/>
                                          </p:val>
                                        </p:tav>
                                      </p:tavLst>
                                    </p:anim>
                                  </p:childTnLst>
                                </p:cTn>
                              </p:par>
                              <p:par>
                                <p:cTn id="35" presetID="45" presetClass="entr" presetSubtype="0" fill="hold" grpId="0" nodeType="with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1000"/>
                                        <p:tgtEl>
                                          <p:spTgt spid="31"/>
                                        </p:tgtEl>
                                      </p:cBhvr>
                                    </p:animEffect>
                                    <p:anim calcmode="lin" valueType="num">
                                      <p:cBhvr>
                                        <p:cTn id="38" dur="1000" fill="hold"/>
                                        <p:tgtEl>
                                          <p:spTgt spid="31"/>
                                        </p:tgtEl>
                                        <p:attrNameLst>
                                          <p:attrName>ppt_w</p:attrName>
                                        </p:attrNameLst>
                                      </p:cBhvr>
                                      <p:tavLst>
                                        <p:tav tm="0" fmla="#ppt_w*sin(2.5*pi*$)">
                                          <p:val>
                                            <p:fltVal val="0"/>
                                          </p:val>
                                        </p:tav>
                                        <p:tav tm="100000">
                                          <p:val>
                                            <p:fltVal val="1"/>
                                          </p:val>
                                        </p:tav>
                                      </p:tavLst>
                                    </p:anim>
                                    <p:anim calcmode="lin" valueType="num">
                                      <p:cBhvr>
                                        <p:cTn id="39" dur="1000" fill="hold"/>
                                        <p:tgtEl>
                                          <p:spTgt spid="31"/>
                                        </p:tgtEl>
                                        <p:attrNameLst>
                                          <p:attrName>ppt_h</p:attrName>
                                        </p:attrNameLst>
                                      </p:cBhvr>
                                      <p:tavLst>
                                        <p:tav tm="0">
                                          <p:val>
                                            <p:strVal val="#ppt_h"/>
                                          </p:val>
                                        </p:tav>
                                        <p:tav tm="100000">
                                          <p:val>
                                            <p:strVal val="#ppt_h"/>
                                          </p:val>
                                        </p:tav>
                                      </p:tavLst>
                                    </p:anim>
                                  </p:childTnLst>
                                </p:cTn>
                              </p:par>
                              <p:par>
                                <p:cTn id="40" presetID="10" presetClass="entr" presetSubtype="0" fill="hold" grpId="0" nodeType="withEffect">
                                  <p:stCondLst>
                                    <p:cond delay="50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500"/>
                                        <p:tgtEl>
                                          <p:spTgt spid="17"/>
                                        </p:tgtEl>
                                      </p:cBhvr>
                                    </p:animEffect>
                                  </p:childTnLst>
                                </p:cTn>
                              </p:par>
                              <p:par>
                                <p:cTn id="43" presetID="10" presetClass="entr" presetSubtype="0" fill="hold" nodeType="withEffect">
                                  <p:stCondLst>
                                    <p:cond delay="500"/>
                                  </p:stCondLst>
                                  <p:childTnLst>
                                    <p:set>
                                      <p:cBhvr>
                                        <p:cTn id="44" dur="1" fill="hold">
                                          <p:stCondLst>
                                            <p:cond delay="0"/>
                                          </p:stCondLst>
                                        </p:cTn>
                                        <p:tgtEl>
                                          <p:spTgt spid="14"/>
                                        </p:tgtEl>
                                        <p:attrNameLst>
                                          <p:attrName>style.visibility</p:attrName>
                                        </p:attrNameLst>
                                      </p:cBhvr>
                                      <p:to>
                                        <p:strVal val="visible"/>
                                      </p:to>
                                    </p:set>
                                    <p:animEffect transition="in" filter="fade">
                                      <p:cBhvr>
                                        <p:cTn id="45" dur="500"/>
                                        <p:tgtEl>
                                          <p:spTgt spid="14"/>
                                        </p:tgtEl>
                                      </p:cBhvr>
                                    </p:animEffect>
                                  </p:childTnLst>
                                </p:cTn>
                              </p:par>
                              <p:par>
                                <p:cTn id="46" presetID="10" presetClass="entr" presetSubtype="0" fill="hold" nodeType="withEffect">
                                  <p:stCondLst>
                                    <p:cond delay="50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500"/>
                                        <p:tgtEl>
                                          <p:spTgt spid="23"/>
                                        </p:tgtEl>
                                      </p:cBhvr>
                                    </p:animEffect>
                                  </p:childTnLst>
                                </p:cTn>
                              </p:par>
                              <p:par>
                                <p:cTn id="49" presetID="10" presetClass="entr" presetSubtype="0" fill="hold" nodeType="withEffect">
                                  <p:stCondLst>
                                    <p:cond delay="500"/>
                                  </p:stCondLst>
                                  <p:childTnLst>
                                    <p:set>
                                      <p:cBhvr>
                                        <p:cTn id="50" dur="1" fill="hold">
                                          <p:stCondLst>
                                            <p:cond delay="0"/>
                                          </p:stCondLst>
                                        </p:cTn>
                                        <p:tgtEl>
                                          <p:spTgt spid="32"/>
                                        </p:tgtEl>
                                        <p:attrNameLst>
                                          <p:attrName>style.visibility</p:attrName>
                                        </p:attrNameLst>
                                      </p:cBhvr>
                                      <p:to>
                                        <p:strVal val="visible"/>
                                      </p:to>
                                    </p:set>
                                    <p:animEffect transition="in" filter="fade">
                                      <p:cBhvr>
                                        <p:cTn id="51" dur="500"/>
                                        <p:tgtEl>
                                          <p:spTgt spid="32"/>
                                        </p:tgtEl>
                                      </p:cBhvr>
                                    </p:animEffect>
                                  </p:childTnLst>
                                </p:cTn>
                              </p:par>
                              <p:par>
                                <p:cTn id="52" presetID="53" presetClass="entr" presetSubtype="16" fill="hold" grpId="0" nodeType="withEffect">
                                  <p:stCondLst>
                                    <p:cond delay="1250"/>
                                  </p:stCondLst>
                                  <p:childTnLst>
                                    <p:set>
                                      <p:cBhvr>
                                        <p:cTn id="53" dur="1" fill="hold">
                                          <p:stCondLst>
                                            <p:cond delay="0"/>
                                          </p:stCondLst>
                                        </p:cTn>
                                        <p:tgtEl>
                                          <p:spTgt spid="18"/>
                                        </p:tgtEl>
                                        <p:attrNameLst>
                                          <p:attrName>style.visibility</p:attrName>
                                        </p:attrNameLst>
                                      </p:cBhvr>
                                      <p:to>
                                        <p:strVal val="visible"/>
                                      </p:to>
                                    </p:set>
                                    <p:anim calcmode="lin" valueType="num">
                                      <p:cBhvr>
                                        <p:cTn id="54" dur="500" fill="hold"/>
                                        <p:tgtEl>
                                          <p:spTgt spid="18"/>
                                        </p:tgtEl>
                                        <p:attrNameLst>
                                          <p:attrName>ppt_w</p:attrName>
                                        </p:attrNameLst>
                                      </p:cBhvr>
                                      <p:tavLst>
                                        <p:tav tm="0">
                                          <p:val>
                                            <p:fltVal val="0"/>
                                          </p:val>
                                        </p:tav>
                                        <p:tav tm="100000">
                                          <p:val>
                                            <p:strVal val="#ppt_w"/>
                                          </p:val>
                                        </p:tav>
                                      </p:tavLst>
                                    </p:anim>
                                    <p:anim calcmode="lin" valueType="num">
                                      <p:cBhvr>
                                        <p:cTn id="55" dur="500" fill="hold"/>
                                        <p:tgtEl>
                                          <p:spTgt spid="18"/>
                                        </p:tgtEl>
                                        <p:attrNameLst>
                                          <p:attrName>ppt_h</p:attrName>
                                        </p:attrNameLst>
                                      </p:cBhvr>
                                      <p:tavLst>
                                        <p:tav tm="0">
                                          <p:val>
                                            <p:fltVal val="0"/>
                                          </p:val>
                                        </p:tav>
                                        <p:tav tm="100000">
                                          <p:val>
                                            <p:strVal val="#ppt_h"/>
                                          </p:val>
                                        </p:tav>
                                      </p:tavLst>
                                    </p:anim>
                                    <p:animEffect transition="in" filter="fade">
                                      <p:cBhvr>
                                        <p:cTn id="56" dur="500"/>
                                        <p:tgtEl>
                                          <p:spTgt spid="18"/>
                                        </p:tgtEl>
                                      </p:cBhvr>
                                    </p:animEffect>
                                  </p:childTnLst>
                                </p:cTn>
                              </p:par>
                              <p:par>
                                <p:cTn id="57" presetID="53" presetClass="entr" presetSubtype="16" fill="hold" grpId="0" nodeType="withEffect">
                                  <p:stCondLst>
                                    <p:cond delay="1250"/>
                                  </p:stCondLst>
                                  <p:childTnLst>
                                    <p:set>
                                      <p:cBhvr>
                                        <p:cTn id="58" dur="1" fill="hold">
                                          <p:stCondLst>
                                            <p:cond delay="0"/>
                                          </p:stCondLst>
                                        </p:cTn>
                                        <p:tgtEl>
                                          <p:spTgt spid="19"/>
                                        </p:tgtEl>
                                        <p:attrNameLst>
                                          <p:attrName>style.visibility</p:attrName>
                                        </p:attrNameLst>
                                      </p:cBhvr>
                                      <p:to>
                                        <p:strVal val="visible"/>
                                      </p:to>
                                    </p:set>
                                    <p:anim calcmode="lin" valueType="num">
                                      <p:cBhvr>
                                        <p:cTn id="59" dur="500" fill="hold"/>
                                        <p:tgtEl>
                                          <p:spTgt spid="19"/>
                                        </p:tgtEl>
                                        <p:attrNameLst>
                                          <p:attrName>ppt_w</p:attrName>
                                        </p:attrNameLst>
                                      </p:cBhvr>
                                      <p:tavLst>
                                        <p:tav tm="0">
                                          <p:val>
                                            <p:fltVal val="0"/>
                                          </p:val>
                                        </p:tav>
                                        <p:tav tm="100000">
                                          <p:val>
                                            <p:strVal val="#ppt_w"/>
                                          </p:val>
                                        </p:tav>
                                      </p:tavLst>
                                    </p:anim>
                                    <p:anim calcmode="lin" valueType="num">
                                      <p:cBhvr>
                                        <p:cTn id="60" dur="500" fill="hold"/>
                                        <p:tgtEl>
                                          <p:spTgt spid="19"/>
                                        </p:tgtEl>
                                        <p:attrNameLst>
                                          <p:attrName>ppt_h</p:attrName>
                                        </p:attrNameLst>
                                      </p:cBhvr>
                                      <p:tavLst>
                                        <p:tav tm="0">
                                          <p:val>
                                            <p:fltVal val="0"/>
                                          </p:val>
                                        </p:tav>
                                        <p:tav tm="100000">
                                          <p:val>
                                            <p:strVal val="#ppt_h"/>
                                          </p:val>
                                        </p:tav>
                                      </p:tavLst>
                                    </p:anim>
                                    <p:animEffect transition="in" filter="fade">
                                      <p:cBhvr>
                                        <p:cTn id="61" dur="500"/>
                                        <p:tgtEl>
                                          <p:spTgt spid="19"/>
                                        </p:tgtEl>
                                      </p:cBhvr>
                                    </p:animEffect>
                                  </p:childTnLst>
                                </p:cTn>
                              </p:par>
                              <p:par>
                                <p:cTn id="62" presetID="53" presetClass="entr" presetSubtype="16" fill="hold" grpId="0" nodeType="withEffect">
                                  <p:stCondLst>
                                    <p:cond delay="1250"/>
                                  </p:stCondLst>
                                  <p:childTnLst>
                                    <p:set>
                                      <p:cBhvr>
                                        <p:cTn id="63" dur="1" fill="hold">
                                          <p:stCondLst>
                                            <p:cond delay="0"/>
                                          </p:stCondLst>
                                        </p:cTn>
                                        <p:tgtEl>
                                          <p:spTgt spid="29"/>
                                        </p:tgtEl>
                                        <p:attrNameLst>
                                          <p:attrName>style.visibility</p:attrName>
                                        </p:attrNameLst>
                                      </p:cBhvr>
                                      <p:to>
                                        <p:strVal val="visible"/>
                                      </p:to>
                                    </p:set>
                                    <p:anim calcmode="lin" valueType="num">
                                      <p:cBhvr>
                                        <p:cTn id="64" dur="500" fill="hold"/>
                                        <p:tgtEl>
                                          <p:spTgt spid="29"/>
                                        </p:tgtEl>
                                        <p:attrNameLst>
                                          <p:attrName>ppt_w</p:attrName>
                                        </p:attrNameLst>
                                      </p:cBhvr>
                                      <p:tavLst>
                                        <p:tav tm="0">
                                          <p:val>
                                            <p:fltVal val="0"/>
                                          </p:val>
                                        </p:tav>
                                        <p:tav tm="100000">
                                          <p:val>
                                            <p:strVal val="#ppt_w"/>
                                          </p:val>
                                        </p:tav>
                                      </p:tavLst>
                                    </p:anim>
                                    <p:anim calcmode="lin" valueType="num">
                                      <p:cBhvr>
                                        <p:cTn id="65" dur="500" fill="hold"/>
                                        <p:tgtEl>
                                          <p:spTgt spid="29"/>
                                        </p:tgtEl>
                                        <p:attrNameLst>
                                          <p:attrName>ppt_h</p:attrName>
                                        </p:attrNameLst>
                                      </p:cBhvr>
                                      <p:tavLst>
                                        <p:tav tm="0">
                                          <p:val>
                                            <p:fltVal val="0"/>
                                          </p:val>
                                        </p:tav>
                                        <p:tav tm="100000">
                                          <p:val>
                                            <p:strVal val="#ppt_h"/>
                                          </p:val>
                                        </p:tav>
                                      </p:tavLst>
                                    </p:anim>
                                    <p:animEffect transition="in" filter="fade">
                                      <p:cBhvr>
                                        <p:cTn id="66" dur="500"/>
                                        <p:tgtEl>
                                          <p:spTgt spid="29"/>
                                        </p:tgtEl>
                                      </p:cBhvr>
                                    </p:animEffect>
                                  </p:childTnLst>
                                </p:cTn>
                              </p:par>
                              <p:par>
                                <p:cTn id="67" presetID="53" presetClass="entr" presetSubtype="16" fill="hold" grpId="0" nodeType="withEffect">
                                  <p:stCondLst>
                                    <p:cond delay="1250"/>
                                  </p:stCondLst>
                                  <p:childTnLst>
                                    <p:set>
                                      <p:cBhvr>
                                        <p:cTn id="68" dur="1" fill="hold">
                                          <p:stCondLst>
                                            <p:cond delay="0"/>
                                          </p:stCondLst>
                                        </p:cTn>
                                        <p:tgtEl>
                                          <p:spTgt spid="37"/>
                                        </p:tgtEl>
                                        <p:attrNameLst>
                                          <p:attrName>style.visibility</p:attrName>
                                        </p:attrNameLst>
                                      </p:cBhvr>
                                      <p:to>
                                        <p:strVal val="visible"/>
                                      </p:to>
                                    </p:set>
                                    <p:anim calcmode="lin" valueType="num">
                                      <p:cBhvr>
                                        <p:cTn id="69" dur="500" fill="hold"/>
                                        <p:tgtEl>
                                          <p:spTgt spid="37"/>
                                        </p:tgtEl>
                                        <p:attrNameLst>
                                          <p:attrName>ppt_w</p:attrName>
                                        </p:attrNameLst>
                                      </p:cBhvr>
                                      <p:tavLst>
                                        <p:tav tm="0">
                                          <p:val>
                                            <p:fltVal val="0"/>
                                          </p:val>
                                        </p:tav>
                                        <p:tav tm="100000">
                                          <p:val>
                                            <p:strVal val="#ppt_w"/>
                                          </p:val>
                                        </p:tav>
                                      </p:tavLst>
                                    </p:anim>
                                    <p:anim calcmode="lin" valueType="num">
                                      <p:cBhvr>
                                        <p:cTn id="70" dur="500" fill="hold"/>
                                        <p:tgtEl>
                                          <p:spTgt spid="37"/>
                                        </p:tgtEl>
                                        <p:attrNameLst>
                                          <p:attrName>ppt_h</p:attrName>
                                        </p:attrNameLst>
                                      </p:cBhvr>
                                      <p:tavLst>
                                        <p:tav tm="0">
                                          <p:val>
                                            <p:fltVal val="0"/>
                                          </p:val>
                                        </p:tav>
                                        <p:tav tm="100000">
                                          <p:val>
                                            <p:strVal val="#ppt_h"/>
                                          </p:val>
                                        </p:tav>
                                      </p:tavLst>
                                    </p:anim>
                                    <p:animEffect transition="in" filter="fade">
                                      <p:cBhvr>
                                        <p:cTn id="71" dur="500"/>
                                        <p:tgtEl>
                                          <p:spTgt spid="37"/>
                                        </p:tgtEl>
                                      </p:cBhvr>
                                    </p:animEffect>
                                  </p:childTnLst>
                                </p:cTn>
                              </p:par>
                              <p:par>
                                <p:cTn id="72" presetID="22" presetClass="entr" presetSubtype="2" fill="hold" nodeType="withEffect">
                                  <p:stCondLst>
                                    <p:cond delay="2000"/>
                                  </p:stCondLst>
                                  <p:childTnLst>
                                    <p:set>
                                      <p:cBhvr>
                                        <p:cTn id="73" dur="1" fill="hold">
                                          <p:stCondLst>
                                            <p:cond delay="0"/>
                                          </p:stCondLst>
                                        </p:cTn>
                                        <p:tgtEl>
                                          <p:spTgt spid="39"/>
                                        </p:tgtEl>
                                        <p:attrNameLst>
                                          <p:attrName>style.visibility</p:attrName>
                                        </p:attrNameLst>
                                      </p:cBhvr>
                                      <p:to>
                                        <p:strVal val="visible"/>
                                      </p:to>
                                    </p:set>
                                    <p:animEffect transition="in" filter="wipe(right)">
                                      <p:cBhvr>
                                        <p:cTn id="74" dur="500"/>
                                        <p:tgtEl>
                                          <p:spTgt spid="39"/>
                                        </p:tgtEl>
                                      </p:cBhvr>
                                    </p:animEffect>
                                  </p:childTnLst>
                                </p:cTn>
                              </p:par>
                              <p:par>
                                <p:cTn id="75" presetID="22" presetClass="entr" presetSubtype="2" fill="hold" nodeType="withEffect">
                                  <p:stCondLst>
                                    <p:cond delay="2000"/>
                                  </p:stCondLst>
                                  <p:childTnLst>
                                    <p:set>
                                      <p:cBhvr>
                                        <p:cTn id="76" dur="1" fill="hold">
                                          <p:stCondLst>
                                            <p:cond delay="0"/>
                                          </p:stCondLst>
                                        </p:cTn>
                                        <p:tgtEl>
                                          <p:spTgt spid="47"/>
                                        </p:tgtEl>
                                        <p:attrNameLst>
                                          <p:attrName>style.visibility</p:attrName>
                                        </p:attrNameLst>
                                      </p:cBhvr>
                                      <p:to>
                                        <p:strVal val="visible"/>
                                      </p:to>
                                    </p:set>
                                    <p:animEffect transition="in" filter="wipe(right)">
                                      <p:cBhvr>
                                        <p:cTn id="77" dur="500"/>
                                        <p:tgtEl>
                                          <p:spTgt spid="47"/>
                                        </p:tgtEl>
                                      </p:cBhvr>
                                    </p:animEffect>
                                  </p:childTnLst>
                                </p:cTn>
                              </p:par>
                              <p:par>
                                <p:cTn id="78" presetID="22" presetClass="entr" presetSubtype="8" fill="hold" nodeType="withEffect">
                                  <p:stCondLst>
                                    <p:cond delay="2000"/>
                                  </p:stCondLst>
                                  <p:childTnLst>
                                    <p:set>
                                      <p:cBhvr>
                                        <p:cTn id="79" dur="1" fill="hold">
                                          <p:stCondLst>
                                            <p:cond delay="0"/>
                                          </p:stCondLst>
                                        </p:cTn>
                                        <p:tgtEl>
                                          <p:spTgt spid="43"/>
                                        </p:tgtEl>
                                        <p:attrNameLst>
                                          <p:attrName>style.visibility</p:attrName>
                                        </p:attrNameLst>
                                      </p:cBhvr>
                                      <p:to>
                                        <p:strVal val="visible"/>
                                      </p:to>
                                    </p:set>
                                    <p:animEffect transition="in" filter="wipe(left)">
                                      <p:cBhvr>
                                        <p:cTn id="80" dur="500"/>
                                        <p:tgtEl>
                                          <p:spTgt spid="43"/>
                                        </p:tgtEl>
                                      </p:cBhvr>
                                    </p:animEffect>
                                  </p:childTnLst>
                                </p:cTn>
                              </p:par>
                              <p:par>
                                <p:cTn id="81" presetID="22" presetClass="entr" presetSubtype="8" fill="hold" nodeType="withEffect">
                                  <p:stCondLst>
                                    <p:cond delay="2000"/>
                                  </p:stCondLst>
                                  <p:childTnLst>
                                    <p:set>
                                      <p:cBhvr>
                                        <p:cTn id="82" dur="1" fill="hold">
                                          <p:stCondLst>
                                            <p:cond delay="0"/>
                                          </p:stCondLst>
                                        </p:cTn>
                                        <p:tgtEl>
                                          <p:spTgt spid="51"/>
                                        </p:tgtEl>
                                        <p:attrNameLst>
                                          <p:attrName>style.visibility</p:attrName>
                                        </p:attrNameLst>
                                      </p:cBhvr>
                                      <p:to>
                                        <p:strVal val="visible"/>
                                      </p:to>
                                    </p:set>
                                    <p:animEffect transition="in" filter="wipe(left)">
                                      <p:cBhvr>
                                        <p:cTn id="83" dur="500"/>
                                        <p:tgtEl>
                                          <p:spTgt spid="51"/>
                                        </p:tgtEl>
                                      </p:cBhvr>
                                    </p:animEffect>
                                  </p:childTnLst>
                                </p:cTn>
                              </p:par>
                              <p:par>
                                <p:cTn id="84" presetID="2" presetClass="entr" presetSubtype="4" fill="hold" grpId="0" nodeType="withEffect">
                                  <p:stCondLst>
                                    <p:cond delay="2750"/>
                                  </p:stCondLst>
                                  <p:childTnLst>
                                    <p:set>
                                      <p:cBhvr>
                                        <p:cTn id="85" dur="1" fill="hold">
                                          <p:stCondLst>
                                            <p:cond delay="0"/>
                                          </p:stCondLst>
                                        </p:cTn>
                                        <p:tgtEl>
                                          <p:spTgt spid="20"/>
                                        </p:tgtEl>
                                        <p:attrNameLst>
                                          <p:attrName>style.visibility</p:attrName>
                                        </p:attrNameLst>
                                      </p:cBhvr>
                                      <p:to>
                                        <p:strVal val="visible"/>
                                      </p:to>
                                    </p:set>
                                    <p:anim calcmode="lin" valueType="num">
                                      <p:cBhvr additive="base">
                                        <p:cTn id="86" dur="500" fill="hold"/>
                                        <p:tgtEl>
                                          <p:spTgt spid="20"/>
                                        </p:tgtEl>
                                        <p:attrNameLst>
                                          <p:attrName>ppt_x</p:attrName>
                                        </p:attrNameLst>
                                      </p:cBhvr>
                                      <p:tavLst>
                                        <p:tav tm="0">
                                          <p:val>
                                            <p:strVal val="#ppt_x"/>
                                          </p:val>
                                        </p:tav>
                                        <p:tav tm="100000">
                                          <p:val>
                                            <p:strVal val="#ppt_x"/>
                                          </p:val>
                                        </p:tav>
                                      </p:tavLst>
                                    </p:anim>
                                    <p:anim calcmode="lin" valueType="num">
                                      <p:cBhvr additive="base">
                                        <p:cTn id="87" dur="500" fill="hold"/>
                                        <p:tgtEl>
                                          <p:spTgt spid="20"/>
                                        </p:tgtEl>
                                        <p:attrNameLst>
                                          <p:attrName>ppt_y</p:attrName>
                                        </p:attrNameLst>
                                      </p:cBhvr>
                                      <p:tavLst>
                                        <p:tav tm="0">
                                          <p:val>
                                            <p:strVal val="1+#ppt_h/2"/>
                                          </p:val>
                                        </p:tav>
                                        <p:tav tm="100000">
                                          <p:val>
                                            <p:strVal val="#ppt_y"/>
                                          </p:val>
                                        </p:tav>
                                      </p:tavLst>
                                    </p:anim>
                                  </p:childTnLst>
                                </p:cTn>
                              </p:par>
                              <p:par>
                                <p:cTn id="88" presetID="2" presetClass="entr" presetSubtype="4" fill="hold" grpId="0" nodeType="withEffect">
                                  <p:stCondLst>
                                    <p:cond delay="2750"/>
                                  </p:stCondLst>
                                  <p:childTnLst>
                                    <p:set>
                                      <p:cBhvr>
                                        <p:cTn id="89" dur="1" fill="hold">
                                          <p:stCondLst>
                                            <p:cond delay="0"/>
                                          </p:stCondLst>
                                        </p:cTn>
                                        <p:tgtEl>
                                          <p:spTgt spid="30"/>
                                        </p:tgtEl>
                                        <p:attrNameLst>
                                          <p:attrName>style.visibility</p:attrName>
                                        </p:attrNameLst>
                                      </p:cBhvr>
                                      <p:to>
                                        <p:strVal val="visible"/>
                                      </p:to>
                                    </p:set>
                                    <p:anim calcmode="lin" valueType="num">
                                      <p:cBhvr additive="base">
                                        <p:cTn id="90" dur="500" fill="hold"/>
                                        <p:tgtEl>
                                          <p:spTgt spid="30"/>
                                        </p:tgtEl>
                                        <p:attrNameLst>
                                          <p:attrName>ppt_x</p:attrName>
                                        </p:attrNameLst>
                                      </p:cBhvr>
                                      <p:tavLst>
                                        <p:tav tm="0">
                                          <p:val>
                                            <p:strVal val="#ppt_x"/>
                                          </p:val>
                                        </p:tav>
                                        <p:tav tm="100000">
                                          <p:val>
                                            <p:strVal val="#ppt_x"/>
                                          </p:val>
                                        </p:tav>
                                      </p:tavLst>
                                    </p:anim>
                                    <p:anim calcmode="lin" valueType="num">
                                      <p:cBhvr additive="base">
                                        <p:cTn id="91" dur="500" fill="hold"/>
                                        <p:tgtEl>
                                          <p:spTgt spid="30"/>
                                        </p:tgtEl>
                                        <p:attrNameLst>
                                          <p:attrName>ppt_y</p:attrName>
                                        </p:attrNameLst>
                                      </p:cBhvr>
                                      <p:tavLst>
                                        <p:tav tm="0">
                                          <p:val>
                                            <p:strVal val="1+#ppt_h/2"/>
                                          </p:val>
                                        </p:tav>
                                        <p:tav tm="100000">
                                          <p:val>
                                            <p:strVal val="#ppt_y"/>
                                          </p:val>
                                        </p:tav>
                                      </p:tavLst>
                                    </p:anim>
                                  </p:childTnLst>
                                </p:cTn>
                              </p:par>
                              <p:par>
                                <p:cTn id="92" presetID="2" presetClass="entr" presetSubtype="4" fill="hold" grpId="0" nodeType="withEffect">
                                  <p:stCondLst>
                                    <p:cond delay="2750"/>
                                  </p:stCondLst>
                                  <p:childTnLst>
                                    <p:set>
                                      <p:cBhvr>
                                        <p:cTn id="93" dur="1" fill="hold">
                                          <p:stCondLst>
                                            <p:cond delay="0"/>
                                          </p:stCondLst>
                                        </p:cTn>
                                        <p:tgtEl>
                                          <p:spTgt spid="38"/>
                                        </p:tgtEl>
                                        <p:attrNameLst>
                                          <p:attrName>style.visibility</p:attrName>
                                        </p:attrNameLst>
                                      </p:cBhvr>
                                      <p:to>
                                        <p:strVal val="visible"/>
                                      </p:to>
                                    </p:set>
                                    <p:anim calcmode="lin" valueType="num">
                                      <p:cBhvr additive="base">
                                        <p:cTn id="94" dur="500" fill="hold"/>
                                        <p:tgtEl>
                                          <p:spTgt spid="38"/>
                                        </p:tgtEl>
                                        <p:attrNameLst>
                                          <p:attrName>ppt_x</p:attrName>
                                        </p:attrNameLst>
                                      </p:cBhvr>
                                      <p:tavLst>
                                        <p:tav tm="0">
                                          <p:val>
                                            <p:strVal val="#ppt_x"/>
                                          </p:val>
                                        </p:tav>
                                        <p:tav tm="100000">
                                          <p:val>
                                            <p:strVal val="#ppt_x"/>
                                          </p:val>
                                        </p:tav>
                                      </p:tavLst>
                                    </p:anim>
                                    <p:anim calcmode="lin" valueType="num">
                                      <p:cBhvr additive="base">
                                        <p:cTn id="95" dur="500" fill="hold"/>
                                        <p:tgtEl>
                                          <p:spTgt spid="38"/>
                                        </p:tgtEl>
                                        <p:attrNameLst>
                                          <p:attrName>ppt_y</p:attrName>
                                        </p:attrNameLst>
                                      </p:cBhvr>
                                      <p:tavLst>
                                        <p:tav tm="0">
                                          <p:val>
                                            <p:strVal val="1+#ppt_h/2"/>
                                          </p:val>
                                        </p:tav>
                                        <p:tav tm="100000">
                                          <p:val>
                                            <p:strVal val="#ppt_y"/>
                                          </p:val>
                                        </p:tav>
                                      </p:tavLst>
                                    </p:anim>
                                  </p:childTnLst>
                                </p:cTn>
                              </p:par>
                              <p:par>
                                <p:cTn id="96" presetID="2" presetClass="entr" presetSubtype="4" fill="hold" grpId="0" nodeType="withEffect">
                                  <p:stCondLst>
                                    <p:cond delay="2750"/>
                                  </p:stCondLst>
                                  <p:childTnLst>
                                    <p:set>
                                      <p:cBhvr>
                                        <p:cTn id="97" dur="1" fill="hold">
                                          <p:stCondLst>
                                            <p:cond delay="0"/>
                                          </p:stCondLst>
                                        </p:cTn>
                                        <p:tgtEl>
                                          <p:spTgt spid="21"/>
                                        </p:tgtEl>
                                        <p:attrNameLst>
                                          <p:attrName>style.visibility</p:attrName>
                                        </p:attrNameLst>
                                      </p:cBhvr>
                                      <p:to>
                                        <p:strVal val="visible"/>
                                      </p:to>
                                    </p:set>
                                    <p:anim calcmode="lin" valueType="num">
                                      <p:cBhvr additive="base">
                                        <p:cTn id="98" dur="500" fill="hold"/>
                                        <p:tgtEl>
                                          <p:spTgt spid="21"/>
                                        </p:tgtEl>
                                        <p:attrNameLst>
                                          <p:attrName>ppt_x</p:attrName>
                                        </p:attrNameLst>
                                      </p:cBhvr>
                                      <p:tavLst>
                                        <p:tav tm="0">
                                          <p:val>
                                            <p:strVal val="#ppt_x"/>
                                          </p:val>
                                        </p:tav>
                                        <p:tav tm="100000">
                                          <p:val>
                                            <p:strVal val="#ppt_x"/>
                                          </p:val>
                                        </p:tav>
                                      </p:tavLst>
                                    </p:anim>
                                    <p:anim calcmode="lin" valueType="num">
                                      <p:cBhvr additive="base">
                                        <p:cTn id="99"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7" grpId="0" animBg="1"/>
      <p:bldP spid="8" grpId="0" animBg="1"/>
      <p:bldP spid="17" grpId="0" animBg="1"/>
      <p:bldP spid="18" grpId="0"/>
      <p:bldP spid="19" grpId="0"/>
      <p:bldP spid="20" grpId="0"/>
      <p:bldP spid="21" grpId="0"/>
      <p:bldP spid="22" grpId="0" animBg="1"/>
      <p:bldP spid="29" grpId="0"/>
      <p:bldP spid="30" grpId="0"/>
      <p:bldP spid="31" grpId="0" animBg="1"/>
      <p:bldP spid="37" grpId="0"/>
      <p:bldP spid="3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noChangeArrowheads="1"/>
          </p:cNvPicPr>
          <p:nvPr/>
        </p:nvPicPr>
        <p:blipFill>
          <a:blip r:embed="rId2" cstate="screen">
            <a:extLst>
              <a:ext uri="{28A0092B-C50C-407E-A947-70E740481C1C}">
                <a14:useLocalDpi xmlns:a14="http://schemas.microsoft.com/office/drawing/2010/main"/>
              </a:ext>
            </a:extLst>
          </a:blip>
          <a:stretch>
            <a:fillRect/>
          </a:stretch>
        </p:blipFill>
        <p:spPr bwMode="auto">
          <a:xfrm>
            <a:off x="0" y="-8908"/>
            <a:ext cx="9144000" cy="5140777"/>
          </a:xfrm>
          <a:prstGeom prst="rect">
            <a:avLst/>
          </a:prstGeom>
          <a:noFill/>
          <a:extLst>
            <a:ext uri="{909E8E84-426E-40DD-AFC4-6F175D3DCCD1}">
              <a14:hiddenFill xmlns:a14="http://schemas.microsoft.com/office/drawing/2010/main">
                <a:solidFill>
                  <a:srgbClr val="FFFFFF"/>
                </a:solidFill>
              </a14:hiddenFill>
            </a:ext>
          </a:extLst>
        </p:spPr>
      </p:pic>
      <p:sp>
        <p:nvSpPr>
          <p:cNvPr id="5" name="椭圆 4"/>
          <p:cNvSpPr/>
          <p:nvPr/>
        </p:nvSpPr>
        <p:spPr>
          <a:xfrm>
            <a:off x="5795344" y="-2915610"/>
            <a:ext cx="6437265" cy="6437265"/>
          </a:xfrm>
          <a:prstGeom prst="ellipse">
            <a:avLst/>
          </a:prstGeom>
          <a:noFill/>
          <a:ln w="12700">
            <a:solidFill>
              <a:schemeClr val="tx1">
                <a:alpha val="2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 name="椭圆 5"/>
          <p:cNvSpPr/>
          <p:nvPr/>
        </p:nvSpPr>
        <p:spPr>
          <a:xfrm>
            <a:off x="4330129" y="-5194404"/>
            <a:ext cx="8568000" cy="7080992"/>
          </a:xfrm>
          <a:prstGeom prst="ellipse">
            <a:avLst/>
          </a:prstGeom>
          <a:noFill/>
          <a:ln w="12700">
            <a:solidFill>
              <a:schemeClr val="tx1">
                <a:alpha val="2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7" name="组合 6"/>
          <p:cNvGrpSpPr/>
          <p:nvPr/>
        </p:nvGrpSpPr>
        <p:grpSpPr>
          <a:xfrm>
            <a:off x="6494482" y="4577293"/>
            <a:ext cx="404408" cy="404354"/>
            <a:chOff x="1397676" y="5393375"/>
            <a:chExt cx="1127118" cy="1127118"/>
          </a:xfrm>
        </p:grpSpPr>
        <p:grpSp>
          <p:nvGrpSpPr>
            <p:cNvPr id="8" name="组合 7"/>
            <p:cNvGrpSpPr/>
            <p:nvPr/>
          </p:nvGrpSpPr>
          <p:grpSpPr>
            <a:xfrm>
              <a:off x="1397676" y="5393375"/>
              <a:ext cx="1127118" cy="1127118"/>
              <a:chOff x="304800" y="673100"/>
              <a:chExt cx="4000500" cy="4000500"/>
            </a:xfrm>
            <a:effectLst>
              <a:outerShdw blurRad="444500" dist="254000" dir="810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13" name="椭圆 1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9" name="组合 8"/>
            <p:cNvGrpSpPr>
              <a:grpSpLocks noChangeAspect="1"/>
            </p:cNvGrpSpPr>
            <p:nvPr/>
          </p:nvGrpSpPr>
          <p:grpSpPr>
            <a:xfrm>
              <a:off x="1640450" y="5666393"/>
              <a:ext cx="649086" cy="626022"/>
              <a:chOff x="7019925" y="5499100"/>
              <a:chExt cx="312738" cy="301626"/>
            </a:xfrm>
            <a:solidFill>
              <a:srgbClr val="C00000"/>
            </a:solidFill>
          </p:grpSpPr>
          <p:sp>
            <p:nvSpPr>
              <p:cNvPr id="10" name="Freeform 252"/>
              <p:cNvSpPr/>
              <p:nvPr/>
            </p:nvSpPr>
            <p:spPr bwMode="auto">
              <a:xfrm>
                <a:off x="7069138" y="5567363"/>
                <a:ext cx="214313" cy="233363"/>
              </a:xfrm>
              <a:custGeom>
                <a:avLst/>
                <a:gdLst>
                  <a:gd name="T0" fmla="*/ 0 w 57"/>
                  <a:gd name="T1" fmla="*/ 26 h 62"/>
                  <a:gd name="T2" fmla="*/ 0 w 57"/>
                  <a:gd name="T3" fmla="*/ 59 h 62"/>
                  <a:gd name="T4" fmla="*/ 2 w 57"/>
                  <a:gd name="T5" fmla="*/ 62 h 62"/>
                  <a:gd name="T6" fmla="*/ 4 w 57"/>
                  <a:gd name="T7" fmla="*/ 62 h 62"/>
                  <a:gd name="T8" fmla="*/ 19 w 57"/>
                  <a:gd name="T9" fmla="*/ 62 h 62"/>
                  <a:gd name="T10" fmla="*/ 21 w 57"/>
                  <a:gd name="T11" fmla="*/ 62 h 62"/>
                  <a:gd name="T12" fmla="*/ 21 w 57"/>
                  <a:gd name="T13" fmla="*/ 61 h 62"/>
                  <a:gd name="T14" fmla="*/ 21 w 57"/>
                  <a:gd name="T15" fmla="*/ 45 h 62"/>
                  <a:gd name="T16" fmla="*/ 36 w 57"/>
                  <a:gd name="T17" fmla="*/ 45 h 62"/>
                  <a:gd name="T18" fmla="*/ 36 w 57"/>
                  <a:gd name="T19" fmla="*/ 61 h 62"/>
                  <a:gd name="T20" fmla="*/ 37 w 57"/>
                  <a:gd name="T21" fmla="*/ 62 h 62"/>
                  <a:gd name="T22" fmla="*/ 38 w 57"/>
                  <a:gd name="T23" fmla="*/ 62 h 62"/>
                  <a:gd name="T24" fmla="*/ 53 w 57"/>
                  <a:gd name="T25" fmla="*/ 62 h 62"/>
                  <a:gd name="T26" fmla="*/ 56 w 57"/>
                  <a:gd name="T27" fmla="*/ 62 h 62"/>
                  <a:gd name="T28" fmla="*/ 57 w 57"/>
                  <a:gd name="T29" fmla="*/ 59 h 62"/>
                  <a:gd name="T30" fmla="*/ 57 w 57"/>
                  <a:gd name="T31" fmla="*/ 26 h 62"/>
                  <a:gd name="T32" fmla="*/ 29 w 57"/>
                  <a:gd name="T33" fmla="*/ 0 h 62"/>
                  <a:gd name="T34" fmla="*/ 0 w 57"/>
                  <a:gd name="T35" fmla="*/ 2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62">
                    <a:moveTo>
                      <a:pt x="0" y="26"/>
                    </a:moveTo>
                    <a:cubicBezTo>
                      <a:pt x="0" y="59"/>
                      <a:pt x="0" y="59"/>
                      <a:pt x="0" y="59"/>
                    </a:cubicBezTo>
                    <a:cubicBezTo>
                      <a:pt x="0" y="61"/>
                      <a:pt x="1" y="62"/>
                      <a:pt x="2" y="62"/>
                    </a:cubicBezTo>
                    <a:cubicBezTo>
                      <a:pt x="3" y="62"/>
                      <a:pt x="3" y="62"/>
                      <a:pt x="4" y="62"/>
                    </a:cubicBezTo>
                    <a:cubicBezTo>
                      <a:pt x="19" y="62"/>
                      <a:pt x="19" y="62"/>
                      <a:pt x="19" y="62"/>
                    </a:cubicBezTo>
                    <a:cubicBezTo>
                      <a:pt x="20" y="62"/>
                      <a:pt x="20" y="62"/>
                      <a:pt x="21" y="62"/>
                    </a:cubicBezTo>
                    <a:cubicBezTo>
                      <a:pt x="21" y="62"/>
                      <a:pt x="21" y="61"/>
                      <a:pt x="21" y="61"/>
                    </a:cubicBezTo>
                    <a:cubicBezTo>
                      <a:pt x="21" y="45"/>
                      <a:pt x="21" y="45"/>
                      <a:pt x="21" y="45"/>
                    </a:cubicBezTo>
                    <a:cubicBezTo>
                      <a:pt x="36" y="45"/>
                      <a:pt x="36" y="45"/>
                      <a:pt x="36" y="45"/>
                    </a:cubicBezTo>
                    <a:cubicBezTo>
                      <a:pt x="36" y="61"/>
                      <a:pt x="36" y="61"/>
                      <a:pt x="36" y="61"/>
                    </a:cubicBezTo>
                    <a:cubicBezTo>
                      <a:pt x="36" y="61"/>
                      <a:pt x="37" y="62"/>
                      <a:pt x="37" y="62"/>
                    </a:cubicBezTo>
                    <a:cubicBezTo>
                      <a:pt x="37" y="62"/>
                      <a:pt x="38" y="62"/>
                      <a:pt x="38" y="62"/>
                    </a:cubicBezTo>
                    <a:cubicBezTo>
                      <a:pt x="53" y="62"/>
                      <a:pt x="53" y="62"/>
                      <a:pt x="53" y="62"/>
                    </a:cubicBezTo>
                    <a:cubicBezTo>
                      <a:pt x="54" y="62"/>
                      <a:pt x="55" y="62"/>
                      <a:pt x="56" y="62"/>
                    </a:cubicBezTo>
                    <a:cubicBezTo>
                      <a:pt x="56" y="62"/>
                      <a:pt x="57" y="61"/>
                      <a:pt x="57" y="59"/>
                    </a:cubicBezTo>
                    <a:cubicBezTo>
                      <a:pt x="57" y="26"/>
                      <a:pt x="57" y="26"/>
                      <a:pt x="57" y="26"/>
                    </a:cubicBezTo>
                    <a:cubicBezTo>
                      <a:pt x="29" y="0"/>
                      <a:pt x="29" y="0"/>
                      <a:pt x="29" y="0"/>
                    </a:cubicBezTo>
                    <a:lnTo>
                      <a:pt x="0" y="26"/>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11" name="Freeform 253"/>
              <p:cNvSpPr/>
              <p:nvPr/>
            </p:nvSpPr>
            <p:spPr bwMode="auto">
              <a:xfrm>
                <a:off x="7019925" y="5499100"/>
                <a:ext cx="312738" cy="169863"/>
              </a:xfrm>
              <a:custGeom>
                <a:avLst/>
                <a:gdLst>
                  <a:gd name="T0" fmla="*/ 81 w 83"/>
                  <a:gd name="T1" fmla="*/ 35 h 45"/>
                  <a:gd name="T2" fmla="*/ 68 w 83"/>
                  <a:gd name="T3" fmla="*/ 23 h 45"/>
                  <a:gd name="T4" fmla="*/ 68 w 83"/>
                  <a:gd name="T5" fmla="*/ 4 h 45"/>
                  <a:gd name="T6" fmla="*/ 66 w 83"/>
                  <a:gd name="T7" fmla="*/ 2 h 45"/>
                  <a:gd name="T8" fmla="*/ 61 w 83"/>
                  <a:gd name="T9" fmla="*/ 2 h 45"/>
                  <a:gd name="T10" fmla="*/ 59 w 83"/>
                  <a:gd name="T11" fmla="*/ 4 h 45"/>
                  <a:gd name="T12" fmla="*/ 59 w 83"/>
                  <a:gd name="T13" fmla="*/ 15 h 45"/>
                  <a:gd name="T14" fmla="*/ 45 w 83"/>
                  <a:gd name="T15" fmla="*/ 2 h 45"/>
                  <a:gd name="T16" fmla="*/ 38 w 83"/>
                  <a:gd name="T17" fmla="*/ 2 h 45"/>
                  <a:gd name="T18" fmla="*/ 2 w 83"/>
                  <a:gd name="T19" fmla="*/ 35 h 45"/>
                  <a:gd name="T20" fmla="*/ 2 w 83"/>
                  <a:gd name="T21" fmla="*/ 43 h 45"/>
                  <a:gd name="T22" fmla="*/ 6 w 83"/>
                  <a:gd name="T23" fmla="*/ 44 h 45"/>
                  <a:gd name="T24" fmla="*/ 10 w 83"/>
                  <a:gd name="T25" fmla="*/ 43 h 45"/>
                  <a:gd name="T26" fmla="*/ 42 w 83"/>
                  <a:gd name="T27" fmla="*/ 13 h 45"/>
                  <a:gd name="T28" fmla="*/ 74 w 83"/>
                  <a:gd name="T29" fmla="*/ 43 h 45"/>
                  <a:gd name="T30" fmla="*/ 81 w 83"/>
                  <a:gd name="T31" fmla="*/ 43 h 45"/>
                  <a:gd name="T32" fmla="*/ 81 w 83"/>
                  <a:gd name="T33" fmla="*/ 3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45">
                    <a:moveTo>
                      <a:pt x="81" y="35"/>
                    </a:moveTo>
                    <a:cubicBezTo>
                      <a:pt x="68" y="23"/>
                      <a:pt x="68" y="23"/>
                      <a:pt x="68" y="23"/>
                    </a:cubicBezTo>
                    <a:cubicBezTo>
                      <a:pt x="68" y="4"/>
                      <a:pt x="68" y="4"/>
                      <a:pt x="68" y="4"/>
                    </a:cubicBezTo>
                    <a:cubicBezTo>
                      <a:pt x="68" y="3"/>
                      <a:pt x="67" y="2"/>
                      <a:pt x="66" y="2"/>
                    </a:cubicBezTo>
                    <a:cubicBezTo>
                      <a:pt x="61" y="2"/>
                      <a:pt x="61" y="2"/>
                      <a:pt x="61" y="2"/>
                    </a:cubicBezTo>
                    <a:cubicBezTo>
                      <a:pt x="60" y="2"/>
                      <a:pt x="59" y="3"/>
                      <a:pt x="59" y="4"/>
                    </a:cubicBezTo>
                    <a:cubicBezTo>
                      <a:pt x="59" y="15"/>
                      <a:pt x="59" y="15"/>
                      <a:pt x="59" y="15"/>
                    </a:cubicBezTo>
                    <a:cubicBezTo>
                      <a:pt x="45" y="2"/>
                      <a:pt x="45" y="2"/>
                      <a:pt x="45" y="2"/>
                    </a:cubicBezTo>
                    <a:cubicBezTo>
                      <a:pt x="43" y="0"/>
                      <a:pt x="40" y="0"/>
                      <a:pt x="38" y="2"/>
                    </a:cubicBezTo>
                    <a:cubicBezTo>
                      <a:pt x="2" y="35"/>
                      <a:pt x="2" y="35"/>
                      <a:pt x="2" y="35"/>
                    </a:cubicBezTo>
                    <a:cubicBezTo>
                      <a:pt x="0" y="37"/>
                      <a:pt x="0" y="40"/>
                      <a:pt x="2" y="43"/>
                    </a:cubicBezTo>
                    <a:cubicBezTo>
                      <a:pt x="3" y="44"/>
                      <a:pt x="5" y="44"/>
                      <a:pt x="6" y="44"/>
                    </a:cubicBezTo>
                    <a:cubicBezTo>
                      <a:pt x="7" y="44"/>
                      <a:pt x="9" y="44"/>
                      <a:pt x="10" y="43"/>
                    </a:cubicBezTo>
                    <a:cubicBezTo>
                      <a:pt x="42" y="13"/>
                      <a:pt x="42" y="13"/>
                      <a:pt x="42" y="13"/>
                    </a:cubicBezTo>
                    <a:cubicBezTo>
                      <a:pt x="74" y="43"/>
                      <a:pt x="74" y="43"/>
                      <a:pt x="74" y="43"/>
                    </a:cubicBezTo>
                    <a:cubicBezTo>
                      <a:pt x="76" y="45"/>
                      <a:pt x="80" y="45"/>
                      <a:pt x="81" y="43"/>
                    </a:cubicBezTo>
                    <a:cubicBezTo>
                      <a:pt x="83" y="40"/>
                      <a:pt x="83" y="37"/>
                      <a:pt x="81" y="35"/>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grpSp>
      </p:grpSp>
      <p:grpSp>
        <p:nvGrpSpPr>
          <p:cNvPr id="14" name="组合 13"/>
          <p:cNvGrpSpPr/>
          <p:nvPr/>
        </p:nvGrpSpPr>
        <p:grpSpPr>
          <a:xfrm>
            <a:off x="6959738" y="4577293"/>
            <a:ext cx="404408" cy="404354"/>
            <a:chOff x="3493597" y="4244436"/>
            <a:chExt cx="1127118" cy="1127118"/>
          </a:xfrm>
        </p:grpSpPr>
        <p:grpSp>
          <p:nvGrpSpPr>
            <p:cNvPr id="15" name="组合 14"/>
            <p:cNvGrpSpPr/>
            <p:nvPr/>
          </p:nvGrpSpPr>
          <p:grpSpPr>
            <a:xfrm>
              <a:off x="3493597" y="4244436"/>
              <a:ext cx="1127118" cy="1127118"/>
              <a:chOff x="304800" y="673100"/>
              <a:chExt cx="4000500" cy="4000500"/>
            </a:xfrm>
            <a:effectLst>
              <a:outerShdw blurRad="444500" dist="2540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21" name="椭圆 2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16" name="组合 15"/>
            <p:cNvGrpSpPr>
              <a:grpSpLocks noChangeAspect="1"/>
            </p:cNvGrpSpPr>
            <p:nvPr/>
          </p:nvGrpSpPr>
          <p:grpSpPr>
            <a:xfrm>
              <a:off x="3782389" y="4538426"/>
              <a:ext cx="633172" cy="543164"/>
              <a:chOff x="5084763" y="971550"/>
              <a:chExt cx="323850" cy="277813"/>
            </a:xfrm>
            <a:solidFill>
              <a:srgbClr val="C00000"/>
            </a:solidFill>
          </p:grpSpPr>
          <p:sp>
            <p:nvSpPr>
              <p:cNvPr id="17" name="Freeform 301"/>
              <p:cNvSpPr>
                <a:spLocks noEditPoints="1"/>
              </p:cNvSpPr>
              <p:nvPr/>
            </p:nvSpPr>
            <p:spPr bwMode="auto">
              <a:xfrm>
                <a:off x="5191125" y="1031875"/>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100"/>
              </a:p>
            </p:txBody>
          </p:sp>
          <p:sp>
            <p:nvSpPr>
              <p:cNvPr id="18" name="Freeform 302"/>
              <p:cNvSpPr>
                <a:spLocks noEditPoints="1"/>
              </p:cNvSpPr>
              <p:nvPr/>
            </p:nvSpPr>
            <p:spPr bwMode="auto">
              <a:xfrm>
                <a:off x="5084763" y="971550"/>
                <a:ext cx="139700"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100"/>
              </a:p>
            </p:txBody>
          </p:sp>
          <p:sp>
            <p:nvSpPr>
              <p:cNvPr id="19"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100"/>
              </a:p>
            </p:txBody>
          </p:sp>
        </p:grpSp>
      </p:grpSp>
      <p:grpSp>
        <p:nvGrpSpPr>
          <p:cNvPr id="22" name="组合 21"/>
          <p:cNvGrpSpPr/>
          <p:nvPr/>
        </p:nvGrpSpPr>
        <p:grpSpPr>
          <a:xfrm>
            <a:off x="7444045" y="4577293"/>
            <a:ext cx="404408" cy="404354"/>
            <a:chOff x="5580489" y="5517147"/>
            <a:chExt cx="1127118" cy="1127118"/>
          </a:xfrm>
        </p:grpSpPr>
        <p:grpSp>
          <p:nvGrpSpPr>
            <p:cNvPr id="23" name="组合 22"/>
            <p:cNvGrpSpPr/>
            <p:nvPr/>
          </p:nvGrpSpPr>
          <p:grpSpPr>
            <a:xfrm>
              <a:off x="5580489" y="5517147"/>
              <a:ext cx="1127118" cy="1127118"/>
              <a:chOff x="304800" y="673100"/>
              <a:chExt cx="4000500" cy="4000500"/>
            </a:xfrm>
            <a:effectLst>
              <a:outerShdw blurRad="444500" dist="254000" dir="8100000" algn="tr" rotWithShape="0">
                <a:prstClr val="black">
                  <a:alpha val="50000"/>
                </a:prstClr>
              </a:outerShdw>
            </a:effectLst>
          </p:grpSpPr>
          <p:sp>
            <p:nvSpPr>
              <p:cNvPr id="25" name="同心圆 2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26" name="椭圆 2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24" name="任意多边形 23"/>
            <p:cNvSpPr/>
            <p:nvPr/>
          </p:nvSpPr>
          <p:spPr bwMode="auto">
            <a:xfrm>
              <a:off x="5849608" y="5808072"/>
              <a:ext cx="679814" cy="521192"/>
            </a:xfrm>
            <a:custGeom>
              <a:avLst/>
              <a:gdLst>
                <a:gd name="connsiteX0" fmla="*/ 14829 w 563476"/>
                <a:gd name="connsiteY0" fmla="*/ 416347 h 432000"/>
                <a:gd name="connsiteX1" fmla="*/ 556062 w 563476"/>
                <a:gd name="connsiteY1" fmla="*/ 416347 h 432000"/>
                <a:gd name="connsiteX2" fmla="*/ 563476 w 563476"/>
                <a:gd name="connsiteY2" fmla="*/ 424174 h 432000"/>
                <a:gd name="connsiteX3" fmla="*/ 556062 w 563476"/>
                <a:gd name="connsiteY3" fmla="*/ 432000 h 432000"/>
                <a:gd name="connsiteX4" fmla="*/ 14829 w 563476"/>
                <a:gd name="connsiteY4" fmla="*/ 432000 h 432000"/>
                <a:gd name="connsiteX5" fmla="*/ 0 w 563476"/>
                <a:gd name="connsiteY5" fmla="*/ 424174 h 432000"/>
                <a:gd name="connsiteX6" fmla="*/ 14829 w 563476"/>
                <a:gd name="connsiteY6" fmla="*/ 416347 h 432000"/>
                <a:gd name="connsiteX7" fmla="*/ 428869 w 563476"/>
                <a:gd name="connsiteY7" fmla="*/ 200347 h 432000"/>
                <a:gd name="connsiteX8" fmla="*/ 510260 w 563476"/>
                <a:gd name="connsiteY8" fmla="*/ 200347 h 432000"/>
                <a:gd name="connsiteX9" fmla="*/ 510260 w 563476"/>
                <a:gd name="connsiteY9" fmla="*/ 372521 h 432000"/>
                <a:gd name="connsiteX10" fmla="*/ 428869 w 563476"/>
                <a:gd name="connsiteY10" fmla="*/ 372521 h 432000"/>
                <a:gd name="connsiteX11" fmla="*/ 303652 w 563476"/>
                <a:gd name="connsiteY11" fmla="*/ 118956 h 432000"/>
                <a:gd name="connsiteX12" fmla="*/ 385043 w 563476"/>
                <a:gd name="connsiteY12" fmla="*/ 118956 h 432000"/>
                <a:gd name="connsiteX13" fmla="*/ 385043 w 563476"/>
                <a:gd name="connsiteY13" fmla="*/ 372521 h 432000"/>
                <a:gd name="connsiteX14" fmla="*/ 303652 w 563476"/>
                <a:gd name="connsiteY14" fmla="*/ 372521 h 432000"/>
                <a:gd name="connsiteX15" fmla="*/ 72001 w 563476"/>
                <a:gd name="connsiteY15" fmla="*/ 97044 h 432000"/>
                <a:gd name="connsiteX16" fmla="*/ 153392 w 563476"/>
                <a:gd name="connsiteY16" fmla="*/ 97044 h 432000"/>
                <a:gd name="connsiteX17" fmla="*/ 153392 w 563476"/>
                <a:gd name="connsiteY17" fmla="*/ 372521 h 432000"/>
                <a:gd name="connsiteX18" fmla="*/ 72001 w 563476"/>
                <a:gd name="connsiteY18" fmla="*/ 372521 h 432000"/>
                <a:gd name="connsiteX19" fmla="*/ 190957 w 563476"/>
                <a:gd name="connsiteY19" fmla="*/ 0 h 432000"/>
                <a:gd name="connsiteX20" fmla="*/ 272348 w 563476"/>
                <a:gd name="connsiteY20" fmla="*/ 0 h 432000"/>
                <a:gd name="connsiteX21" fmla="*/ 272348 w 563476"/>
                <a:gd name="connsiteY21" fmla="*/ 372521 h 432000"/>
                <a:gd name="connsiteX22" fmla="*/ 190957 w 563476"/>
                <a:gd name="connsiteY22" fmla="*/ 372521 h 4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563476" h="432000">
                  <a:moveTo>
                    <a:pt x="14829" y="416347"/>
                  </a:moveTo>
                  <a:cubicBezTo>
                    <a:pt x="556062" y="416347"/>
                    <a:pt x="556062" y="416347"/>
                    <a:pt x="556062" y="416347"/>
                  </a:cubicBezTo>
                  <a:cubicBezTo>
                    <a:pt x="556062" y="416347"/>
                    <a:pt x="563476" y="416347"/>
                    <a:pt x="563476" y="424174"/>
                  </a:cubicBezTo>
                  <a:cubicBezTo>
                    <a:pt x="563476" y="432000"/>
                    <a:pt x="556062" y="432000"/>
                    <a:pt x="556062" y="432000"/>
                  </a:cubicBezTo>
                  <a:lnTo>
                    <a:pt x="14829" y="432000"/>
                  </a:lnTo>
                  <a:cubicBezTo>
                    <a:pt x="7414" y="432000"/>
                    <a:pt x="0" y="432000"/>
                    <a:pt x="0" y="424174"/>
                  </a:cubicBezTo>
                  <a:cubicBezTo>
                    <a:pt x="0" y="416347"/>
                    <a:pt x="7414" y="416347"/>
                    <a:pt x="14829" y="416347"/>
                  </a:cubicBezTo>
                  <a:close/>
                  <a:moveTo>
                    <a:pt x="428869" y="200347"/>
                  </a:moveTo>
                  <a:lnTo>
                    <a:pt x="510260" y="200347"/>
                  </a:lnTo>
                  <a:lnTo>
                    <a:pt x="510260" y="372521"/>
                  </a:lnTo>
                  <a:lnTo>
                    <a:pt x="428869" y="372521"/>
                  </a:lnTo>
                  <a:close/>
                  <a:moveTo>
                    <a:pt x="303652" y="118956"/>
                  </a:moveTo>
                  <a:lnTo>
                    <a:pt x="385043" y="118956"/>
                  </a:lnTo>
                  <a:lnTo>
                    <a:pt x="385043" y="372521"/>
                  </a:lnTo>
                  <a:lnTo>
                    <a:pt x="303652" y="372521"/>
                  </a:lnTo>
                  <a:close/>
                  <a:moveTo>
                    <a:pt x="72001" y="97044"/>
                  </a:moveTo>
                  <a:lnTo>
                    <a:pt x="153392" y="97044"/>
                  </a:lnTo>
                  <a:lnTo>
                    <a:pt x="153392" y="372521"/>
                  </a:lnTo>
                  <a:lnTo>
                    <a:pt x="72001" y="372521"/>
                  </a:lnTo>
                  <a:close/>
                  <a:moveTo>
                    <a:pt x="190957" y="0"/>
                  </a:moveTo>
                  <a:lnTo>
                    <a:pt x="272348" y="0"/>
                  </a:lnTo>
                  <a:lnTo>
                    <a:pt x="272348" y="372521"/>
                  </a:lnTo>
                  <a:lnTo>
                    <a:pt x="190957" y="372521"/>
                  </a:lnTo>
                  <a:close/>
                </a:path>
              </a:pathLst>
            </a:custGeom>
            <a:solidFill>
              <a:srgbClr val="0070C0"/>
            </a:solidFill>
            <a:ln>
              <a:noFill/>
            </a:ln>
          </p:spPr>
          <p:txBody>
            <a:bodyPr vert="horz" wrap="square" lIns="91440" tIns="45720" rIns="91440" bIns="45720" numCol="1" anchor="t" anchorCtr="0" compatLnSpc="1">
              <a:noAutofit/>
            </a:bodyPr>
            <a:lstStyle/>
            <a:p>
              <a:endParaRPr lang="zh-CN" altLang="en-US"/>
            </a:p>
          </p:txBody>
        </p:sp>
      </p:grpSp>
      <p:grpSp>
        <p:nvGrpSpPr>
          <p:cNvPr id="27" name="组合 26"/>
          <p:cNvGrpSpPr/>
          <p:nvPr/>
        </p:nvGrpSpPr>
        <p:grpSpPr>
          <a:xfrm>
            <a:off x="8431710" y="4577293"/>
            <a:ext cx="404408" cy="404354"/>
            <a:chOff x="9690559" y="5640919"/>
            <a:chExt cx="1127118" cy="1127118"/>
          </a:xfrm>
        </p:grpSpPr>
        <p:grpSp>
          <p:nvGrpSpPr>
            <p:cNvPr id="28" name="组合 27"/>
            <p:cNvGrpSpPr/>
            <p:nvPr/>
          </p:nvGrpSpPr>
          <p:grpSpPr>
            <a:xfrm>
              <a:off x="9690559" y="5640919"/>
              <a:ext cx="1127118" cy="1127118"/>
              <a:chOff x="304800" y="673100"/>
              <a:chExt cx="4000500" cy="4000500"/>
            </a:xfrm>
            <a:effectLst>
              <a:outerShdw blurRad="444500" dist="254000" dir="810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33" name="椭圆 3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29" name="组合 28"/>
            <p:cNvGrpSpPr/>
            <p:nvPr/>
          </p:nvGrpSpPr>
          <p:grpSpPr>
            <a:xfrm>
              <a:off x="10044772" y="5831110"/>
              <a:ext cx="444804" cy="571770"/>
              <a:chOff x="9222222" y="4228885"/>
              <a:chExt cx="360197" cy="463013"/>
            </a:xfrm>
            <a:solidFill>
              <a:srgbClr val="C00000"/>
            </a:solidFill>
          </p:grpSpPr>
          <p:sp>
            <p:nvSpPr>
              <p:cNvPr id="30" name="Freeform 109"/>
              <p:cNvSpPr>
                <a:spLocks noEditPoints="1"/>
              </p:cNvSpPr>
              <p:nvPr/>
            </p:nvSpPr>
            <p:spPr bwMode="auto">
              <a:xfrm flipH="1">
                <a:off x="9222222" y="4228885"/>
                <a:ext cx="360197" cy="463013"/>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3765">
                  <a:defRPr/>
                </a:pPr>
                <a:endParaRPr lang="zh-CN" altLang="en-US">
                  <a:solidFill>
                    <a:sysClr val="windowText" lastClr="000000"/>
                  </a:solidFill>
                  <a:latin typeface="Calibri" panose="020F0502020204030204"/>
                  <a:ea typeface="宋体" panose="02010600030101010101" pitchFamily="2" charset="-122"/>
                </a:endParaRPr>
              </a:p>
            </p:txBody>
          </p:sp>
          <p:sp>
            <p:nvSpPr>
              <p:cNvPr id="31" name="任意多边形 30"/>
              <p:cNvSpPr>
                <a:spLocks noChangeArrowheads="1"/>
              </p:cNvSpPr>
              <p:nvPr/>
            </p:nvSpPr>
            <p:spPr bwMode="auto">
              <a:xfrm flipH="1">
                <a:off x="9222222" y="4490367"/>
                <a:ext cx="51067" cy="201531"/>
              </a:xfrm>
              <a:custGeom>
                <a:avLst/>
                <a:gdLst>
                  <a:gd name="connsiteX0" fmla="*/ 51067 w 51067"/>
                  <a:gd name="connsiteY0" fmla="*/ 149783 h 201531"/>
                  <a:gd name="connsiteX1" fmla="*/ 0 w 51067"/>
                  <a:gd name="connsiteY1" fmla="*/ 149783 h 201531"/>
                  <a:gd name="connsiteX2" fmla="*/ 0 w 51067"/>
                  <a:gd name="connsiteY2" fmla="*/ 201531 h 201531"/>
                  <a:gd name="connsiteX3" fmla="*/ 25533 w 51067"/>
                  <a:gd name="connsiteY3" fmla="*/ 201531 h 201531"/>
                  <a:gd name="connsiteX4" fmla="*/ 51067 w 51067"/>
                  <a:gd name="connsiteY4" fmla="*/ 175657 h 201531"/>
                  <a:gd name="connsiteX5" fmla="*/ 51067 w 51067"/>
                  <a:gd name="connsiteY5" fmla="*/ 149783 h 201531"/>
                  <a:gd name="connsiteX6" fmla="*/ 51067 w 51067"/>
                  <a:gd name="connsiteY6" fmla="*/ 74552 h 201531"/>
                  <a:gd name="connsiteX7" fmla="*/ 0 w 51067"/>
                  <a:gd name="connsiteY7" fmla="*/ 74552 h 201531"/>
                  <a:gd name="connsiteX8" fmla="*/ 0 w 51067"/>
                  <a:gd name="connsiteY8" fmla="*/ 126300 h 201531"/>
                  <a:gd name="connsiteX9" fmla="*/ 51067 w 51067"/>
                  <a:gd name="connsiteY9" fmla="*/ 126300 h 201531"/>
                  <a:gd name="connsiteX10" fmla="*/ 51067 w 51067"/>
                  <a:gd name="connsiteY10" fmla="*/ 0 h 201531"/>
                  <a:gd name="connsiteX11" fmla="*/ 0 w 51067"/>
                  <a:gd name="connsiteY11" fmla="*/ 0 h 201531"/>
                  <a:gd name="connsiteX12" fmla="*/ 0 w 51067"/>
                  <a:gd name="connsiteY12" fmla="*/ 51069 h 201531"/>
                  <a:gd name="connsiteX13" fmla="*/ 51067 w 51067"/>
                  <a:gd name="connsiteY13" fmla="*/ 51069 h 20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1067" h="201531">
                    <a:moveTo>
                      <a:pt x="51067" y="149783"/>
                    </a:moveTo>
                    <a:cubicBezTo>
                      <a:pt x="0" y="149783"/>
                      <a:pt x="0" y="149783"/>
                      <a:pt x="0" y="149783"/>
                    </a:cubicBezTo>
                    <a:lnTo>
                      <a:pt x="0" y="201531"/>
                    </a:lnTo>
                    <a:cubicBezTo>
                      <a:pt x="25533" y="201531"/>
                      <a:pt x="25533" y="201531"/>
                      <a:pt x="25533" y="201531"/>
                    </a:cubicBezTo>
                    <a:cubicBezTo>
                      <a:pt x="39896" y="201531"/>
                      <a:pt x="51067" y="190211"/>
                      <a:pt x="51067" y="175657"/>
                    </a:cubicBezTo>
                    <a:cubicBezTo>
                      <a:pt x="51067" y="149783"/>
                      <a:pt x="51067" y="149783"/>
                      <a:pt x="51067" y="149783"/>
                    </a:cubicBezTo>
                    <a:close/>
                    <a:moveTo>
                      <a:pt x="51067" y="74552"/>
                    </a:moveTo>
                    <a:lnTo>
                      <a:pt x="0" y="74552"/>
                    </a:lnTo>
                    <a:lnTo>
                      <a:pt x="0" y="126300"/>
                    </a:lnTo>
                    <a:lnTo>
                      <a:pt x="51067" y="126300"/>
                    </a:lnTo>
                    <a:close/>
                    <a:moveTo>
                      <a:pt x="51067" y="0"/>
                    </a:moveTo>
                    <a:lnTo>
                      <a:pt x="0" y="0"/>
                    </a:lnTo>
                    <a:lnTo>
                      <a:pt x="0" y="51069"/>
                    </a:lnTo>
                    <a:lnTo>
                      <a:pt x="51067" y="51069"/>
                    </a:lnTo>
                    <a:close/>
                  </a:path>
                </a:pathLst>
              </a:cu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3765">
                  <a:defRPr/>
                </a:pPr>
                <a:endParaRPr lang="zh-CN" altLang="en-US">
                  <a:solidFill>
                    <a:sysClr val="windowText" lastClr="000000"/>
                  </a:solidFill>
                  <a:latin typeface="Calibri" panose="020F0502020204030204"/>
                  <a:ea typeface="宋体" panose="02010600030101010101" pitchFamily="2" charset="-122"/>
                </a:endParaRPr>
              </a:p>
            </p:txBody>
          </p:sp>
        </p:grpSp>
      </p:grpSp>
      <p:grpSp>
        <p:nvGrpSpPr>
          <p:cNvPr id="34" name="组合 33"/>
          <p:cNvGrpSpPr/>
          <p:nvPr/>
        </p:nvGrpSpPr>
        <p:grpSpPr>
          <a:xfrm>
            <a:off x="7937877" y="4577293"/>
            <a:ext cx="404408" cy="404354"/>
            <a:chOff x="7654445" y="4368208"/>
            <a:chExt cx="1127118" cy="1127118"/>
          </a:xfrm>
        </p:grpSpPr>
        <p:grpSp>
          <p:nvGrpSpPr>
            <p:cNvPr id="35" name="组合 34"/>
            <p:cNvGrpSpPr/>
            <p:nvPr/>
          </p:nvGrpSpPr>
          <p:grpSpPr>
            <a:xfrm>
              <a:off x="7654445" y="4368208"/>
              <a:ext cx="1127118" cy="1127118"/>
              <a:chOff x="304800" y="673100"/>
              <a:chExt cx="4000500" cy="4000500"/>
            </a:xfrm>
            <a:effectLst>
              <a:outerShdw blurRad="444500" dist="254000" dir="8100000" algn="tr" rotWithShape="0">
                <a:prstClr val="black">
                  <a:alpha val="50000"/>
                </a:prstClr>
              </a:outerShdw>
            </a:effectLst>
          </p:grpSpPr>
          <p:sp>
            <p:nvSpPr>
              <p:cNvPr id="37" name="同心圆 3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38" name="椭圆 3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36" name="Freeform 177"/>
            <p:cNvSpPr>
              <a:spLocks noEditPoints="1"/>
            </p:cNvSpPr>
            <p:nvPr/>
          </p:nvSpPr>
          <p:spPr bwMode="auto">
            <a:xfrm>
              <a:off x="7919691" y="4567006"/>
              <a:ext cx="596626" cy="603948"/>
            </a:xfrm>
            <a:custGeom>
              <a:avLst/>
              <a:gdLst>
                <a:gd name="T0" fmla="*/ 46 w 69"/>
                <a:gd name="T1" fmla="*/ 16 h 70"/>
                <a:gd name="T2" fmla="*/ 46 w 69"/>
                <a:gd name="T3" fmla="*/ 34 h 70"/>
                <a:gd name="T4" fmla="*/ 55 w 69"/>
                <a:gd name="T5" fmla="*/ 25 h 70"/>
                <a:gd name="T6" fmla="*/ 46 w 69"/>
                <a:gd name="T7" fmla="*/ 16 h 70"/>
                <a:gd name="T8" fmla="*/ 61 w 69"/>
                <a:gd name="T9" fmla="*/ 9 h 70"/>
                <a:gd name="T10" fmla="*/ 29 w 69"/>
                <a:gd name="T11" fmla="*/ 9 h 70"/>
                <a:gd name="T12" fmla="*/ 26 w 69"/>
                <a:gd name="T13" fmla="*/ 37 h 70"/>
                <a:gd name="T14" fmla="*/ 20 w 69"/>
                <a:gd name="T15" fmla="*/ 43 h 70"/>
                <a:gd name="T16" fmla="*/ 27 w 69"/>
                <a:gd name="T17" fmla="*/ 50 h 70"/>
                <a:gd name="T18" fmla="*/ 33 w 69"/>
                <a:gd name="T19" fmla="*/ 44 h 70"/>
                <a:gd name="T20" fmla="*/ 61 w 69"/>
                <a:gd name="T21" fmla="*/ 41 h 70"/>
                <a:gd name="T22" fmla="*/ 61 w 69"/>
                <a:gd name="T23" fmla="*/ 9 h 70"/>
                <a:gd name="T24" fmla="*/ 34 w 69"/>
                <a:gd name="T25" fmla="*/ 36 h 70"/>
                <a:gd name="T26" fmla="*/ 34 w 69"/>
                <a:gd name="T27" fmla="*/ 14 h 70"/>
                <a:gd name="T28" fmla="*/ 56 w 69"/>
                <a:gd name="T29" fmla="*/ 14 h 70"/>
                <a:gd name="T30" fmla="*/ 56 w 69"/>
                <a:gd name="T31" fmla="*/ 36 h 70"/>
                <a:gd name="T32" fmla="*/ 34 w 69"/>
                <a:gd name="T33" fmla="*/ 36 h 70"/>
                <a:gd name="T34" fmla="*/ 17 w 69"/>
                <a:gd name="T35" fmla="*/ 43 h 70"/>
                <a:gd name="T36" fmla="*/ 0 w 69"/>
                <a:gd name="T37" fmla="*/ 58 h 70"/>
                <a:gd name="T38" fmla="*/ 11 w 69"/>
                <a:gd name="T39" fmla="*/ 70 h 70"/>
                <a:gd name="T40" fmla="*/ 27 w 69"/>
                <a:gd name="T41" fmla="*/ 52 h 70"/>
                <a:gd name="T42" fmla="*/ 17 w 69"/>
                <a:gd name="T43" fmla="*/ 43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9" h="70">
                  <a:moveTo>
                    <a:pt x="46" y="16"/>
                  </a:moveTo>
                  <a:cubicBezTo>
                    <a:pt x="50" y="21"/>
                    <a:pt x="52" y="26"/>
                    <a:pt x="46" y="34"/>
                  </a:cubicBezTo>
                  <a:cubicBezTo>
                    <a:pt x="51" y="34"/>
                    <a:pt x="55" y="30"/>
                    <a:pt x="55" y="25"/>
                  </a:cubicBezTo>
                  <a:cubicBezTo>
                    <a:pt x="55" y="20"/>
                    <a:pt x="51" y="16"/>
                    <a:pt x="46" y="16"/>
                  </a:cubicBezTo>
                  <a:close/>
                  <a:moveTo>
                    <a:pt x="61" y="9"/>
                  </a:moveTo>
                  <a:cubicBezTo>
                    <a:pt x="52" y="0"/>
                    <a:pt x="38" y="0"/>
                    <a:pt x="29" y="9"/>
                  </a:cubicBezTo>
                  <a:cubicBezTo>
                    <a:pt x="22" y="16"/>
                    <a:pt x="21" y="28"/>
                    <a:pt x="26" y="37"/>
                  </a:cubicBezTo>
                  <a:cubicBezTo>
                    <a:pt x="20" y="43"/>
                    <a:pt x="20" y="43"/>
                    <a:pt x="20" y="43"/>
                  </a:cubicBezTo>
                  <a:cubicBezTo>
                    <a:pt x="27" y="50"/>
                    <a:pt x="27" y="50"/>
                    <a:pt x="27" y="50"/>
                  </a:cubicBezTo>
                  <a:cubicBezTo>
                    <a:pt x="33" y="44"/>
                    <a:pt x="33" y="44"/>
                    <a:pt x="33" y="44"/>
                  </a:cubicBezTo>
                  <a:cubicBezTo>
                    <a:pt x="42" y="49"/>
                    <a:pt x="53" y="48"/>
                    <a:pt x="61" y="41"/>
                  </a:cubicBezTo>
                  <a:cubicBezTo>
                    <a:pt x="69" y="32"/>
                    <a:pt x="69" y="18"/>
                    <a:pt x="61" y="9"/>
                  </a:cubicBezTo>
                  <a:close/>
                  <a:moveTo>
                    <a:pt x="34" y="36"/>
                  </a:moveTo>
                  <a:cubicBezTo>
                    <a:pt x="28" y="30"/>
                    <a:pt x="28" y="20"/>
                    <a:pt x="34" y="14"/>
                  </a:cubicBezTo>
                  <a:cubicBezTo>
                    <a:pt x="40" y="8"/>
                    <a:pt x="50" y="8"/>
                    <a:pt x="56" y="14"/>
                  </a:cubicBezTo>
                  <a:cubicBezTo>
                    <a:pt x="62" y="20"/>
                    <a:pt x="62" y="30"/>
                    <a:pt x="56" y="36"/>
                  </a:cubicBezTo>
                  <a:cubicBezTo>
                    <a:pt x="50" y="42"/>
                    <a:pt x="40" y="42"/>
                    <a:pt x="34" y="36"/>
                  </a:cubicBezTo>
                  <a:close/>
                  <a:moveTo>
                    <a:pt x="17" y="43"/>
                  </a:moveTo>
                  <a:cubicBezTo>
                    <a:pt x="0" y="58"/>
                    <a:pt x="0" y="58"/>
                    <a:pt x="0" y="58"/>
                  </a:cubicBezTo>
                  <a:cubicBezTo>
                    <a:pt x="11" y="70"/>
                    <a:pt x="11" y="70"/>
                    <a:pt x="11" y="70"/>
                  </a:cubicBezTo>
                  <a:cubicBezTo>
                    <a:pt x="27" y="52"/>
                    <a:pt x="27" y="52"/>
                    <a:pt x="27" y="52"/>
                  </a:cubicBezTo>
                  <a:lnTo>
                    <a:pt x="17" y="43"/>
                  </a:lnTo>
                  <a:close/>
                </a:path>
              </a:pathLst>
            </a:custGeom>
            <a:solidFill>
              <a:srgbClr val="0070C0"/>
            </a:solidFill>
            <a:ln>
              <a:noFill/>
            </a:ln>
          </p:spPr>
          <p:txBody>
            <a:bodyPr vert="horz" wrap="square" lIns="91440" tIns="45720" rIns="91440" bIns="45720" numCol="1" anchor="t" anchorCtr="0" compatLnSpc="1"/>
            <a:lstStyle/>
            <a:p>
              <a:endParaRPr lang="zh-CN" altLang="en-US"/>
            </a:p>
          </p:txBody>
        </p:sp>
      </p:grpSp>
      <p:grpSp>
        <p:nvGrpSpPr>
          <p:cNvPr id="39" name="组合 38"/>
          <p:cNvGrpSpPr/>
          <p:nvPr/>
        </p:nvGrpSpPr>
        <p:grpSpPr>
          <a:xfrm>
            <a:off x="1415721" y="819778"/>
            <a:ext cx="1294942" cy="1741702"/>
            <a:chOff x="2536088" y="1028732"/>
            <a:chExt cx="1424436" cy="1915872"/>
          </a:xfrm>
        </p:grpSpPr>
        <p:sp>
          <p:nvSpPr>
            <p:cNvPr id="40" name="圆角矩形 39"/>
            <p:cNvSpPr/>
            <p:nvPr/>
          </p:nvSpPr>
          <p:spPr>
            <a:xfrm>
              <a:off x="2536088" y="1039589"/>
              <a:ext cx="1424436" cy="1905015"/>
            </a:xfrm>
            <a:prstGeom prst="roundRect">
              <a:avLst>
                <a:gd name="adj" fmla="val 6990"/>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2536088" y="1219233"/>
              <a:ext cx="1424436" cy="1466910"/>
            </a:xfrm>
            <a:prstGeom prst="rect">
              <a:avLst/>
            </a:prstGeom>
            <a:solidFill>
              <a:srgbClr val="0070C0"/>
            </a:solidFill>
            <a:ln>
              <a:noFill/>
            </a:ln>
            <a:effectLst>
              <a:innerShdw blurRad="508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2536088" y="1028732"/>
              <a:ext cx="1424436" cy="190500"/>
            </a:xfrm>
            <a:prstGeom prst="rect">
              <a:avLst/>
            </a:prstGeom>
            <a:solidFill>
              <a:schemeClr val="bg1">
                <a:lumMod val="95000"/>
              </a:schemeClr>
            </a:solidFill>
            <a:ln>
              <a:noFill/>
            </a:ln>
            <a:effectLst>
              <a:outerShdw blurRad="76200" dist="50800" dir="5400000" sx="97000" sy="97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rot="10800000">
              <a:off x="2536088" y="2681534"/>
              <a:ext cx="1424436" cy="190500"/>
            </a:xfrm>
            <a:prstGeom prst="rect">
              <a:avLst/>
            </a:prstGeom>
            <a:solidFill>
              <a:schemeClr val="bg1">
                <a:lumMod val="95000"/>
              </a:schemeClr>
            </a:solidFill>
            <a:ln>
              <a:noFill/>
            </a:ln>
            <a:effectLst>
              <a:outerShdw blurRad="76200" dist="50800" dir="16200000" sx="97000" sy="97000"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文本框 18"/>
            <p:cNvSpPr txBox="1"/>
            <p:nvPr/>
          </p:nvSpPr>
          <p:spPr>
            <a:xfrm>
              <a:off x="2907878" y="1239593"/>
              <a:ext cx="637049" cy="1446550"/>
            </a:xfrm>
            <a:prstGeom prst="rect">
              <a:avLst/>
            </a:prstGeom>
            <a:noFill/>
          </p:spPr>
          <p:txBody>
            <a:bodyPr wrap="square" rtlCol="0">
              <a:spAutoFit/>
            </a:bodyPr>
            <a:lstStyle/>
            <a:p>
              <a:pPr algn="ctr"/>
              <a:r>
                <a:rPr lang="en-US" altLang="zh-CN" sz="88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2</a:t>
              </a:r>
              <a:endParaRPr lang="zh-CN" altLang="en-US" sz="8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45" name="组合 44"/>
          <p:cNvGrpSpPr/>
          <p:nvPr/>
        </p:nvGrpSpPr>
        <p:grpSpPr>
          <a:xfrm>
            <a:off x="3060819" y="819778"/>
            <a:ext cx="1294942" cy="1741702"/>
            <a:chOff x="4438114" y="1028732"/>
            <a:chExt cx="1424436" cy="1915872"/>
          </a:xfrm>
        </p:grpSpPr>
        <p:sp>
          <p:nvSpPr>
            <p:cNvPr id="46" name="圆角矩形 45"/>
            <p:cNvSpPr/>
            <p:nvPr/>
          </p:nvSpPr>
          <p:spPr>
            <a:xfrm>
              <a:off x="4438114" y="1039589"/>
              <a:ext cx="1424436" cy="1905015"/>
            </a:xfrm>
            <a:prstGeom prst="roundRect">
              <a:avLst>
                <a:gd name="adj" fmla="val 6990"/>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4438114" y="1219233"/>
              <a:ext cx="1424436" cy="1466910"/>
            </a:xfrm>
            <a:prstGeom prst="rect">
              <a:avLst/>
            </a:prstGeom>
            <a:solidFill>
              <a:srgbClr val="0070C0"/>
            </a:solidFill>
            <a:ln>
              <a:noFill/>
            </a:ln>
            <a:effectLst>
              <a:innerShdw blurRad="508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4438114" y="1028732"/>
              <a:ext cx="1424436" cy="190500"/>
            </a:xfrm>
            <a:prstGeom prst="rect">
              <a:avLst/>
            </a:prstGeom>
            <a:solidFill>
              <a:schemeClr val="bg1">
                <a:lumMod val="95000"/>
              </a:schemeClr>
            </a:solidFill>
            <a:ln>
              <a:noFill/>
            </a:ln>
            <a:effectLst>
              <a:outerShdw blurRad="76200" dist="50800" dir="5400000" sx="97000" sy="97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p:nvSpPr>
          <p:spPr>
            <a:xfrm rot="10800000">
              <a:off x="4438114" y="2681534"/>
              <a:ext cx="1424436" cy="190500"/>
            </a:xfrm>
            <a:prstGeom prst="rect">
              <a:avLst/>
            </a:prstGeom>
            <a:solidFill>
              <a:schemeClr val="bg1">
                <a:lumMod val="95000"/>
              </a:schemeClr>
            </a:solidFill>
            <a:ln>
              <a:noFill/>
            </a:ln>
            <a:effectLst>
              <a:outerShdw blurRad="76200" dist="50800" dir="16200000" sx="97000" sy="97000"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文本框 40"/>
            <p:cNvSpPr txBox="1"/>
            <p:nvPr/>
          </p:nvSpPr>
          <p:spPr>
            <a:xfrm>
              <a:off x="4823156" y="1239593"/>
              <a:ext cx="637049" cy="1446550"/>
            </a:xfrm>
            <a:prstGeom prst="rect">
              <a:avLst/>
            </a:prstGeom>
            <a:noFill/>
          </p:spPr>
          <p:txBody>
            <a:bodyPr wrap="square" rtlCol="0">
              <a:spAutoFit/>
            </a:bodyPr>
            <a:lstStyle/>
            <a:p>
              <a:pPr algn="ctr"/>
              <a:r>
                <a:rPr lang="en-US" altLang="zh-CN" sz="88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a:t>
              </a:r>
              <a:endParaRPr lang="zh-CN" altLang="en-US" sz="8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51" name="组合 50"/>
          <p:cNvGrpSpPr/>
          <p:nvPr/>
        </p:nvGrpSpPr>
        <p:grpSpPr>
          <a:xfrm>
            <a:off x="4694487" y="819778"/>
            <a:ext cx="1294942" cy="1741702"/>
            <a:chOff x="6348047" y="1028732"/>
            <a:chExt cx="1424436" cy="1915872"/>
          </a:xfrm>
        </p:grpSpPr>
        <p:sp>
          <p:nvSpPr>
            <p:cNvPr id="52" name="圆角矩形 51"/>
            <p:cNvSpPr/>
            <p:nvPr/>
          </p:nvSpPr>
          <p:spPr>
            <a:xfrm>
              <a:off x="6348047" y="1039589"/>
              <a:ext cx="1424436" cy="1905015"/>
            </a:xfrm>
            <a:prstGeom prst="roundRect">
              <a:avLst>
                <a:gd name="adj" fmla="val 6990"/>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6348047" y="1219233"/>
              <a:ext cx="1424436" cy="1466910"/>
            </a:xfrm>
            <a:prstGeom prst="rect">
              <a:avLst/>
            </a:prstGeom>
            <a:solidFill>
              <a:srgbClr val="0070C0"/>
            </a:solidFill>
            <a:ln>
              <a:noFill/>
            </a:ln>
            <a:effectLst>
              <a:innerShdw blurRad="508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53"/>
            <p:cNvSpPr/>
            <p:nvPr/>
          </p:nvSpPr>
          <p:spPr>
            <a:xfrm>
              <a:off x="6348047" y="1028732"/>
              <a:ext cx="1424436" cy="190500"/>
            </a:xfrm>
            <a:prstGeom prst="rect">
              <a:avLst/>
            </a:prstGeom>
            <a:solidFill>
              <a:schemeClr val="bg1">
                <a:lumMod val="95000"/>
              </a:schemeClr>
            </a:solidFill>
            <a:ln>
              <a:noFill/>
            </a:ln>
            <a:effectLst>
              <a:outerShdw blurRad="76200" dist="50800" dir="5400000" sx="97000" sy="97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rot="10800000">
              <a:off x="6348047" y="2681534"/>
              <a:ext cx="1424436" cy="190500"/>
            </a:xfrm>
            <a:prstGeom prst="rect">
              <a:avLst/>
            </a:prstGeom>
            <a:solidFill>
              <a:schemeClr val="bg1">
                <a:lumMod val="95000"/>
              </a:schemeClr>
            </a:solidFill>
            <a:ln>
              <a:noFill/>
            </a:ln>
            <a:effectLst>
              <a:outerShdw blurRad="76200" dist="50800" dir="16200000" sx="97000" sy="97000"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文本框 57"/>
            <p:cNvSpPr txBox="1"/>
            <p:nvPr/>
          </p:nvSpPr>
          <p:spPr>
            <a:xfrm>
              <a:off x="6759593" y="1239593"/>
              <a:ext cx="637050" cy="1591205"/>
            </a:xfrm>
            <a:prstGeom prst="rect">
              <a:avLst/>
            </a:prstGeom>
            <a:noFill/>
          </p:spPr>
          <p:txBody>
            <a:bodyPr wrap="square" rtlCol="0">
              <a:spAutoFit/>
            </a:bodyPr>
            <a:lstStyle/>
            <a:p>
              <a:pPr algn="ctr"/>
              <a:r>
                <a:rPr lang="en-US" altLang="zh-CN" sz="8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X</a:t>
              </a:r>
              <a:endParaRPr lang="zh-CN" altLang="en-US" sz="8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57" name="组合 56"/>
          <p:cNvGrpSpPr/>
          <p:nvPr/>
        </p:nvGrpSpPr>
        <p:grpSpPr>
          <a:xfrm>
            <a:off x="6342415" y="819778"/>
            <a:ext cx="1294942" cy="1741702"/>
            <a:chOff x="8231476" y="1028732"/>
            <a:chExt cx="1424436" cy="1915872"/>
          </a:xfrm>
        </p:grpSpPr>
        <p:sp>
          <p:nvSpPr>
            <p:cNvPr id="58" name="圆角矩形 57"/>
            <p:cNvSpPr/>
            <p:nvPr/>
          </p:nvSpPr>
          <p:spPr>
            <a:xfrm>
              <a:off x="8231476" y="1039589"/>
              <a:ext cx="1424436" cy="1905015"/>
            </a:xfrm>
            <a:prstGeom prst="roundRect">
              <a:avLst>
                <a:gd name="adj" fmla="val 6990"/>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矩形 58"/>
            <p:cNvSpPr/>
            <p:nvPr/>
          </p:nvSpPr>
          <p:spPr>
            <a:xfrm>
              <a:off x="8231476" y="1219233"/>
              <a:ext cx="1424436" cy="1466910"/>
            </a:xfrm>
            <a:prstGeom prst="rect">
              <a:avLst/>
            </a:prstGeom>
            <a:solidFill>
              <a:srgbClr val="0070C0"/>
            </a:solidFill>
            <a:ln>
              <a:noFill/>
            </a:ln>
            <a:effectLst>
              <a:innerShdw blurRad="508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 59"/>
            <p:cNvSpPr/>
            <p:nvPr/>
          </p:nvSpPr>
          <p:spPr>
            <a:xfrm>
              <a:off x="8231476" y="1028732"/>
              <a:ext cx="1424436" cy="190500"/>
            </a:xfrm>
            <a:prstGeom prst="rect">
              <a:avLst/>
            </a:prstGeom>
            <a:solidFill>
              <a:schemeClr val="bg1">
                <a:lumMod val="95000"/>
              </a:schemeClr>
            </a:solidFill>
            <a:ln>
              <a:noFill/>
            </a:ln>
            <a:effectLst>
              <a:outerShdw blurRad="76200" dist="50800" dir="5400000" sx="97000" sy="97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60"/>
            <p:cNvSpPr/>
            <p:nvPr/>
          </p:nvSpPr>
          <p:spPr>
            <a:xfrm rot="10800000">
              <a:off x="8231476" y="2681534"/>
              <a:ext cx="1424436" cy="190500"/>
            </a:xfrm>
            <a:prstGeom prst="rect">
              <a:avLst/>
            </a:prstGeom>
            <a:solidFill>
              <a:schemeClr val="bg1">
                <a:lumMod val="95000"/>
              </a:schemeClr>
            </a:solidFill>
            <a:ln>
              <a:noFill/>
            </a:ln>
            <a:effectLst>
              <a:outerShdw blurRad="76200" dist="50800" dir="16200000" sx="97000" sy="97000"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文本框 74"/>
            <p:cNvSpPr txBox="1"/>
            <p:nvPr/>
          </p:nvSpPr>
          <p:spPr>
            <a:xfrm>
              <a:off x="8616518" y="1239593"/>
              <a:ext cx="637050" cy="1591205"/>
            </a:xfrm>
            <a:prstGeom prst="rect">
              <a:avLst/>
            </a:prstGeom>
            <a:noFill/>
          </p:spPr>
          <p:txBody>
            <a:bodyPr wrap="square" rtlCol="0">
              <a:spAutoFit/>
            </a:bodyPr>
            <a:lstStyle/>
            <a:p>
              <a:pPr algn="ctr"/>
              <a:r>
                <a:rPr lang="en-US" altLang="zh-CN" sz="8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X</a:t>
              </a:r>
              <a:endParaRPr lang="zh-CN" altLang="en-US" sz="8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63" name="组合 62"/>
          <p:cNvGrpSpPr/>
          <p:nvPr/>
        </p:nvGrpSpPr>
        <p:grpSpPr>
          <a:xfrm>
            <a:off x="2498095" y="1207830"/>
            <a:ext cx="760130" cy="184727"/>
            <a:chOff x="2819400" y="387818"/>
            <a:chExt cx="1384660" cy="310682"/>
          </a:xfrm>
        </p:grpSpPr>
        <p:sp>
          <p:nvSpPr>
            <p:cNvPr id="64" name="椭圆 63"/>
            <p:cNvSpPr/>
            <p:nvPr/>
          </p:nvSpPr>
          <p:spPr>
            <a:xfrm>
              <a:off x="2819400" y="393700"/>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椭圆 64"/>
            <p:cNvSpPr/>
            <p:nvPr/>
          </p:nvSpPr>
          <p:spPr>
            <a:xfrm>
              <a:off x="3899260" y="387818"/>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圆角矩形 65"/>
            <p:cNvSpPr/>
            <p:nvPr/>
          </p:nvSpPr>
          <p:spPr>
            <a:xfrm>
              <a:off x="2883260" y="466379"/>
              <a:ext cx="1256939" cy="159442"/>
            </a:xfrm>
            <a:prstGeom prst="roundRect">
              <a:avLst>
                <a:gd name="adj" fmla="val 50000"/>
              </a:avLst>
            </a:prstGeom>
            <a:gradFill>
              <a:gsLst>
                <a:gs pos="0">
                  <a:schemeClr val="bg1"/>
                </a:gs>
                <a:gs pos="25000">
                  <a:srgbClr val="FBFBFB"/>
                </a:gs>
                <a:gs pos="37000">
                  <a:srgbClr val="F8F8F8"/>
                </a:gs>
                <a:gs pos="89000">
                  <a:schemeClr val="bg1">
                    <a:lumMod val="85000"/>
                  </a:schemeClr>
                </a:gs>
                <a:gs pos="78000">
                  <a:srgbClr val="E7E7E7"/>
                </a:gs>
              </a:gsLst>
              <a:path path="circle">
                <a:fillToRect l="50000" t="50000" r="50000" b="50000"/>
              </a:path>
            </a:gradFill>
            <a:ln>
              <a:noFill/>
            </a:ln>
            <a:effectLst>
              <a:outerShdw blurRad="88900" sx="101000" sy="101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圆角矩形 66"/>
            <p:cNvSpPr/>
            <p:nvPr/>
          </p:nvSpPr>
          <p:spPr>
            <a:xfrm>
              <a:off x="2883260" y="466379"/>
              <a:ext cx="1256939" cy="159442"/>
            </a:xfrm>
            <a:prstGeom prst="roundRect">
              <a:avLst>
                <a:gd name="adj" fmla="val 50000"/>
              </a:avLst>
            </a:prstGeom>
            <a:gradFill flip="none" rotWithShape="1">
              <a:gsLst>
                <a:gs pos="29000">
                  <a:schemeClr val="tx1">
                    <a:alpha val="2000"/>
                  </a:schemeClr>
                </a:gs>
                <a:gs pos="100000">
                  <a:schemeClr val="tx1">
                    <a:alpha val="13000"/>
                  </a:schemeClr>
                </a:gs>
              </a:gsLst>
              <a:path path="rect">
                <a:fillToRect l="50000" t="50000" r="50000" b="50000"/>
              </a:path>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8" name="组合 67"/>
          <p:cNvGrpSpPr/>
          <p:nvPr/>
        </p:nvGrpSpPr>
        <p:grpSpPr>
          <a:xfrm>
            <a:off x="4144470" y="1203323"/>
            <a:ext cx="760130" cy="184727"/>
            <a:chOff x="2819400" y="387818"/>
            <a:chExt cx="1384660" cy="310682"/>
          </a:xfrm>
        </p:grpSpPr>
        <p:sp>
          <p:nvSpPr>
            <p:cNvPr id="69" name="椭圆 68"/>
            <p:cNvSpPr/>
            <p:nvPr/>
          </p:nvSpPr>
          <p:spPr>
            <a:xfrm>
              <a:off x="2819400" y="393700"/>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椭圆 69"/>
            <p:cNvSpPr/>
            <p:nvPr/>
          </p:nvSpPr>
          <p:spPr>
            <a:xfrm>
              <a:off x="3899260" y="387818"/>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圆角矩形 70"/>
            <p:cNvSpPr/>
            <p:nvPr/>
          </p:nvSpPr>
          <p:spPr>
            <a:xfrm>
              <a:off x="2883260" y="466379"/>
              <a:ext cx="1256939" cy="159442"/>
            </a:xfrm>
            <a:prstGeom prst="roundRect">
              <a:avLst>
                <a:gd name="adj" fmla="val 50000"/>
              </a:avLst>
            </a:prstGeom>
            <a:gradFill>
              <a:gsLst>
                <a:gs pos="0">
                  <a:schemeClr val="bg1"/>
                </a:gs>
                <a:gs pos="25000">
                  <a:srgbClr val="FBFBFB"/>
                </a:gs>
                <a:gs pos="37000">
                  <a:srgbClr val="F8F8F8"/>
                </a:gs>
                <a:gs pos="89000">
                  <a:schemeClr val="bg1">
                    <a:lumMod val="85000"/>
                  </a:schemeClr>
                </a:gs>
                <a:gs pos="78000">
                  <a:srgbClr val="E7E7E7"/>
                </a:gs>
              </a:gsLst>
              <a:path path="circle">
                <a:fillToRect l="50000" t="50000" r="50000" b="50000"/>
              </a:path>
            </a:gradFill>
            <a:ln>
              <a:noFill/>
            </a:ln>
            <a:effectLst>
              <a:outerShdw blurRad="88900" sx="101000" sy="101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圆角矩形 71"/>
            <p:cNvSpPr/>
            <p:nvPr/>
          </p:nvSpPr>
          <p:spPr>
            <a:xfrm>
              <a:off x="2883260" y="466379"/>
              <a:ext cx="1256939" cy="159442"/>
            </a:xfrm>
            <a:prstGeom prst="roundRect">
              <a:avLst>
                <a:gd name="adj" fmla="val 50000"/>
              </a:avLst>
            </a:prstGeom>
            <a:gradFill flip="none" rotWithShape="1">
              <a:gsLst>
                <a:gs pos="29000">
                  <a:schemeClr val="tx1">
                    <a:alpha val="2000"/>
                  </a:schemeClr>
                </a:gs>
                <a:gs pos="100000">
                  <a:schemeClr val="tx1">
                    <a:alpha val="13000"/>
                  </a:schemeClr>
                </a:gs>
              </a:gsLst>
              <a:path path="rect">
                <a:fillToRect l="50000" t="50000" r="50000" b="50000"/>
              </a:path>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3" name="组合 72"/>
          <p:cNvGrpSpPr/>
          <p:nvPr/>
        </p:nvGrpSpPr>
        <p:grpSpPr>
          <a:xfrm>
            <a:off x="5781731" y="1203323"/>
            <a:ext cx="760130" cy="184727"/>
            <a:chOff x="2819400" y="387818"/>
            <a:chExt cx="1384660" cy="310682"/>
          </a:xfrm>
        </p:grpSpPr>
        <p:sp>
          <p:nvSpPr>
            <p:cNvPr id="74" name="椭圆 73"/>
            <p:cNvSpPr/>
            <p:nvPr/>
          </p:nvSpPr>
          <p:spPr>
            <a:xfrm>
              <a:off x="2819400" y="393700"/>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椭圆 74"/>
            <p:cNvSpPr/>
            <p:nvPr/>
          </p:nvSpPr>
          <p:spPr>
            <a:xfrm>
              <a:off x="3899260" y="387818"/>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圆角矩形 75"/>
            <p:cNvSpPr/>
            <p:nvPr/>
          </p:nvSpPr>
          <p:spPr>
            <a:xfrm>
              <a:off x="2883260" y="466379"/>
              <a:ext cx="1256939" cy="159442"/>
            </a:xfrm>
            <a:prstGeom prst="roundRect">
              <a:avLst>
                <a:gd name="adj" fmla="val 50000"/>
              </a:avLst>
            </a:prstGeom>
            <a:gradFill>
              <a:gsLst>
                <a:gs pos="0">
                  <a:schemeClr val="bg1"/>
                </a:gs>
                <a:gs pos="25000">
                  <a:srgbClr val="FBFBFB"/>
                </a:gs>
                <a:gs pos="37000">
                  <a:srgbClr val="F8F8F8"/>
                </a:gs>
                <a:gs pos="89000">
                  <a:schemeClr val="bg1">
                    <a:lumMod val="85000"/>
                  </a:schemeClr>
                </a:gs>
                <a:gs pos="78000">
                  <a:srgbClr val="E7E7E7"/>
                </a:gs>
              </a:gsLst>
              <a:path path="circle">
                <a:fillToRect l="50000" t="50000" r="50000" b="50000"/>
              </a:path>
            </a:gradFill>
            <a:ln>
              <a:noFill/>
            </a:ln>
            <a:effectLst>
              <a:outerShdw blurRad="88900" sx="101000" sy="101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圆角矩形 76"/>
            <p:cNvSpPr/>
            <p:nvPr/>
          </p:nvSpPr>
          <p:spPr>
            <a:xfrm>
              <a:off x="2883260" y="466379"/>
              <a:ext cx="1256939" cy="159442"/>
            </a:xfrm>
            <a:prstGeom prst="roundRect">
              <a:avLst>
                <a:gd name="adj" fmla="val 50000"/>
              </a:avLst>
            </a:prstGeom>
            <a:gradFill flip="none" rotWithShape="1">
              <a:gsLst>
                <a:gs pos="29000">
                  <a:schemeClr val="tx1">
                    <a:alpha val="2000"/>
                  </a:schemeClr>
                </a:gs>
                <a:gs pos="100000">
                  <a:schemeClr val="tx1">
                    <a:alpha val="13000"/>
                  </a:schemeClr>
                </a:gs>
              </a:gsLst>
              <a:path path="rect">
                <a:fillToRect l="50000" t="50000" r="50000" b="50000"/>
              </a:path>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8" name="TextBox 168"/>
          <p:cNvSpPr txBox="1"/>
          <p:nvPr/>
        </p:nvSpPr>
        <p:spPr>
          <a:xfrm>
            <a:off x="2248645" y="2830214"/>
            <a:ext cx="4652538" cy="561682"/>
          </a:xfrm>
          <a:prstGeom prst="rect">
            <a:avLst/>
          </a:prstGeom>
          <a:noFill/>
        </p:spPr>
        <p:txBody>
          <a:bodyPr wrap="none" lIns="68571" tIns="34285" rIns="68571" bIns="34285" rtlCol="0">
            <a:spAutoFit/>
          </a:bodyPr>
          <a:lstStyle/>
          <a:p>
            <a:pPr algn="ctr"/>
            <a:r>
              <a:rPr lang="zh-CN" altLang="en-US" sz="3200" b="1" dirty="0" smtClean="0">
                <a:solidFill>
                  <a:srgbClr val="0070C0"/>
                </a:solidFill>
                <a:latin typeface="微软雅黑" panose="020B0503020204020204" pitchFamily="34" charset="-122"/>
                <a:ea typeface="微软雅黑" panose="020B0503020204020204" pitchFamily="34" charset="-122"/>
                <a:cs typeface="+mn-ea"/>
                <a:sym typeface="+mn-lt"/>
              </a:rPr>
              <a:t>演示完毕，感谢您的聆听</a:t>
            </a:r>
            <a:endParaRPr lang="zh-CN" altLang="en-US" sz="3200" b="1" dirty="0">
              <a:solidFill>
                <a:srgbClr val="0070C0"/>
              </a:solidFill>
              <a:latin typeface="微软雅黑" panose="020B0503020204020204" pitchFamily="34" charset="-122"/>
              <a:ea typeface="微软雅黑" panose="020B0503020204020204" pitchFamily="34" charset="-122"/>
              <a:cs typeface="+mn-ea"/>
              <a:sym typeface="+mn-lt"/>
            </a:endParaRPr>
          </a:p>
        </p:txBody>
      </p:sp>
      <p:sp>
        <p:nvSpPr>
          <p:cNvPr id="79" name="TextBox 169"/>
          <p:cNvSpPr txBox="1"/>
          <p:nvPr/>
        </p:nvSpPr>
        <p:spPr>
          <a:xfrm>
            <a:off x="2245690" y="3501308"/>
            <a:ext cx="4771160" cy="284683"/>
          </a:xfrm>
          <a:prstGeom prst="rect">
            <a:avLst/>
          </a:prstGeom>
          <a:noFill/>
        </p:spPr>
        <p:txBody>
          <a:bodyPr wrap="none" lIns="68571" tIns="34285" rIns="68571" bIns="34285" rtlCol="0">
            <a:spAutoFit/>
          </a:bodyPr>
          <a:lstStyle/>
          <a:p>
            <a:pPr algn="ctr"/>
            <a:r>
              <a:rPr lang="zh-CN" altLang="en-US" dirty="0" smtClean="0">
                <a:solidFill>
                  <a:sysClr val="windowText" lastClr="000000"/>
                </a:solidFill>
                <a:latin typeface="微软雅黑" panose="020B0503020204020204" pitchFamily="34" charset="-122"/>
                <a:ea typeface="微软雅黑" panose="020B0503020204020204" pitchFamily="34" charset="-122"/>
                <a:cs typeface="+mn-ea"/>
                <a:sym typeface="+mn-lt"/>
              </a:rPr>
              <a:t>精美实用、框架完整的年终总结、工作汇报、新年计划</a:t>
            </a:r>
            <a:r>
              <a:rPr lang="en-US" altLang="zh-CN" dirty="0" smtClean="0">
                <a:solidFill>
                  <a:sysClr val="windowText" lastClr="000000"/>
                </a:solidFill>
                <a:latin typeface="微软雅黑" panose="020B0503020204020204" pitchFamily="34" charset="-122"/>
                <a:ea typeface="微软雅黑" panose="020B0503020204020204" pitchFamily="34" charset="-122"/>
                <a:cs typeface="+mn-ea"/>
                <a:sym typeface="+mn-lt"/>
              </a:rPr>
              <a:t>PPT</a:t>
            </a:r>
            <a:endParaRPr lang="zh-CN" altLang="en-US" dirty="0">
              <a:solidFill>
                <a:sysClr val="windowText" lastClr="000000"/>
              </a:solidFill>
              <a:latin typeface="微软雅黑" panose="020B0503020204020204" pitchFamily="34" charset="-122"/>
              <a:ea typeface="微软雅黑" panose="020B0503020204020204" pitchFamily="34" charset="-122"/>
              <a:cs typeface="+mn-ea"/>
              <a:sym typeface="+mn-lt"/>
            </a:endParaRPr>
          </a:p>
        </p:txBody>
      </p:sp>
      <p:cxnSp>
        <p:nvCxnSpPr>
          <p:cNvPr id="80" name="直接连接符 79"/>
          <p:cNvCxnSpPr/>
          <p:nvPr/>
        </p:nvCxnSpPr>
        <p:spPr>
          <a:xfrm>
            <a:off x="2004789" y="3425663"/>
            <a:ext cx="5312737"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81" name="Rectangle 4"/>
          <p:cNvSpPr txBox="1">
            <a:spLocks noChangeArrowheads="1"/>
          </p:cNvSpPr>
          <p:nvPr/>
        </p:nvSpPr>
        <p:spPr bwMode="auto">
          <a:xfrm>
            <a:off x="3100890" y="3878085"/>
            <a:ext cx="2880320" cy="256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zh-CN" altLang="en-US" sz="1400" b="0" dirty="0" smtClean="0">
                <a:solidFill>
                  <a:sysClr val="windowText" lastClr="000000"/>
                </a:solidFill>
                <a:latin typeface="微软雅黑" panose="020B0503020204020204" pitchFamily="34" charset="-122"/>
                <a:ea typeface="微软雅黑" panose="020B0503020204020204" pitchFamily="34" charset="-122"/>
              </a:rPr>
              <a:t>汇报人</a:t>
            </a:r>
            <a:r>
              <a:rPr lang="en-US" altLang="zh-CN" sz="1400" b="0" dirty="0" smtClean="0">
                <a:solidFill>
                  <a:sysClr val="windowText" lastClr="000000"/>
                </a:solidFill>
                <a:latin typeface="微软雅黑" panose="020B0503020204020204" pitchFamily="34" charset="-122"/>
                <a:ea typeface="微软雅黑" panose="020B0503020204020204" pitchFamily="34" charset="-122"/>
              </a:rPr>
              <a:t>: </a:t>
            </a:r>
            <a:r>
              <a:rPr lang="zh-CN" altLang="en-US" sz="1400" b="0" dirty="0">
                <a:solidFill>
                  <a:sysClr val="windowText" lastClr="000000"/>
                </a:solidFill>
                <a:latin typeface="微软雅黑" panose="020B0503020204020204" pitchFamily="34" charset="-122"/>
                <a:ea typeface="微软雅黑" panose="020B0503020204020204" pitchFamily="34" charset="-122"/>
              </a:rPr>
              <a:t>设计师</a:t>
            </a:r>
            <a:r>
              <a:rPr lang="zh-CN" altLang="en-US" sz="1400" b="0" dirty="0" smtClean="0">
                <a:solidFill>
                  <a:sysClr val="windowText" lastClr="000000"/>
                </a:solidFill>
                <a:latin typeface="微软雅黑" panose="020B0503020204020204" pitchFamily="34" charset="-122"/>
                <a:ea typeface="微软雅黑" panose="020B0503020204020204" pitchFamily="34" charset="-122"/>
              </a:rPr>
              <a:t>       部门：财务部</a:t>
            </a:r>
            <a:endParaRPr lang="zh-CN" altLang="en-US" sz="1400" b="0" dirty="0">
              <a:solidFill>
                <a:sysClr val="windowText" lastClr="0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68622236"/>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0000" fill="hold" nodeType="afterEffect" p14:presetBounceEnd="50000">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14:bounceEnd="50000">
                                          <p:cBhvr additive="base">
                                            <p:cTn id="7" dur="500" fill="hold"/>
                                            <p:tgtEl>
                                              <p:spTgt spid="39"/>
                                            </p:tgtEl>
                                            <p:attrNameLst>
                                              <p:attrName>ppt_x</p:attrName>
                                            </p:attrNameLst>
                                          </p:cBhvr>
                                          <p:tavLst>
                                            <p:tav tm="0">
                                              <p:val>
                                                <p:strVal val="#ppt_x"/>
                                              </p:val>
                                            </p:tav>
                                            <p:tav tm="100000">
                                              <p:val>
                                                <p:strVal val="#ppt_x"/>
                                              </p:val>
                                            </p:tav>
                                          </p:tavLst>
                                        </p:anim>
                                        <p:anim calcmode="lin" valueType="num" p14:bounceEnd="50000">
                                          <p:cBhvr additive="base">
                                            <p:cTn id="8" dur="500" fill="hold"/>
                                            <p:tgtEl>
                                              <p:spTgt spid="39"/>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63"/>
                                            </p:tgtEl>
                                            <p:attrNameLst>
                                              <p:attrName>style.visibility</p:attrName>
                                            </p:attrNameLst>
                                          </p:cBhvr>
                                          <p:to>
                                            <p:strVal val="visible"/>
                                          </p:to>
                                        </p:set>
                                        <p:animEffect transition="in" filter="wipe(left)">
                                          <p:cBhvr>
                                            <p:cTn id="12" dur="500"/>
                                            <p:tgtEl>
                                              <p:spTgt spid="63"/>
                                            </p:tgtEl>
                                          </p:cBhvr>
                                        </p:animEffect>
                                      </p:childTnLst>
                                    </p:cTn>
                                  </p:par>
                                </p:childTnLst>
                              </p:cTn>
                            </p:par>
                            <p:par>
                              <p:cTn id="13" fill="hold">
                                <p:stCondLst>
                                  <p:cond delay="1000"/>
                                </p:stCondLst>
                                <p:childTnLst>
                                  <p:par>
                                    <p:cTn id="14" presetID="2" presetClass="entr" presetSubtype="1" accel="50000" fill="hold" nodeType="afterEffect" p14:presetBounceEnd="50000">
                                      <p:stCondLst>
                                        <p:cond delay="0"/>
                                      </p:stCondLst>
                                      <p:childTnLst>
                                        <p:set>
                                          <p:cBhvr>
                                            <p:cTn id="15" dur="1" fill="hold">
                                              <p:stCondLst>
                                                <p:cond delay="0"/>
                                              </p:stCondLst>
                                            </p:cTn>
                                            <p:tgtEl>
                                              <p:spTgt spid="45"/>
                                            </p:tgtEl>
                                            <p:attrNameLst>
                                              <p:attrName>style.visibility</p:attrName>
                                            </p:attrNameLst>
                                          </p:cBhvr>
                                          <p:to>
                                            <p:strVal val="visible"/>
                                          </p:to>
                                        </p:set>
                                        <p:anim calcmode="lin" valueType="num" p14:bounceEnd="50000">
                                          <p:cBhvr additive="base">
                                            <p:cTn id="16" dur="500" fill="hold"/>
                                            <p:tgtEl>
                                              <p:spTgt spid="45"/>
                                            </p:tgtEl>
                                            <p:attrNameLst>
                                              <p:attrName>ppt_x</p:attrName>
                                            </p:attrNameLst>
                                          </p:cBhvr>
                                          <p:tavLst>
                                            <p:tav tm="0">
                                              <p:val>
                                                <p:strVal val="#ppt_x"/>
                                              </p:val>
                                            </p:tav>
                                            <p:tav tm="100000">
                                              <p:val>
                                                <p:strVal val="#ppt_x"/>
                                              </p:val>
                                            </p:tav>
                                          </p:tavLst>
                                        </p:anim>
                                        <p:anim calcmode="lin" valueType="num" p14:bounceEnd="50000">
                                          <p:cBhvr additive="base">
                                            <p:cTn id="17" dur="500" fill="hold"/>
                                            <p:tgtEl>
                                              <p:spTgt spid="45"/>
                                            </p:tgtEl>
                                            <p:attrNameLst>
                                              <p:attrName>ppt_y</p:attrName>
                                            </p:attrNameLst>
                                          </p:cBhvr>
                                          <p:tavLst>
                                            <p:tav tm="0">
                                              <p:val>
                                                <p:strVal val="0-#ppt_h/2"/>
                                              </p:val>
                                            </p:tav>
                                            <p:tav tm="100000">
                                              <p:val>
                                                <p:strVal val="#ppt_y"/>
                                              </p:val>
                                            </p:tav>
                                          </p:tavLst>
                                        </p:anim>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68"/>
                                            </p:tgtEl>
                                            <p:attrNameLst>
                                              <p:attrName>style.visibility</p:attrName>
                                            </p:attrNameLst>
                                          </p:cBhvr>
                                          <p:to>
                                            <p:strVal val="visible"/>
                                          </p:to>
                                        </p:set>
                                        <p:animEffect transition="in" filter="wipe(left)">
                                          <p:cBhvr>
                                            <p:cTn id="21" dur="500"/>
                                            <p:tgtEl>
                                              <p:spTgt spid="68"/>
                                            </p:tgtEl>
                                          </p:cBhvr>
                                        </p:animEffect>
                                      </p:childTnLst>
                                    </p:cTn>
                                  </p:par>
                                </p:childTnLst>
                              </p:cTn>
                            </p:par>
                            <p:par>
                              <p:cTn id="22" fill="hold">
                                <p:stCondLst>
                                  <p:cond delay="2000"/>
                                </p:stCondLst>
                                <p:childTnLst>
                                  <p:par>
                                    <p:cTn id="23" presetID="2" presetClass="entr" presetSubtype="1" accel="50000" fill="hold" nodeType="afterEffect" p14:presetBounceEnd="50000">
                                      <p:stCondLst>
                                        <p:cond delay="0"/>
                                      </p:stCondLst>
                                      <p:childTnLst>
                                        <p:set>
                                          <p:cBhvr>
                                            <p:cTn id="24" dur="1" fill="hold">
                                              <p:stCondLst>
                                                <p:cond delay="0"/>
                                              </p:stCondLst>
                                            </p:cTn>
                                            <p:tgtEl>
                                              <p:spTgt spid="51"/>
                                            </p:tgtEl>
                                            <p:attrNameLst>
                                              <p:attrName>style.visibility</p:attrName>
                                            </p:attrNameLst>
                                          </p:cBhvr>
                                          <p:to>
                                            <p:strVal val="visible"/>
                                          </p:to>
                                        </p:set>
                                        <p:anim calcmode="lin" valueType="num" p14:bounceEnd="50000">
                                          <p:cBhvr additive="base">
                                            <p:cTn id="25" dur="500" fill="hold"/>
                                            <p:tgtEl>
                                              <p:spTgt spid="51"/>
                                            </p:tgtEl>
                                            <p:attrNameLst>
                                              <p:attrName>ppt_x</p:attrName>
                                            </p:attrNameLst>
                                          </p:cBhvr>
                                          <p:tavLst>
                                            <p:tav tm="0">
                                              <p:val>
                                                <p:strVal val="#ppt_x"/>
                                              </p:val>
                                            </p:tav>
                                            <p:tav tm="100000">
                                              <p:val>
                                                <p:strVal val="#ppt_x"/>
                                              </p:val>
                                            </p:tav>
                                          </p:tavLst>
                                        </p:anim>
                                        <p:anim calcmode="lin" valueType="num" p14:bounceEnd="50000">
                                          <p:cBhvr additive="base">
                                            <p:cTn id="26" dur="500" fill="hold"/>
                                            <p:tgtEl>
                                              <p:spTgt spid="51"/>
                                            </p:tgtEl>
                                            <p:attrNameLst>
                                              <p:attrName>ppt_y</p:attrName>
                                            </p:attrNameLst>
                                          </p:cBhvr>
                                          <p:tavLst>
                                            <p:tav tm="0">
                                              <p:val>
                                                <p:strVal val="0-#ppt_h/2"/>
                                              </p:val>
                                            </p:tav>
                                            <p:tav tm="100000">
                                              <p:val>
                                                <p:strVal val="#ppt_y"/>
                                              </p:val>
                                            </p:tav>
                                          </p:tavLst>
                                        </p:anim>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73"/>
                                            </p:tgtEl>
                                            <p:attrNameLst>
                                              <p:attrName>style.visibility</p:attrName>
                                            </p:attrNameLst>
                                          </p:cBhvr>
                                          <p:to>
                                            <p:strVal val="visible"/>
                                          </p:to>
                                        </p:set>
                                        <p:animEffect transition="in" filter="wipe(left)">
                                          <p:cBhvr>
                                            <p:cTn id="30" dur="500"/>
                                            <p:tgtEl>
                                              <p:spTgt spid="73"/>
                                            </p:tgtEl>
                                          </p:cBhvr>
                                        </p:animEffect>
                                      </p:childTnLst>
                                    </p:cTn>
                                  </p:par>
                                </p:childTnLst>
                              </p:cTn>
                            </p:par>
                            <p:par>
                              <p:cTn id="31" fill="hold">
                                <p:stCondLst>
                                  <p:cond delay="3000"/>
                                </p:stCondLst>
                                <p:childTnLst>
                                  <p:par>
                                    <p:cTn id="32" presetID="2" presetClass="entr" presetSubtype="1" accel="50000" fill="hold" nodeType="afterEffect" p14:presetBounceEnd="50000">
                                      <p:stCondLst>
                                        <p:cond delay="0"/>
                                      </p:stCondLst>
                                      <p:childTnLst>
                                        <p:set>
                                          <p:cBhvr>
                                            <p:cTn id="33" dur="1" fill="hold">
                                              <p:stCondLst>
                                                <p:cond delay="0"/>
                                              </p:stCondLst>
                                            </p:cTn>
                                            <p:tgtEl>
                                              <p:spTgt spid="57"/>
                                            </p:tgtEl>
                                            <p:attrNameLst>
                                              <p:attrName>style.visibility</p:attrName>
                                            </p:attrNameLst>
                                          </p:cBhvr>
                                          <p:to>
                                            <p:strVal val="visible"/>
                                          </p:to>
                                        </p:set>
                                        <p:anim calcmode="lin" valueType="num" p14:bounceEnd="50000">
                                          <p:cBhvr additive="base">
                                            <p:cTn id="34" dur="500" fill="hold"/>
                                            <p:tgtEl>
                                              <p:spTgt spid="57"/>
                                            </p:tgtEl>
                                            <p:attrNameLst>
                                              <p:attrName>ppt_x</p:attrName>
                                            </p:attrNameLst>
                                          </p:cBhvr>
                                          <p:tavLst>
                                            <p:tav tm="0">
                                              <p:val>
                                                <p:strVal val="#ppt_x"/>
                                              </p:val>
                                            </p:tav>
                                            <p:tav tm="100000">
                                              <p:val>
                                                <p:strVal val="#ppt_x"/>
                                              </p:val>
                                            </p:tav>
                                          </p:tavLst>
                                        </p:anim>
                                        <p:anim calcmode="lin" valueType="num" p14:bounceEnd="50000">
                                          <p:cBhvr additive="base">
                                            <p:cTn id="35" dur="500" fill="hold"/>
                                            <p:tgtEl>
                                              <p:spTgt spid="57"/>
                                            </p:tgtEl>
                                            <p:attrNameLst>
                                              <p:attrName>ppt_y</p:attrName>
                                            </p:attrNameLst>
                                          </p:cBhvr>
                                          <p:tavLst>
                                            <p:tav tm="0">
                                              <p:val>
                                                <p:strVal val="0-#ppt_h/2"/>
                                              </p:val>
                                            </p:tav>
                                            <p:tav tm="100000">
                                              <p:val>
                                                <p:strVal val="#ppt_y"/>
                                              </p:val>
                                            </p:tav>
                                          </p:tavLst>
                                        </p:anim>
                                      </p:childTnLst>
                                    </p:cTn>
                                  </p:par>
                                  <p:par>
                                    <p:cTn id="36" presetID="21" presetClass="entr" presetSubtype="1" fill="hold" grpId="0" nodeType="withEffect">
                                      <p:stCondLst>
                                        <p:cond delay="200"/>
                                      </p:stCondLst>
                                      <p:childTnLst>
                                        <p:set>
                                          <p:cBhvr>
                                            <p:cTn id="37" dur="1" fill="hold">
                                              <p:stCondLst>
                                                <p:cond delay="0"/>
                                              </p:stCondLst>
                                            </p:cTn>
                                            <p:tgtEl>
                                              <p:spTgt spid="5"/>
                                            </p:tgtEl>
                                            <p:attrNameLst>
                                              <p:attrName>style.visibility</p:attrName>
                                            </p:attrNameLst>
                                          </p:cBhvr>
                                          <p:to>
                                            <p:strVal val="visible"/>
                                          </p:to>
                                        </p:set>
                                        <p:animEffect transition="in" filter="wheel(1)">
                                          <p:cBhvr>
                                            <p:cTn id="38" dur="2000"/>
                                            <p:tgtEl>
                                              <p:spTgt spid="5"/>
                                            </p:tgtEl>
                                          </p:cBhvr>
                                        </p:animEffect>
                                      </p:childTnLst>
                                    </p:cTn>
                                  </p:par>
                                  <p:par>
                                    <p:cTn id="39" presetID="21" presetClass="entr" presetSubtype="1" fill="hold" grpId="0" nodeType="with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heel(1)">
                                          <p:cBhvr>
                                            <p:cTn id="41" dur="2000"/>
                                            <p:tgtEl>
                                              <p:spTgt spid="6"/>
                                            </p:tgtEl>
                                          </p:cBhvr>
                                        </p:animEffect>
                                      </p:childTnLst>
                                    </p:cTn>
                                  </p:par>
                                </p:childTnLst>
                              </p:cTn>
                            </p:par>
                            <p:par>
                              <p:cTn id="42" fill="hold">
                                <p:stCondLst>
                                  <p:cond delay="5200"/>
                                </p:stCondLst>
                                <p:childTnLst>
                                  <p:par>
                                    <p:cTn id="43" presetID="16" presetClass="entr" presetSubtype="37" fill="hold" nodeType="afterEffect">
                                      <p:stCondLst>
                                        <p:cond delay="0"/>
                                      </p:stCondLst>
                                      <p:childTnLst>
                                        <p:set>
                                          <p:cBhvr>
                                            <p:cTn id="44" dur="1" fill="hold">
                                              <p:stCondLst>
                                                <p:cond delay="0"/>
                                              </p:stCondLst>
                                            </p:cTn>
                                            <p:tgtEl>
                                              <p:spTgt spid="80"/>
                                            </p:tgtEl>
                                            <p:attrNameLst>
                                              <p:attrName>style.visibility</p:attrName>
                                            </p:attrNameLst>
                                          </p:cBhvr>
                                          <p:to>
                                            <p:strVal val="visible"/>
                                          </p:to>
                                        </p:set>
                                        <p:animEffect transition="in" filter="barn(outVertical)">
                                          <p:cBhvr>
                                            <p:cTn id="45" dur="500"/>
                                            <p:tgtEl>
                                              <p:spTgt spid="80"/>
                                            </p:tgtEl>
                                          </p:cBhvr>
                                        </p:animEffect>
                                      </p:childTnLst>
                                    </p:cTn>
                                  </p:par>
                                </p:childTnLst>
                              </p:cTn>
                            </p:par>
                          </p:childTnLst>
                        </p:cTn>
                      </p:par>
                      <p:par>
                        <p:cTn id="46" fill="hold">
                          <p:stCondLst>
                            <p:cond delay="indefinite"/>
                          </p:stCondLst>
                          <p:childTnLst>
                            <p:par>
                              <p:cTn id="47" fill="hold">
                                <p:stCondLst>
                                  <p:cond delay="0"/>
                                </p:stCondLst>
                                <p:childTnLst>
                                  <p:par>
                                    <p:cTn id="48" presetID="52" presetClass="entr" presetSubtype="0" fill="hold" grpId="0" nodeType="clickEffect">
                                      <p:stCondLst>
                                        <p:cond delay="0"/>
                                      </p:stCondLst>
                                      <p:iterate type="lt">
                                        <p:tmPct val="10000"/>
                                      </p:iterate>
                                      <p:childTnLst>
                                        <p:set>
                                          <p:cBhvr>
                                            <p:cTn id="49" dur="1" fill="hold">
                                              <p:stCondLst>
                                                <p:cond delay="0"/>
                                              </p:stCondLst>
                                            </p:cTn>
                                            <p:tgtEl>
                                              <p:spTgt spid="78"/>
                                            </p:tgtEl>
                                            <p:attrNameLst>
                                              <p:attrName>style.visibility</p:attrName>
                                            </p:attrNameLst>
                                          </p:cBhvr>
                                          <p:to>
                                            <p:strVal val="visible"/>
                                          </p:to>
                                        </p:set>
                                        <p:animScale>
                                          <p:cBhvr>
                                            <p:cTn id="50" dur="1000" decel="50000" fill="hold">
                                              <p:stCondLst>
                                                <p:cond delay="0"/>
                                              </p:stCondLst>
                                            </p:cTn>
                                            <p:tgtEl>
                                              <p:spTgt spid="7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1" dur="1000" decel="50000" fill="hold">
                                              <p:stCondLst>
                                                <p:cond delay="0"/>
                                              </p:stCondLst>
                                            </p:cTn>
                                            <p:tgtEl>
                                              <p:spTgt spid="78"/>
                                            </p:tgtEl>
                                            <p:attrNameLst>
                                              <p:attrName>ppt_x</p:attrName>
                                              <p:attrName>ppt_y</p:attrName>
                                            </p:attrNameLst>
                                          </p:cBhvr>
                                        </p:animMotion>
                                        <p:animEffect transition="in" filter="fade">
                                          <p:cBhvr>
                                            <p:cTn id="52" dur="1000"/>
                                            <p:tgtEl>
                                              <p:spTgt spid="78"/>
                                            </p:tgtEl>
                                          </p:cBhvr>
                                        </p:animEffect>
                                      </p:childTnLst>
                                    </p:cTn>
                                  </p:par>
                                  <p:par>
                                    <p:cTn id="53" presetID="16" presetClass="entr" presetSubtype="21" fill="hold" grpId="0" nodeType="withEffect">
                                      <p:stCondLst>
                                        <p:cond delay="0"/>
                                      </p:stCondLst>
                                      <p:iterate type="lt">
                                        <p:tmPct val="14615"/>
                                      </p:iterate>
                                      <p:childTnLst>
                                        <p:set>
                                          <p:cBhvr>
                                            <p:cTn id="54" dur="1" fill="hold">
                                              <p:stCondLst>
                                                <p:cond delay="0"/>
                                              </p:stCondLst>
                                            </p:cTn>
                                            <p:tgtEl>
                                              <p:spTgt spid="79"/>
                                            </p:tgtEl>
                                            <p:attrNameLst>
                                              <p:attrName>style.visibility</p:attrName>
                                            </p:attrNameLst>
                                          </p:cBhvr>
                                          <p:to>
                                            <p:strVal val="visible"/>
                                          </p:to>
                                        </p:set>
                                        <p:animEffect transition="in" filter="barn(inVertical)">
                                          <p:cBhvr>
                                            <p:cTn id="55" dur="500"/>
                                            <p:tgtEl>
                                              <p:spTgt spid="79"/>
                                            </p:tgtEl>
                                          </p:cBhvr>
                                        </p:animEffect>
                                      </p:childTnLst>
                                    </p:cTn>
                                  </p:par>
                                </p:childTnLst>
                              </p:cTn>
                            </p:par>
                          </p:childTnLst>
                        </p:cTn>
                      </p:par>
                      <p:par>
                        <p:cTn id="56" fill="hold">
                          <p:stCondLst>
                            <p:cond delay="indefinite"/>
                          </p:stCondLst>
                          <p:childTnLst>
                            <p:par>
                              <p:cTn id="57" fill="hold">
                                <p:stCondLst>
                                  <p:cond delay="0"/>
                                </p:stCondLst>
                                <p:childTnLst>
                                  <p:par>
                                    <p:cTn id="58" presetID="42" presetClass="entr" presetSubtype="0" fill="hold" grpId="0" nodeType="clickEffect">
                                      <p:stCondLst>
                                        <p:cond delay="0"/>
                                      </p:stCondLst>
                                      <p:childTnLst>
                                        <p:set>
                                          <p:cBhvr>
                                            <p:cTn id="59" dur="1" fill="hold">
                                              <p:stCondLst>
                                                <p:cond delay="0"/>
                                              </p:stCondLst>
                                            </p:cTn>
                                            <p:tgtEl>
                                              <p:spTgt spid="81"/>
                                            </p:tgtEl>
                                            <p:attrNameLst>
                                              <p:attrName>style.visibility</p:attrName>
                                            </p:attrNameLst>
                                          </p:cBhvr>
                                          <p:to>
                                            <p:strVal val="visible"/>
                                          </p:to>
                                        </p:set>
                                        <p:animEffect transition="in" filter="fade">
                                          <p:cBhvr>
                                            <p:cTn id="60" dur="1000"/>
                                            <p:tgtEl>
                                              <p:spTgt spid="81"/>
                                            </p:tgtEl>
                                          </p:cBhvr>
                                        </p:animEffect>
                                        <p:anim calcmode="lin" valueType="num">
                                          <p:cBhvr>
                                            <p:cTn id="61" dur="1000" fill="hold"/>
                                            <p:tgtEl>
                                              <p:spTgt spid="81"/>
                                            </p:tgtEl>
                                            <p:attrNameLst>
                                              <p:attrName>ppt_x</p:attrName>
                                            </p:attrNameLst>
                                          </p:cBhvr>
                                          <p:tavLst>
                                            <p:tav tm="0">
                                              <p:val>
                                                <p:strVal val="#ppt_x"/>
                                              </p:val>
                                            </p:tav>
                                            <p:tav tm="100000">
                                              <p:val>
                                                <p:strVal val="#ppt_x"/>
                                              </p:val>
                                            </p:tav>
                                          </p:tavLst>
                                        </p:anim>
                                        <p:anim calcmode="lin" valueType="num">
                                          <p:cBhvr>
                                            <p:cTn id="62" dur="1000" fill="hold"/>
                                            <p:tgtEl>
                                              <p:spTgt spid="81"/>
                                            </p:tgtEl>
                                            <p:attrNameLst>
                                              <p:attrName>ppt_y</p:attrName>
                                            </p:attrNameLst>
                                          </p:cBhvr>
                                          <p:tavLst>
                                            <p:tav tm="0">
                                              <p:val>
                                                <p:strVal val="#ppt_y+.1"/>
                                              </p:val>
                                            </p:tav>
                                            <p:tav tm="100000">
                                              <p:val>
                                                <p:strVal val="#ppt_y"/>
                                              </p:val>
                                            </p:tav>
                                          </p:tavLst>
                                        </p:anim>
                                      </p:childTnLst>
                                    </p:cTn>
                                  </p:par>
                                </p:childTnLst>
                              </p:cTn>
                            </p:par>
                            <p:par>
                              <p:cTn id="63" fill="hold">
                                <p:stCondLst>
                                  <p:cond delay="1000"/>
                                </p:stCondLst>
                                <p:childTnLst>
                                  <p:par>
                                    <p:cTn id="64" presetID="52" presetClass="entr" presetSubtype="0" fill="hold" nodeType="afterEffect">
                                      <p:stCondLst>
                                        <p:cond delay="0"/>
                                      </p:stCondLst>
                                      <p:childTnLst>
                                        <p:set>
                                          <p:cBhvr>
                                            <p:cTn id="65" dur="1" fill="hold">
                                              <p:stCondLst>
                                                <p:cond delay="0"/>
                                              </p:stCondLst>
                                            </p:cTn>
                                            <p:tgtEl>
                                              <p:spTgt spid="7"/>
                                            </p:tgtEl>
                                            <p:attrNameLst>
                                              <p:attrName>style.visibility</p:attrName>
                                            </p:attrNameLst>
                                          </p:cBhvr>
                                          <p:to>
                                            <p:strVal val="visible"/>
                                          </p:to>
                                        </p:set>
                                        <p:animScale>
                                          <p:cBhvr>
                                            <p:cTn id="66"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7" dur="1000" decel="50000" fill="hold">
                                              <p:stCondLst>
                                                <p:cond delay="0"/>
                                              </p:stCondLst>
                                            </p:cTn>
                                            <p:tgtEl>
                                              <p:spTgt spid="7"/>
                                            </p:tgtEl>
                                            <p:attrNameLst>
                                              <p:attrName>ppt_x</p:attrName>
                                              <p:attrName>ppt_y</p:attrName>
                                            </p:attrNameLst>
                                          </p:cBhvr>
                                        </p:animMotion>
                                        <p:animEffect transition="in" filter="fade">
                                          <p:cBhvr>
                                            <p:cTn id="68" dur="1000"/>
                                            <p:tgtEl>
                                              <p:spTgt spid="7"/>
                                            </p:tgtEl>
                                          </p:cBhvr>
                                        </p:animEffect>
                                      </p:childTnLst>
                                    </p:cTn>
                                  </p:par>
                                  <p:par>
                                    <p:cTn id="69" presetID="52" presetClass="entr" presetSubtype="0" fill="hold" nodeType="withEffect">
                                      <p:stCondLst>
                                        <p:cond delay="150"/>
                                      </p:stCondLst>
                                      <p:childTnLst>
                                        <p:set>
                                          <p:cBhvr>
                                            <p:cTn id="70" dur="1" fill="hold">
                                              <p:stCondLst>
                                                <p:cond delay="0"/>
                                              </p:stCondLst>
                                            </p:cTn>
                                            <p:tgtEl>
                                              <p:spTgt spid="14"/>
                                            </p:tgtEl>
                                            <p:attrNameLst>
                                              <p:attrName>style.visibility</p:attrName>
                                            </p:attrNameLst>
                                          </p:cBhvr>
                                          <p:to>
                                            <p:strVal val="visible"/>
                                          </p:to>
                                        </p:set>
                                        <p:animScale>
                                          <p:cBhvr>
                                            <p:cTn id="71"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2" dur="1000" decel="50000" fill="hold">
                                              <p:stCondLst>
                                                <p:cond delay="0"/>
                                              </p:stCondLst>
                                            </p:cTn>
                                            <p:tgtEl>
                                              <p:spTgt spid="14"/>
                                            </p:tgtEl>
                                            <p:attrNameLst>
                                              <p:attrName>ppt_x</p:attrName>
                                              <p:attrName>ppt_y</p:attrName>
                                            </p:attrNameLst>
                                          </p:cBhvr>
                                        </p:animMotion>
                                        <p:animEffect transition="in" filter="fade">
                                          <p:cBhvr>
                                            <p:cTn id="73" dur="1000"/>
                                            <p:tgtEl>
                                              <p:spTgt spid="14"/>
                                            </p:tgtEl>
                                          </p:cBhvr>
                                        </p:animEffect>
                                      </p:childTnLst>
                                    </p:cTn>
                                  </p:par>
                                  <p:par>
                                    <p:cTn id="74" presetID="52" presetClass="entr" presetSubtype="0" fill="hold" nodeType="withEffect">
                                      <p:stCondLst>
                                        <p:cond delay="300"/>
                                      </p:stCondLst>
                                      <p:childTnLst>
                                        <p:set>
                                          <p:cBhvr>
                                            <p:cTn id="75" dur="1" fill="hold">
                                              <p:stCondLst>
                                                <p:cond delay="0"/>
                                              </p:stCondLst>
                                            </p:cTn>
                                            <p:tgtEl>
                                              <p:spTgt spid="22"/>
                                            </p:tgtEl>
                                            <p:attrNameLst>
                                              <p:attrName>style.visibility</p:attrName>
                                            </p:attrNameLst>
                                          </p:cBhvr>
                                          <p:to>
                                            <p:strVal val="visible"/>
                                          </p:to>
                                        </p:set>
                                        <p:animScale>
                                          <p:cBhvr>
                                            <p:cTn id="76"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7" dur="1000" decel="50000" fill="hold">
                                              <p:stCondLst>
                                                <p:cond delay="0"/>
                                              </p:stCondLst>
                                            </p:cTn>
                                            <p:tgtEl>
                                              <p:spTgt spid="22"/>
                                            </p:tgtEl>
                                            <p:attrNameLst>
                                              <p:attrName>ppt_x</p:attrName>
                                              <p:attrName>ppt_y</p:attrName>
                                            </p:attrNameLst>
                                          </p:cBhvr>
                                        </p:animMotion>
                                        <p:animEffect transition="in" filter="fade">
                                          <p:cBhvr>
                                            <p:cTn id="78" dur="1000"/>
                                            <p:tgtEl>
                                              <p:spTgt spid="22"/>
                                            </p:tgtEl>
                                          </p:cBhvr>
                                        </p:animEffect>
                                      </p:childTnLst>
                                    </p:cTn>
                                  </p:par>
                                  <p:par>
                                    <p:cTn id="79" presetID="52" presetClass="entr" presetSubtype="0" fill="hold" nodeType="withEffect">
                                      <p:stCondLst>
                                        <p:cond delay="450"/>
                                      </p:stCondLst>
                                      <p:childTnLst>
                                        <p:set>
                                          <p:cBhvr>
                                            <p:cTn id="80" dur="1" fill="hold">
                                              <p:stCondLst>
                                                <p:cond delay="0"/>
                                              </p:stCondLst>
                                            </p:cTn>
                                            <p:tgtEl>
                                              <p:spTgt spid="34"/>
                                            </p:tgtEl>
                                            <p:attrNameLst>
                                              <p:attrName>style.visibility</p:attrName>
                                            </p:attrNameLst>
                                          </p:cBhvr>
                                          <p:to>
                                            <p:strVal val="visible"/>
                                          </p:to>
                                        </p:set>
                                        <p:animScale>
                                          <p:cBhvr>
                                            <p:cTn id="81" dur="1000" decel="50000" fill="hold">
                                              <p:stCondLst>
                                                <p:cond delay="0"/>
                                              </p:stCondLst>
                                            </p:cTn>
                                            <p:tgtEl>
                                              <p:spTgt spid="3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2" dur="1000" decel="50000" fill="hold">
                                              <p:stCondLst>
                                                <p:cond delay="0"/>
                                              </p:stCondLst>
                                            </p:cTn>
                                            <p:tgtEl>
                                              <p:spTgt spid="34"/>
                                            </p:tgtEl>
                                            <p:attrNameLst>
                                              <p:attrName>ppt_x</p:attrName>
                                              <p:attrName>ppt_y</p:attrName>
                                            </p:attrNameLst>
                                          </p:cBhvr>
                                        </p:animMotion>
                                        <p:animEffect transition="in" filter="fade">
                                          <p:cBhvr>
                                            <p:cTn id="83" dur="1000"/>
                                            <p:tgtEl>
                                              <p:spTgt spid="34"/>
                                            </p:tgtEl>
                                          </p:cBhvr>
                                        </p:animEffect>
                                      </p:childTnLst>
                                    </p:cTn>
                                  </p:par>
                                  <p:par>
                                    <p:cTn id="84" presetID="52" presetClass="entr" presetSubtype="0" fill="hold" nodeType="withEffect">
                                      <p:stCondLst>
                                        <p:cond delay="600"/>
                                      </p:stCondLst>
                                      <p:childTnLst>
                                        <p:set>
                                          <p:cBhvr>
                                            <p:cTn id="85" dur="1" fill="hold">
                                              <p:stCondLst>
                                                <p:cond delay="0"/>
                                              </p:stCondLst>
                                            </p:cTn>
                                            <p:tgtEl>
                                              <p:spTgt spid="27"/>
                                            </p:tgtEl>
                                            <p:attrNameLst>
                                              <p:attrName>style.visibility</p:attrName>
                                            </p:attrNameLst>
                                          </p:cBhvr>
                                          <p:to>
                                            <p:strVal val="visible"/>
                                          </p:to>
                                        </p:set>
                                        <p:animScale>
                                          <p:cBhvr>
                                            <p:cTn id="86" dur="100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7" dur="1000" decel="50000" fill="hold">
                                              <p:stCondLst>
                                                <p:cond delay="0"/>
                                              </p:stCondLst>
                                            </p:cTn>
                                            <p:tgtEl>
                                              <p:spTgt spid="27"/>
                                            </p:tgtEl>
                                            <p:attrNameLst>
                                              <p:attrName>ppt_x</p:attrName>
                                              <p:attrName>ppt_y</p:attrName>
                                            </p:attrNameLst>
                                          </p:cBhvr>
                                        </p:animMotion>
                                        <p:animEffect transition="in" filter="fade">
                                          <p:cBhvr>
                                            <p:cTn id="88"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8" grpId="0"/>
          <p:bldP spid="79" grpId="0"/>
          <p:bldP spid="8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0000"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ppt_x"/>
                                              </p:val>
                                            </p:tav>
                                            <p:tav tm="100000">
                                              <p:val>
                                                <p:strVal val="#ppt_x"/>
                                              </p:val>
                                            </p:tav>
                                          </p:tavLst>
                                        </p:anim>
                                        <p:anim calcmode="lin" valueType="num">
                                          <p:cBhvr additive="base">
                                            <p:cTn id="8" dur="500" fill="hold"/>
                                            <p:tgtEl>
                                              <p:spTgt spid="39"/>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63"/>
                                            </p:tgtEl>
                                            <p:attrNameLst>
                                              <p:attrName>style.visibility</p:attrName>
                                            </p:attrNameLst>
                                          </p:cBhvr>
                                          <p:to>
                                            <p:strVal val="visible"/>
                                          </p:to>
                                        </p:set>
                                        <p:animEffect transition="in" filter="wipe(left)">
                                          <p:cBhvr>
                                            <p:cTn id="12" dur="500"/>
                                            <p:tgtEl>
                                              <p:spTgt spid="63"/>
                                            </p:tgtEl>
                                          </p:cBhvr>
                                        </p:animEffect>
                                      </p:childTnLst>
                                    </p:cTn>
                                  </p:par>
                                </p:childTnLst>
                              </p:cTn>
                            </p:par>
                            <p:par>
                              <p:cTn id="13" fill="hold">
                                <p:stCondLst>
                                  <p:cond delay="1000"/>
                                </p:stCondLst>
                                <p:childTnLst>
                                  <p:par>
                                    <p:cTn id="14" presetID="2" presetClass="entr" presetSubtype="1" accel="50000" fill="hold" nodeType="afterEffect">
                                      <p:stCondLst>
                                        <p:cond delay="0"/>
                                      </p:stCondLst>
                                      <p:childTnLst>
                                        <p:set>
                                          <p:cBhvr>
                                            <p:cTn id="15" dur="1" fill="hold">
                                              <p:stCondLst>
                                                <p:cond delay="0"/>
                                              </p:stCondLst>
                                            </p:cTn>
                                            <p:tgtEl>
                                              <p:spTgt spid="45"/>
                                            </p:tgtEl>
                                            <p:attrNameLst>
                                              <p:attrName>style.visibility</p:attrName>
                                            </p:attrNameLst>
                                          </p:cBhvr>
                                          <p:to>
                                            <p:strVal val="visible"/>
                                          </p:to>
                                        </p:set>
                                        <p:anim calcmode="lin" valueType="num">
                                          <p:cBhvr additive="base">
                                            <p:cTn id="16" dur="500" fill="hold"/>
                                            <p:tgtEl>
                                              <p:spTgt spid="45"/>
                                            </p:tgtEl>
                                            <p:attrNameLst>
                                              <p:attrName>ppt_x</p:attrName>
                                            </p:attrNameLst>
                                          </p:cBhvr>
                                          <p:tavLst>
                                            <p:tav tm="0">
                                              <p:val>
                                                <p:strVal val="#ppt_x"/>
                                              </p:val>
                                            </p:tav>
                                            <p:tav tm="100000">
                                              <p:val>
                                                <p:strVal val="#ppt_x"/>
                                              </p:val>
                                            </p:tav>
                                          </p:tavLst>
                                        </p:anim>
                                        <p:anim calcmode="lin" valueType="num">
                                          <p:cBhvr additive="base">
                                            <p:cTn id="17" dur="500" fill="hold"/>
                                            <p:tgtEl>
                                              <p:spTgt spid="45"/>
                                            </p:tgtEl>
                                            <p:attrNameLst>
                                              <p:attrName>ppt_y</p:attrName>
                                            </p:attrNameLst>
                                          </p:cBhvr>
                                          <p:tavLst>
                                            <p:tav tm="0">
                                              <p:val>
                                                <p:strVal val="0-#ppt_h/2"/>
                                              </p:val>
                                            </p:tav>
                                            <p:tav tm="100000">
                                              <p:val>
                                                <p:strVal val="#ppt_y"/>
                                              </p:val>
                                            </p:tav>
                                          </p:tavLst>
                                        </p:anim>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68"/>
                                            </p:tgtEl>
                                            <p:attrNameLst>
                                              <p:attrName>style.visibility</p:attrName>
                                            </p:attrNameLst>
                                          </p:cBhvr>
                                          <p:to>
                                            <p:strVal val="visible"/>
                                          </p:to>
                                        </p:set>
                                        <p:animEffect transition="in" filter="wipe(left)">
                                          <p:cBhvr>
                                            <p:cTn id="21" dur="500"/>
                                            <p:tgtEl>
                                              <p:spTgt spid="68"/>
                                            </p:tgtEl>
                                          </p:cBhvr>
                                        </p:animEffect>
                                      </p:childTnLst>
                                    </p:cTn>
                                  </p:par>
                                </p:childTnLst>
                              </p:cTn>
                            </p:par>
                            <p:par>
                              <p:cTn id="22" fill="hold">
                                <p:stCondLst>
                                  <p:cond delay="2000"/>
                                </p:stCondLst>
                                <p:childTnLst>
                                  <p:par>
                                    <p:cTn id="23" presetID="2" presetClass="entr" presetSubtype="1" accel="50000" fill="hold" nodeType="afterEffect">
                                      <p:stCondLst>
                                        <p:cond delay="0"/>
                                      </p:stCondLst>
                                      <p:childTnLst>
                                        <p:set>
                                          <p:cBhvr>
                                            <p:cTn id="24" dur="1" fill="hold">
                                              <p:stCondLst>
                                                <p:cond delay="0"/>
                                              </p:stCondLst>
                                            </p:cTn>
                                            <p:tgtEl>
                                              <p:spTgt spid="51"/>
                                            </p:tgtEl>
                                            <p:attrNameLst>
                                              <p:attrName>style.visibility</p:attrName>
                                            </p:attrNameLst>
                                          </p:cBhvr>
                                          <p:to>
                                            <p:strVal val="visible"/>
                                          </p:to>
                                        </p:set>
                                        <p:anim calcmode="lin" valueType="num">
                                          <p:cBhvr additive="base">
                                            <p:cTn id="25" dur="500" fill="hold"/>
                                            <p:tgtEl>
                                              <p:spTgt spid="51"/>
                                            </p:tgtEl>
                                            <p:attrNameLst>
                                              <p:attrName>ppt_x</p:attrName>
                                            </p:attrNameLst>
                                          </p:cBhvr>
                                          <p:tavLst>
                                            <p:tav tm="0">
                                              <p:val>
                                                <p:strVal val="#ppt_x"/>
                                              </p:val>
                                            </p:tav>
                                            <p:tav tm="100000">
                                              <p:val>
                                                <p:strVal val="#ppt_x"/>
                                              </p:val>
                                            </p:tav>
                                          </p:tavLst>
                                        </p:anim>
                                        <p:anim calcmode="lin" valueType="num">
                                          <p:cBhvr additive="base">
                                            <p:cTn id="26" dur="500" fill="hold"/>
                                            <p:tgtEl>
                                              <p:spTgt spid="51"/>
                                            </p:tgtEl>
                                            <p:attrNameLst>
                                              <p:attrName>ppt_y</p:attrName>
                                            </p:attrNameLst>
                                          </p:cBhvr>
                                          <p:tavLst>
                                            <p:tav tm="0">
                                              <p:val>
                                                <p:strVal val="0-#ppt_h/2"/>
                                              </p:val>
                                            </p:tav>
                                            <p:tav tm="100000">
                                              <p:val>
                                                <p:strVal val="#ppt_y"/>
                                              </p:val>
                                            </p:tav>
                                          </p:tavLst>
                                        </p:anim>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73"/>
                                            </p:tgtEl>
                                            <p:attrNameLst>
                                              <p:attrName>style.visibility</p:attrName>
                                            </p:attrNameLst>
                                          </p:cBhvr>
                                          <p:to>
                                            <p:strVal val="visible"/>
                                          </p:to>
                                        </p:set>
                                        <p:animEffect transition="in" filter="wipe(left)">
                                          <p:cBhvr>
                                            <p:cTn id="30" dur="500"/>
                                            <p:tgtEl>
                                              <p:spTgt spid="73"/>
                                            </p:tgtEl>
                                          </p:cBhvr>
                                        </p:animEffect>
                                      </p:childTnLst>
                                    </p:cTn>
                                  </p:par>
                                </p:childTnLst>
                              </p:cTn>
                            </p:par>
                            <p:par>
                              <p:cTn id="31" fill="hold">
                                <p:stCondLst>
                                  <p:cond delay="3000"/>
                                </p:stCondLst>
                                <p:childTnLst>
                                  <p:par>
                                    <p:cTn id="32" presetID="2" presetClass="entr" presetSubtype="1" accel="50000" fill="hold" nodeType="afterEffect">
                                      <p:stCondLst>
                                        <p:cond delay="0"/>
                                      </p:stCondLst>
                                      <p:childTnLst>
                                        <p:set>
                                          <p:cBhvr>
                                            <p:cTn id="33" dur="1" fill="hold">
                                              <p:stCondLst>
                                                <p:cond delay="0"/>
                                              </p:stCondLst>
                                            </p:cTn>
                                            <p:tgtEl>
                                              <p:spTgt spid="57"/>
                                            </p:tgtEl>
                                            <p:attrNameLst>
                                              <p:attrName>style.visibility</p:attrName>
                                            </p:attrNameLst>
                                          </p:cBhvr>
                                          <p:to>
                                            <p:strVal val="visible"/>
                                          </p:to>
                                        </p:set>
                                        <p:anim calcmode="lin" valueType="num">
                                          <p:cBhvr additive="base">
                                            <p:cTn id="34" dur="500" fill="hold"/>
                                            <p:tgtEl>
                                              <p:spTgt spid="57"/>
                                            </p:tgtEl>
                                            <p:attrNameLst>
                                              <p:attrName>ppt_x</p:attrName>
                                            </p:attrNameLst>
                                          </p:cBhvr>
                                          <p:tavLst>
                                            <p:tav tm="0">
                                              <p:val>
                                                <p:strVal val="#ppt_x"/>
                                              </p:val>
                                            </p:tav>
                                            <p:tav tm="100000">
                                              <p:val>
                                                <p:strVal val="#ppt_x"/>
                                              </p:val>
                                            </p:tav>
                                          </p:tavLst>
                                        </p:anim>
                                        <p:anim calcmode="lin" valueType="num">
                                          <p:cBhvr additive="base">
                                            <p:cTn id="35" dur="500" fill="hold"/>
                                            <p:tgtEl>
                                              <p:spTgt spid="57"/>
                                            </p:tgtEl>
                                            <p:attrNameLst>
                                              <p:attrName>ppt_y</p:attrName>
                                            </p:attrNameLst>
                                          </p:cBhvr>
                                          <p:tavLst>
                                            <p:tav tm="0">
                                              <p:val>
                                                <p:strVal val="0-#ppt_h/2"/>
                                              </p:val>
                                            </p:tav>
                                            <p:tav tm="100000">
                                              <p:val>
                                                <p:strVal val="#ppt_y"/>
                                              </p:val>
                                            </p:tav>
                                          </p:tavLst>
                                        </p:anim>
                                      </p:childTnLst>
                                    </p:cTn>
                                  </p:par>
                                  <p:par>
                                    <p:cTn id="36" presetID="21" presetClass="entr" presetSubtype="1" fill="hold" grpId="0" nodeType="withEffect">
                                      <p:stCondLst>
                                        <p:cond delay="200"/>
                                      </p:stCondLst>
                                      <p:childTnLst>
                                        <p:set>
                                          <p:cBhvr>
                                            <p:cTn id="37" dur="1" fill="hold">
                                              <p:stCondLst>
                                                <p:cond delay="0"/>
                                              </p:stCondLst>
                                            </p:cTn>
                                            <p:tgtEl>
                                              <p:spTgt spid="5"/>
                                            </p:tgtEl>
                                            <p:attrNameLst>
                                              <p:attrName>style.visibility</p:attrName>
                                            </p:attrNameLst>
                                          </p:cBhvr>
                                          <p:to>
                                            <p:strVal val="visible"/>
                                          </p:to>
                                        </p:set>
                                        <p:animEffect transition="in" filter="wheel(1)">
                                          <p:cBhvr>
                                            <p:cTn id="38" dur="2000"/>
                                            <p:tgtEl>
                                              <p:spTgt spid="5"/>
                                            </p:tgtEl>
                                          </p:cBhvr>
                                        </p:animEffect>
                                      </p:childTnLst>
                                    </p:cTn>
                                  </p:par>
                                  <p:par>
                                    <p:cTn id="39" presetID="21" presetClass="entr" presetSubtype="1" fill="hold" grpId="0" nodeType="with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heel(1)">
                                          <p:cBhvr>
                                            <p:cTn id="41" dur="2000"/>
                                            <p:tgtEl>
                                              <p:spTgt spid="6"/>
                                            </p:tgtEl>
                                          </p:cBhvr>
                                        </p:animEffect>
                                      </p:childTnLst>
                                    </p:cTn>
                                  </p:par>
                                </p:childTnLst>
                              </p:cTn>
                            </p:par>
                            <p:par>
                              <p:cTn id="42" fill="hold">
                                <p:stCondLst>
                                  <p:cond delay="5200"/>
                                </p:stCondLst>
                                <p:childTnLst>
                                  <p:par>
                                    <p:cTn id="43" presetID="16" presetClass="entr" presetSubtype="37" fill="hold" nodeType="afterEffect">
                                      <p:stCondLst>
                                        <p:cond delay="0"/>
                                      </p:stCondLst>
                                      <p:childTnLst>
                                        <p:set>
                                          <p:cBhvr>
                                            <p:cTn id="44" dur="1" fill="hold">
                                              <p:stCondLst>
                                                <p:cond delay="0"/>
                                              </p:stCondLst>
                                            </p:cTn>
                                            <p:tgtEl>
                                              <p:spTgt spid="80"/>
                                            </p:tgtEl>
                                            <p:attrNameLst>
                                              <p:attrName>style.visibility</p:attrName>
                                            </p:attrNameLst>
                                          </p:cBhvr>
                                          <p:to>
                                            <p:strVal val="visible"/>
                                          </p:to>
                                        </p:set>
                                        <p:animEffect transition="in" filter="barn(outVertical)">
                                          <p:cBhvr>
                                            <p:cTn id="45" dur="500"/>
                                            <p:tgtEl>
                                              <p:spTgt spid="80"/>
                                            </p:tgtEl>
                                          </p:cBhvr>
                                        </p:animEffect>
                                      </p:childTnLst>
                                    </p:cTn>
                                  </p:par>
                                </p:childTnLst>
                              </p:cTn>
                            </p:par>
                          </p:childTnLst>
                        </p:cTn>
                      </p:par>
                      <p:par>
                        <p:cTn id="46" fill="hold">
                          <p:stCondLst>
                            <p:cond delay="indefinite"/>
                          </p:stCondLst>
                          <p:childTnLst>
                            <p:par>
                              <p:cTn id="47" fill="hold">
                                <p:stCondLst>
                                  <p:cond delay="0"/>
                                </p:stCondLst>
                                <p:childTnLst>
                                  <p:par>
                                    <p:cTn id="48" presetID="52" presetClass="entr" presetSubtype="0" fill="hold" grpId="0" nodeType="clickEffect">
                                      <p:stCondLst>
                                        <p:cond delay="0"/>
                                      </p:stCondLst>
                                      <p:iterate type="lt">
                                        <p:tmPct val="10000"/>
                                      </p:iterate>
                                      <p:childTnLst>
                                        <p:set>
                                          <p:cBhvr>
                                            <p:cTn id="49" dur="1" fill="hold">
                                              <p:stCondLst>
                                                <p:cond delay="0"/>
                                              </p:stCondLst>
                                            </p:cTn>
                                            <p:tgtEl>
                                              <p:spTgt spid="78"/>
                                            </p:tgtEl>
                                            <p:attrNameLst>
                                              <p:attrName>style.visibility</p:attrName>
                                            </p:attrNameLst>
                                          </p:cBhvr>
                                          <p:to>
                                            <p:strVal val="visible"/>
                                          </p:to>
                                        </p:set>
                                        <p:animScale>
                                          <p:cBhvr>
                                            <p:cTn id="50" dur="1000" decel="50000" fill="hold">
                                              <p:stCondLst>
                                                <p:cond delay="0"/>
                                              </p:stCondLst>
                                            </p:cTn>
                                            <p:tgtEl>
                                              <p:spTgt spid="7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1" dur="1000" decel="50000" fill="hold">
                                              <p:stCondLst>
                                                <p:cond delay="0"/>
                                              </p:stCondLst>
                                            </p:cTn>
                                            <p:tgtEl>
                                              <p:spTgt spid="78"/>
                                            </p:tgtEl>
                                            <p:attrNameLst>
                                              <p:attrName>ppt_x</p:attrName>
                                              <p:attrName>ppt_y</p:attrName>
                                            </p:attrNameLst>
                                          </p:cBhvr>
                                        </p:animMotion>
                                        <p:animEffect transition="in" filter="fade">
                                          <p:cBhvr>
                                            <p:cTn id="52" dur="1000"/>
                                            <p:tgtEl>
                                              <p:spTgt spid="78"/>
                                            </p:tgtEl>
                                          </p:cBhvr>
                                        </p:animEffect>
                                      </p:childTnLst>
                                    </p:cTn>
                                  </p:par>
                                  <p:par>
                                    <p:cTn id="53" presetID="16" presetClass="entr" presetSubtype="21" fill="hold" grpId="0" nodeType="withEffect">
                                      <p:stCondLst>
                                        <p:cond delay="0"/>
                                      </p:stCondLst>
                                      <p:iterate type="lt">
                                        <p:tmPct val="14615"/>
                                      </p:iterate>
                                      <p:childTnLst>
                                        <p:set>
                                          <p:cBhvr>
                                            <p:cTn id="54" dur="1" fill="hold">
                                              <p:stCondLst>
                                                <p:cond delay="0"/>
                                              </p:stCondLst>
                                            </p:cTn>
                                            <p:tgtEl>
                                              <p:spTgt spid="79"/>
                                            </p:tgtEl>
                                            <p:attrNameLst>
                                              <p:attrName>style.visibility</p:attrName>
                                            </p:attrNameLst>
                                          </p:cBhvr>
                                          <p:to>
                                            <p:strVal val="visible"/>
                                          </p:to>
                                        </p:set>
                                        <p:animEffect transition="in" filter="barn(inVertical)">
                                          <p:cBhvr>
                                            <p:cTn id="55" dur="500"/>
                                            <p:tgtEl>
                                              <p:spTgt spid="79"/>
                                            </p:tgtEl>
                                          </p:cBhvr>
                                        </p:animEffect>
                                      </p:childTnLst>
                                    </p:cTn>
                                  </p:par>
                                </p:childTnLst>
                              </p:cTn>
                            </p:par>
                          </p:childTnLst>
                        </p:cTn>
                      </p:par>
                      <p:par>
                        <p:cTn id="56" fill="hold">
                          <p:stCondLst>
                            <p:cond delay="indefinite"/>
                          </p:stCondLst>
                          <p:childTnLst>
                            <p:par>
                              <p:cTn id="57" fill="hold">
                                <p:stCondLst>
                                  <p:cond delay="0"/>
                                </p:stCondLst>
                                <p:childTnLst>
                                  <p:par>
                                    <p:cTn id="58" presetID="42" presetClass="entr" presetSubtype="0" fill="hold" grpId="0" nodeType="clickEffect">
                                      <p:stCondLst>
                                        <p:cond delay="0"/>
                                      </p:stCondLst>
                                      <p:childTnLst>
                                        <p:set>
                                          <p:cBhvr>
                                            <p:cTn id="59" dur="1" fill="hold">
                                              <p:stCondLst>
                                                <p:cond delay="0"/>
                                              </p:stCondLst>
                                            </p:cTn>
                                            <p:tgtEl>
                                              <p:spTgt spid="81"/>
                                            </p:tgtEl>
                                            <p:attrNameLst>
                                              <p:attrName>style.visibility</p:attrName>
                                            </p:attrNameLst>
                                          </p:cBhvr>
                                          <p:to>
                                            <p:strVal val="visible"/>
                                          </p:to>
                                        </p:set>
                                        <p:animEffect transition="in" filter="fade">
                                          <p:cBhvr>
                                            <p:cTn id="60" dur="1000"/>
                                            <p:tgtEl>
                                              <p:spTgt spid="81"/>
                                            </p:tgtEl>
                                          </p:cBhvr>
                                        </p:animEffect>
                                        <p:anim calcmode="lin" valueType="num">
                                          <p:cBhvr>
                                            <p:cTn id="61" dur="1000" fill="hold"/>
                                            <p:tgtEl>
                                              <p:spTgt spid="81"/>
                                            </p:tgtEl>
                                            <p:attrNameLst>
                                              <p:attrName>ppt_x</p:attrName>
                                            </p:attrNameLst>
                                          </p:cBhvr>
                                          <p:tavLst>
                                            <p:tav tm="0">
                                              <p:val>
                                                <p:strVal val="#ppt_x"/>
                                              </p:val>
                                            </p:tav>
                                            <p:tav tm="100000">
                                              <p:val>
                                                <p:strVal val="#ppt_x"/>
                                              </p:val>
                                            </p:tav>
                                          </p:tavLst>
                                        </p:anim>
                                        <p:anim calcmode="lin" valueType="num">
                                          <p:cBhvr>
                                            <p:cTn id="62" dur="1000" fill="hold"/>
                                            <p:tgtEl>
                                              <p:spTgt spid="81"/>
                                            </p:tgtEl>
                                            <p:attrNameLst>
                                              <p:attrName>ppt_y</p:attrName>
                                            </p:attrNameLst>
                                          </p:cBhvr>
                                          <p:tavLst>
                                            <p:tav tm="0">
                                              <p:val>
                                                <p:strVal val="#ppt_y+.1"/>
                                              </p:val>
                                            </p:tav>
                                            <p:tav tm="100000">
                                              <p:val>
                                                <p:strVal val="#ppt_y"/>
                                              </p:val>
                                            </p:tav>
                                          </p:tavLst>
                                        </p:anim>
                                      </p:childTnLst>
                                    </p:cTn>
                                  </p:par>
                                </p:childTnLst>
                              </p:cTn>
                            </p:par>
                            <p:par>
                              <p:cTn id="63" fill="hold">
                                <p:stCondLst>
                                  <p:cond delay="1000"/>
                                </p:stCondLst>
                                <p:childTnLst>
                                  <p:par>
                                    <p:cTn id="64" presetID="52" presetClass="entr" presetSubtype="0" fill="hold" nodeType="afterEffect">
                                      <p:stCondLst>
                                        <p:cond delay="0"/>
                                      </p:stCondLst>
                                      <p:childTnLst>
                                        <p:set>
                                          <p:cBhvr>
                                            <p:cTn id="65" dur="1" fill="hold">
                                              <p:stCondLst>
                                                <p:cond delay="0"/>
                                              </p:stCondLst>
                                            </p:cTn>
                                            <p:tgtEl>
                                              <p:spTgt spid="7"/>
                                            </p:tgtEl>
                                            <p:attrNameLst>
                                              <p:attrName>style.visibility</p:attrName>
                                            </p:attrNameLst>
                                          </p:cBhvr>
                                          <p:to>
                                            <p:strVal val="visible"/>
                                          </p:to>
                                        </p:set>
                                        <p:animScale>
                                          <p:cBhvr>
                                            <p:cTn id="66"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7" dur="1000" decel="50000" fill="hold">
                                              <p:stCondLst>
                                                <p:cond delay="0"/>
                                              </p:stCondLst>
                                            </p:cTn>
                                            <p:tgtEl>
                                              <p:spTgt spid="7"/>
                                            </p:tgtEl>
                                            <p:attrNameLst>
                                              <p:attrName>ppt_x</p:attrName>
                                              <p:attrName>ppt_y</p:attrName>
                                            </p:attrNameLst>
                                          </p:cBhvr>
                                        </p:animMotion>
                                        <p:animEffect transition="in" filter="fade">
                                          <p:cBhvr>
                                            <p:cTn id="68" dur="1000"/>
                                            <p:tgtEl>
                                              <p:spTgt spid="7"/>
                                            </p:tgtEl>
                                          </p:cBhvr>
                                        </p:animEffect>
                                      </p:childTnLst>
                                    </p:cTn>
                                  </p:par>
                                  <p:par>
                                    <p:cTn id="69" presetID="52" presetClass="entr" presetSubtype="0" fill="hold" nodeType="withEffect">
                                      <p:stCondLst>
                                        <p:cond delay="150"/>
                                      </p:stCondLst>
                                      <p:childTnLst>
                                        <p:set>
                                          <p:cBhvr>
                                            <p:cTn id="70" dur="1" fill="hold">
                                              <p:stCondLst>
                                                <p:cond delay="0"/>
                                              </p:stCondLst>
                                            </p:cTn>
                                            <p:tgtEl>
                                              <p:spTgt spid="14"/>
                                            </p:tgtEl>
                                            <p:attrNameLst>
                                              <p:attrName>style.visibility</p:attrName>
                                            </p:attrNameLst>
                                          </p:cBhvr>
                                          <p:to>
                                            <p:strVal val="visible"/>
                                          </p:to>
                                        </p:set>
                                        <p:animScale>
                                          <p:cBhvr>
                                            <p:cTn id="71"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2" dur="1000" decel="50000" fill="hold">
                                              <p:stCondLst>
                                                <p:cond delay="0"/>
                                              </p:stCondLst>
                                            </p:cTn>
                                            <p:tgtEl>
                                              <p:spTgt spid="14"/>
                                            </p:tgtEl>
                                            <p:attrNameLst>
                                              <p:attrName>ppt_x</p:attrName>
                                              <p:attrName>ppt_y</p:attrName>
                                            </p:attrNameLst>
                                          </p:cBhvr>
                                        </p:animMotion>
                                        <p:animEffect transition="in" filter="fade">
                                          <p:cBhvr>
                                            <p:cTn id="73" dur="1000"/>
                                            <p:tgtEl>
                                              <p:spTgt spid="14"/>
                                            </p:tgtEl>
                                          </p:cBhvr>
                                        </p:animEffect>
                                      </p:childTnLst>
                                    </p:cTn>
                                  </p:par>
                                  <p:par>
                                    <p:cTn id="74" presetID="52" presetClass="entr" presetSubtype="0" fill="hold" nodeType="withEffect">
                                      <p:stCondLst>
                                        <p:cond delay="300"/>
                                      </p:stCondLst>
                                      <p:childTnLst>
                                        <p:set>
                                          <p:cBhvr>
                                            <p:cTn id="75" dur="1" fill="hold">
                                              <p:stCondLst>
                                                <p:cond delay="0"/>
                                              </p:stCondLst>
                                            </p:cTn>
                                            <p:tgtEl>
                                              <p:spTgt spid="22"/>
                                            </p:tgtEl>
                                            <p:attrNameLst>
                                              <p:attrName>style.visibility</p:attrName>
                                            </p:attrNameLst>
                                          </p:cBhvr>
                                          <p:to>
                                            <p:strVal val="visible"/>
                                          </p:to>
                                        </p:set>
                                        <p:animScale>
                                          <p:cBhvr>
                                            <p:cTn id="76"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7" dur="1000" decel="50000" fill="hold">
                                              <p:stCondLst>
                                                <p:cond delay="0"/>
                                              </p:stCondLst>
                                            </p:cTn>
                                            <p:tgtEl>
                                              <p:spTgt spid="22"/>
                                            </p:tgtEl>
                                            <p:attrNameLst>
                                              <p:attrName>ppt_x</p:attrName>
                                              <p:attrName>ppt_y</p:attrName>
                                            </p:attrNameLst>
                                          </p:cBhvr>
                                        </p:animMotion>
                                        <p:animEffect transition="in" filter="fade">
                                          <p:cBhvr>
                                            <p:cTn id="78" dur="1000"/>
                                            <p:tgtEl>
                                              <p:spTgt spid="22"/>
                                            </p:tgtEl>
                                          </p:cBhvr>
                                        </p:animEffect>
                                      </p:childTnLst>
                                    </p:cTn>
                                  </p:par>
                                  <p:par>
                                    <p:cTn id="79" presetID="52" presetClass="entr" presetSubtype="0" fill="hold" nodeType="withEffect">
                                      <p:stCondLst>
                                        <p:cond delay="450"/>
                                      </p:stCondLst>
                                      <p:childTnLst>
                                        <p:set>
                                          <p:cBhvr>
                                            <p:cTn id="80" dur="1" fill="hold">
                                              <p:stCondLst>
                                                <p:cond delay="0"/>
                                              </p:stCondLst>
                                            </p:cTn>
                                            <p:tgtEl>
                                              <p:spTgt spid="34"/>
                                            </p:tgtEl>
                                            <p:attrNameLst>
                                              <p:attrName>style.visibility</p:attrName>
                                            </p:attrNameLst>
                                          </p:cBhvr>
                                          <p:to>
                                            <p:strVal val="visible"/>
                                          </p:to>
                                        </p:set>
                                        <p:animScale>
                                          <p:cBhvr>
                                            <p:cTn id="81" dur="1000" decel="50000" fill="hold">
                                              <p:stCondLst>
                                                <p:cond delay="0"/>
                                              </p:stCondLst>
                                            </p:cTn>
                                            <p:tgtEl>
                                              <p:spTgt spid="3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2" dur="1000" decel="50000" fill="hold">
                                              <p:stCondLst>
                                                <p:cond delay="0"/>
                                              </p:stCondLst>
                                            </p:cTn>
                                            <p:tgtEl>
                                              <p:spTgt spid="34"/>
                                            </p:tgtEl>
                                            <p:attrNameLst>
                                              <p:attrName>ppt_x</p:attrName>
                                              <p:attrName>ppt_y</p:attrName>
                                            </p:attrNameLst>
                                          </p:cBhvr>
                                        </p:animMotion>
                                        <p:animEffect transition="in" filter="fade">
                                          <p:cBhvr>
                                            <p:cTn id="83" dur="1000"/>
                                            <p:tgtEl>
                                              <p:spTgt spid="34"/>
                                            </p:tgtEl>
                                          </p:cBhvr>
                                        </p:animEffect>
                                      </p:childTnLst>
                                    </p:cTn>
                                  </p:par>
                                  <p:par>
                                    <p:cTn id="84" presetID="52" presetClass="entr" presetSubtype="0" fill="hold" nodeType="withEffect">
                                      <p:stCondLst>
                                        <p:cond delay="600"/>
                                      </p:stCondLst>
                                      <p:childTnLst>
                                        <p:set>
                                          <p:cBhvr>
                                            <p:cTn id="85" dur="1" fill="hold">
                                              <p:stCondLst>
                                                <p:cond delay="0"/>
                                              </p:stCondLst>
                                            </p:cTn>
                                            <p:tgtEl>
                                              <p:spTgt spid="27"/>
                                            </p:tgtEl>
                                            <p:attrNameLst>
                                              <p:attrName>style.visibility</p:attrName>
                                            </p:attrNameLst>
                                          </p:cBhvr>
                                          <p:to>
                                            <p:strVal val="visible"/>
                                          </p:to>
                                        </p:set>
                                        <p:animScale>
                                          <p:cBhvr>
                                            <p:cTn id="86" dur="100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7" dur="1000" decel="50000" fill="hold">
                                              <p:stCondLst>
                                                <p:cond delay="0"/>
                                              </p:stCondLst>
                                            </p:cTn>
                                            <p:tgtEl>
                                              <p:spTgt spid="27"/>
                                            </p:tgtEl>
                                            <p:attrNameLst>
                                              <p:attrName>ppt_x</p:attrName>
                                              <p:attrName>ppt_y</p:attrName>
                                            </p:attrNameLst>
                                          </p:cBhvr>
                                        </p:animMotion>
                                        <p:animEffect transition="in" filter="fade">
                                          <p:cBhvr>
                                            <p:cTn id="88"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8" grpId="0"/>
          <p:bldP spid="79" grpId="0"/>
          <p:bldP spid="81"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9"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7"/>
            <a:ext cx="7711638" cy="2011329"/>
          </a:xfrm>
          <a:prstGeom prst="rect">
            <a:avLst/>
          </a:prstGeom>
          <a:noFill/>
          <a:ln>
            <a:noFill/>
          </a:ln>
        </p:spPr>
      </p:pic>
      <p:sp>
        <p:nvSpPr>
          <p:cNvPr id="15" name="Rectangle 3"/>
          <p:cNvSpPr>
            <a:spLocks noChangeArrowheads="1"/>
          </p:cNvSpPr>
          <p:nvPr/>
        </p:nvSpPr>
        <p:spPr bwMode="auto">
          <a:xfrm>
            <a:off x="468318" y="2323011"/>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1"/>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576494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a:ext>
            </a:extLst>
          </a:blip>
          <a:srcRect/>
          <a:stretch>
            <a:fillRect/>
          </a:stretch>
        </p:blipFill>
        <p:spPr>
          <a:xfrm>
            <a:off x="0" y="460613"/>
            <a:ext cx="9144000" cy="1156647"/>
          </a:xfrm>
          <a:prstGeom prst="rect">
            <a:avLst/>
          </a:prstGeom>
          <a:effectLst>
            <a:outerShdw blurRad="63500" sx="102000" sy="102000" algn="ctr" rotWithShape="0">
              <a:prstClr val="black">
                <a:alpha val="40000"/>
              </a:prstClr>
            </a:outerShdw>
          </a:effectLst>
        </p:spPr>
      </p:pic>
      <p:sp>
        <p:nvSpPr>
          <p:cNvPr id="5" name="矩形 4"/>
          <p:cNvSpPr/>
          <p:nvPr/>
        </p:nvSpPr>
        <p:spPr>
          <a:xfrm>
            <a:off x="1013347" y="460613"/>
            <a:ext cx="2262116" cy="1156647"/>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6" name="TextBox 15"/>
          <p:cNvSpPr>
            <a:spLocks noChangeArrowheads="1"/>
          </p:cNvSpPr>
          <p:nvPr/>
        </p:nvSpPr>
        <p:spPr bwMode="auto">
          <a:xfrm>
            <a:off x="1062658" y="1086569"/>
            <a:ext cx="2208823"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zh-CN" altLang="zh-CN" sz="2400" dirty="0">
                <a:solidFill>
                  <a:srgbClr val="F8F8F8"/>
                </a:solidFill>
                <a:latin typeface="浪漫雅圆" charset="-122"/>
                <a:ea typeface="Adobe 宋体 Std L" panose="02020300000000000000" pitchFamily="18" charset="-122"/>
                <a:sym typeface="浪漫雅圆" charset="-122"/>
              </a:rPr>
              <a:t>Contents Page</a:t>
            </a:r>
          </a:p>
        </p:txBody>
      </p:sp>
      <p:sp>
        <p:nvSpPr>
          <p:cNvPr id="7" name="文本框 63"/>
          <p:cNvSpPr>
            <a:spLocks noChangeArrowheads="1"/>
          </p:cNvSpPr>
          <p:nvPr/>
        </p:nvSpPr>
        <p:spPr bwMode="auto">
          <a:xfrm>
            <a:off x="1014075" y="550578"/>
            <a:ext cx="2208823"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zh-CN" altLang="zh-CN" sz="3600" b="1" dirty="0">
                <a:solidFill>
                  <a:srgbClr val="F8F8F8"/>
                </a:solidFill>
                <a:ea typeface="微软雅黑" panose="020B0503020204020204" pitchFamily="34" charset="-122"/>
              </a:rPr>
              <a:t>目录页</a:t>
            </a:r>
          </a:p>
        </p:txBody>
      </p:sp>
      <p:sp>
        <p:nvSpPr>
          <p:cNvPr id="8" name="任意多边形 7"/>
          <p:cNvSpPr/>
          <p:nvPr/>
        </p:nvSpPr>
        <p:spPr>
          <a:xfrm>
            <a:off x="1430102" y="2735504"/>
            <a:ext cx="6260551" cy="1135924"/>
          </a:xfrm>
          <a:custGeom>
            <a:avLst/>
            <a:gdLst>
              <a:gd name="connsiteX0" fmla="*/ 0 w 5689600"/>
              <a:gd name="connsiteY0" fmla="*/ 1079512 h 1079512"/>
              <a:gd name="connsiteX1" fmla="*/ 1917700 w 5689600"/>
              <a:gd name="connsiteY1" fmla="*/ 12 h 1079512"/>
              <a:gd name="connsiteX2" fmla="*/ 3810000 w 5689600"/>
              <a:gd name="connsiteY2" fmla="*/ 1054112 h 1079512"/>
              <a:gd name="connsiteX3" fmla="*/ 5689600 w 5689600"/>
              <a:gd name="connsiteY3" fmla="*/ 12712 h 1079512"/>
              <a:gd name="connsiteX0-1" fmla="*/ 0 w 7762075"/>
              <a:gd name="connsiteY0-2" fmla="*/ 1079512 h 1079512"/>
              <a:gd name="connsiteX1-3" fmla="*/ 1917700 w 7762075"/>
              <a:gd name="connsiteY1-4" fmla="*/ 12 h 1079512"/>
              <a:gd name="connsiteX2-5" fmla="*/ 3810000 w 7762075"/>
              <a:gd name="connsiteY2-6" fmla="*/ 1054112 h 1079512"/>
              <a:gd name="connsiteX3-7" fmla="*/ 7762075 w 7762075"/>
              <a:gd name="connsiteY3-8" fmla="*/ 887355 h 1079512"/>
              <a:gd name="connsiteX0-9" fmla="*/ 0 w 7762075"/>
              <a:gd name="connsiteY0-10" fmla="*/ 1258016 h 1258016"/>
              <a:gd name="connsiteX1-11" fmla="*/ 1917700 w 7762075"/>
              <a:gd name="connsiteY1-12" fmla="*/ 178516 h 1258016"/>
              <a:gd name="connsiteX2-13" fmla="*/ 3810000 w 7762075"/>
              <a:gd name="connsiteY2-14" fmla="*/ 1232616 h 1258016"/>
              <a:gd name="connsiteX3-15" fmla="*/ 6120167 w 7762075"/>
              <a:gd name="connsiteY3-16" fmla="*/ 511 h 1258016"/>
              <a:gd name="connsiteX4" fmla="*/ 7762075 w 7762075"/>
              <a:gd name="connsiteY4" fmla="*/ 1065859 h 1258016"/>
              <a:gd name="connsiteX0-17" fmla="*/ 0 w 7872948"/>
              <a:gd name="connsiteY0-18" fmla="*/ 1257930 h 1296609"/>
              <a:gd name="connsiteX1-19" fmla="*/ 1917700 w 7872948"/>
              <a:gd name="connsiteY1-20" fmla="*/ 178430 h 1296609"/>
              <a:gd name="connsiteX2-21" fmla="*/ 3810000 w 7872948"/>
              <a:gd name="connsiteY2-22" fmla="*/ 1232530 h 1296609"/>
              <a:gd name="connsiteX3-23" fmla="*/ 6120167 w 7872948"/>
              <a:gd name="connsiteY3-24" fmla="*/ 425 h 1296609"/>
              <a:gd name="connsiteX4-25" fmla="*/ 7872948 w 7872948"/>
              <a:gd name="connsiteY4-26" fmla="*/ 1296361 h 1296609"/>
              <a:gd name="connsiteX0-27" fmla="*/ 0 w 7872948"/>
              <a:gd name="connsiteY0-28" fmla="*/ 1257930 h 1296609"/>
              <a:gd name="connsiteX1-29" fmla="*/ 1650430 w 7872948"/>
              <a:gd name="connsiteY1-30" fmla="*/ 263677 h 1296609"/>
              <a:gd name="connsiteX2-31" fmla="*/ 3810000 w 7872948"/>
              <a:gd name="connsiteY2-32" fmla="*/ 1232530 h 1296609"/>
              <a:gd name="connsiteX3-33" fmla="*/ 6120167 w 7872948"/>
              <a:gd name="connsiteY3-34" fmla="*/ 425 h 1296609"/>
              <a:gd name="connsiteX4-35" fmla="*/ 7872948 w 7872948"/>
              <a:gd name="connsiteY4-36" fmla="*/ 1296361 h 1296609"/>
              <a:gd name="connsiteX0-37" fmla="*/ 0 w 7872948"/>
              <a:gd name="connsiteY0-38" fmla="*/ 1257930 h 1296609"/>
              <a:gd name="connsiteX1-39" fmla="*/ 1650430 w 7872948"/>
              <a:gd name="connsiteY1-40" fmla="*/ 263677 h 1296609"/>
              <a:gd name="connsiteX2-41" fmla="*/ 3430071 w 7872948"/>
              <a:gd name="connsiteY2-42" fmla="*/ 1226591 h 1296609"/>
              <a:gd name="connsiteX3-43" fmla="*/ 6120167 w 7872948"/>
              <a:gd name="connsiteY3-44" fmla="*/ 425 h 1296609"/>
              <a:gd name="connsiteX4-45" fmla="*/ 7872948 w 7872948"/>
              <a:gd name="connsiteY4-46" fmla="*/ 1296361 h 1296609"/>
              <a:gd name="connsiteX0-47" fmla="*/ 0 w 7872948"/>
              <a:gd name="connsiteY0-48" fmla="*/ 1191562 h 1230254"/>
              <a:gd name="connsiteX1-49" fmla="*/ 1650430 w 7872948"/>
              <a:gd name="connsiteY1-50" fmla="*/ 197309 h 1230254"/>
              <a:gd name="connsiteX2-51" fmla="*/ 3430071 w 7872948"/>
              <a:gd name="connsiteY2-52" fmla="*/ 1160223 h 1230254"/>
              <a:gd name="connsiteX3-53" fmla="*/ 5639957 w 7872948"/>
              <a:gd name="connsiteY3-54" fmla="*/ 447 h 1230254"/>
              <a:gd name="connsiteX4-55" fmla="*/ 7872948 w 7872948"/>
              <a:gd name="connsiteY4-56" fmla="*/ 1229993 h 1230254"/>
              <a:gd name="connsiteX0-57" fmla="*/ 0 w 7681228"/>
              <a:gd name="connsiteY0-58" fmla="*/ 1191632 h 1191632"/>
              <a:gd name="connsiteX1-59" fmla="*/ 1650430 w 7681228"/>
              <a:gd name="connsiteY1-60" fmla="*/ 197379 h 1191632"/>
              <a:gd name="connsiteX2-61" fmla="*/ 3430071 w 7681228"/>
              <a:gd name="connsiteY2-62" fmla="*/ 1160293 h 1191632"/>
              <a:gd name="connsiteX3-63" fmla="*/ 5639957 w 7681228"/>
              <a:gd name="connsiteY3-64" fmla="*/ 517 h 1191632"/>
              <a:gd name="connsiteX4-65" fmla="*/ 7681228 w 7681228"/>
              <a:gd name="connsiteY4-66" fmla="*/ 1053214 h 1191632"/>
              <a:gd name="connsiteX0-67" fmla="*/ 0 w 7681228"/>
              <a:gd name="connsiteY0-68" fmla="*/ 1191576 h 1191576"/>
              <a:gd name="connsiteX1-69" fmla="*/ 1650430 w 7681228"/>
              <a:gd name="connsiteY1-70" fmla="*/ 197323 h 1191576"/>
              <a:gd name="connsiteX2-71" fmla="*/ 3430071 w 7681228"/>
              <a:gd name="connsiteY2-72" fmla="*/ 1160237 h 1191576"/>
              <a:gd name="connsiteX3-73" fmla="*/ 5639957 w 7681228"/>
              <a:gd name="connsiteY3-74" fmla="*/ 461 h 1191576"/>
              <a:gd name="connsiteX4-75" fmla="*/ 7681228 w 7681228"/>
              <a:gd name="connsiteY4-76" fmla="*/ 1053158 h 1191576"/>
              <a:gd name="connsiteX0-77" fmla="*/ 0 w 7826216"/>
              <a:gd name="connsiteY0-78" fmla="*/ 1191456 h 1508838"/>
              <a:gd name="connsiteX1-79" fmla="*/ 1650430 w 7826216"/>
              <a:gd name="connsiteY1-80" fmla="*/ 197203 h 1508838"/>
              <a:gd name="connsiteX2-81" fmla="*/ 3430071 w 7826216"/>
              <a:gd name="connsiteY2-82" fmla="*/ 1160117 h 1508838"/>
              <a:gd name="connsiteX3-83" fmla="*/ 5639957 w 7826216"/>
              <a:gd name="connsiteY3-84" fmla="*/ 341 h 1508838"/>
              <a:gd name="connsiteX4-85" fmla="*/ 7826216 w 7826216"/>
              <a:gd name="connsiteY4-86" fmla="*/ 1498311 h 1508838"/>
              <a:gd name="connsiteX0-87" fmla="*/ 0 w 7826216"/>
              <a:gd name="connsiteY0-88" fmla="*/ 1008617 h 1327197"/>
              <a:gd name="connsiteX1-89" fmla="*/ 1650430 w 7826216"/>
              <a:gd name="connsiteY1-90" fmla="*/ 14364 h 1327197"/>
              <a:gd name="connsiteX2-91" fmla="*/ 3430071 w 7826216"/>
              <a:gd name="connsiteY2-92" fmla="*/ 977278 h 1327197"/>
              <a:gd name="connsiteX3-93" fmla="*/ 5725245 w 7826216"/>
              <a:gd name="connsiteY3-94" fmla="*/ 382 h 1327197"/>
              <a:gd name="connsiteX4-95" fmla="*/ 7826216 w 7826216"/>
              <a:gd name="connsiteY4-96" fmla="*/ 1315472 h 1327197"/>
              <a:gd name="connsiteX0-97" fmla="*/ 0 w 7826216"/>
              <a:gd name="connsiteY0-98" fmla="*/ 1008617 h 1327197"/>
              <a:gd name="connsiteX1-99" fmla="*/ 1650430 w 7826216"/>
              <a:gd name="connsiteY1-100" fmla="*/ 14364 h 1327197"/>
              <a:gd name="connsiteX2-101" fmla="*/ 3737105 w 7826216"/>
              <a:gd name="connsiteY2-102" fmla="*/ 1136304 h 1327197"/>
              <a:gd name="connsiteX3-103" fmla="*/ 5725245 w 7826216"/>
              <a:gd name="connsiteY3-104" fmla="*/ 382 h 1327197"/>
              <a:gd name="connsiteX4-105" fmla="*/ 7826216 w 7826216"/>
              <a:gd name="connsiteY4-106" fmla="*/ 1315472 h 1327197"/>
              <a:gd name="connsiteX0-107" fmla="*/ 0 w 7826216"/>
              <a:gd name="connsiteY0-108" fmla="*/ 1008617 h 1327197"/>
              <a:gd name="connsiteX1-109" fmla="*/ 1650430 w 7826216"/>
              <a:gd name="connsiteY1-110" fmla="*/ 14364 h 1327197"/>
              <a:gd name="connsiteX2-111" fmla="*/ 3737105 w 7826216"/>
              <a:gd name="connsiteY2-112" fmla="*/ 1136304 h 1327197"/>
              <a:gd name="connsiteX3-113" fmla="*/ 5725245 w 7826216"/>
              <a:gd name="connsiteY3-114" fmla="*/ 382 h 1327197"/>
              <a:gd name="connsiteX4-115" fmla="*/ 7826216 w 7826216"/>
              <a:gd name="connsiteY4-116" fmla="*/ 1315472 h 1327197"/>
              <a:gd name="connsiteX0-117" fmla="*/ 0 w 7826216"/>
              <a:gd name="connsiteY0-118" fmla="*/ 1008617 h 1327197"/>
              <a:gd name="connsiteX1-119" fmla="*/ 1650430 w 7826216"/>
              <a:gd name="connsiteY1-120" fmla="*/ 14364 h 1327197"/>
              <a:gd name="connsiteX2-121" fmla="*/ 3737105 w 7826216"/>
              <a:gd name="connsiteY2-122" fmla="*/ 1136304 h 1327197"/>
              <a:gd name="connsiteX3-123" fmla="*/ 5725245 w 7826216"/>
              <a:gd name="connsiteY3-124" fmla="*/ 382 h 1327197"/>
              <a:gd name="connsiteX4-125" fmla="*/ 7826216 w 7826216"/>
              <a:gd name="connsiteY4-126" fmla="*/ 1315472 h 1327197"/>
              <a:gd name="connsiteX0-127" fmla="*/ 0 w 7826216"/>
              <a:gd name="connsiteY0-128" fmla="*/ 994938 h 1314128"/>
              <a:gd name="connsiteX1-129" fmla="*/ 1650430 w 7826216"/>
              <a:gd name="connsiteY1-130" fmla="*/ 685 h 1314128"/>
              <a:gd name="connsiteX2-131" fmla="*/ 3737105 w 7826216"/>
              <a:gd name="connsiteY2-132" fmla="*/ 1122625 h 1314128"/>
              <a:gd name="connsiteX3-133" fmla="*/ 5946991 w 7826216"/>
              <a:gd name="connsiteY3-134" fmla="*/ 66216 h 1314128"/>
              <a:gd name="connsiteX4-135" fmla="*/ 7826216 w 7826216"/>
              <a:gd name="connsiteY4-136" fmla="*/ 1301793 h 1314128"/>
              <a:gd name="connsiteX0-137" fmla="*/ 0 w 7826216"/>
              <a:gd name="connsiteY0-138" fmla="*/ 929125 h 1248315"/>
              <a:gd name="connsiteX1-139" fmla="*/ 1641902 w 7826216"/>
              <a:gd name="connsiteY1-140" fmla="*/ 30287 h 1248315"/>
              <a:gd name="connsiteX2-141" fmla="*/ 3737105 w 7826216"/>
              <a:gd name="connsiteY2-142" fmla="*/ 1056812 h 1248315"/>
              <a:gd name="connsiteX3-143" fmla="*/ 5946991 w 7826216"/>
              <a:gd name="connsiteY3-144" fmla="*/ 403 h 1248315"/>
              <a:gd name="connsiteX4-145" fmla="*/ 7826216 w 7826216"/>
              <a:gd name="connsiteY4-146" fmla="*/ 1235980 h 1248315"/>
              <a:gd name="connsiteX0-147" fmla="*/ 0 w 7826216"/>
              <a:gd name="connsiteY0-148" fmla="*/ 929125 h 1248315"/>
              <a:gd name="connsiteX1-149" fmla="*/ 1641902 w 7826216"/>
              <a:gd name="connsiteY1-150" fmla="*/ 30287 h 1248315"/>
              <a:gd name="connsiteX2-151" fmla="*/ 3941795 w 7826216"/>
              <a:gd name="connsiteY2-152" fmla="*/ 1088617 h 1248315"/>
              <a:gd name="connsiteX3-153" fmla="*/ 5946991 w 7826216"/>
              <a:gd name="connsiteY3-154" fmla="*/ 403 h 1248315"/>
              <a:gd name="connsiteX4-155" fmla="*/ 7826216 w 7826216"/>
              <a:gd name="connsiteY4-156" fmla="*/ 1235980 h 1248315"/>
              <a:gd name="connsiteX0-157" fmla="*/ 0 w 7698285"/>
              <a:gd name="connsiteY0-158" fmla="*/ 929138 h 1201018"/>
              <a:gd name="connsiteX1-159" fmla="*/ 1641902 w 7698285"/>
              <a:gd name="connsiteY1-160" fmla="*/ 30300 h 1201018"/>
              <a:gd name="connsiteX2-161" fmla="*/ 3941795 w 7698285"/>
              <a:gd name="connsiteY2-162" fmla="*/ 1088630 h 1201018"/>
              <a:gd name="connsiteX3-163" fmla="*/ 5946991 w 7698285"/>
              <a:gd name="connsiteY3-164" fmla="*/ 416 h 1201018"/>
              <a:gd name="connsiteX4-165" fmla="*/ 7698285 w 7698285"/>
              <a:gd name="connsiteY4-166" fmla="*/ 1188285 h 1201018"/>
              <a:gd name="connsiteX0-167" fmla="*/ 0 w 7698285"/>
              <a:gd name="connsiteY0-168" fmla="*/ 929194 h 1188341"/>
              <a:gd name="connsiteX1-169" fmla="*/ 1641902 w 7698285"/>
              <a:gd name="connsiteY1-170" fmla="*/ 30356 h 1188341"/>
              <a:gd name="connsiteX2-171" fmla="*/ 3941795 w 7698285"/>
              <a:gd name="connsiteY2-172" fmla="*/ 1088686 h 1188341"/>
              <a:gd name="connsiteX3-173" fmla="*/ 5946991 w 7698285"/>
              <a:gd name="connsiteY3-174" fmla="*/ 472 h 1188341"/>
              <a:gd name="connsiteX4-175" fmla="*/ 7698285 w 7698285"/>
              <a:gd name="connsiteY4-176" fmla="*/ 1188341 h 1188341"/>
              <a:gd name="connsiteX0-177" fmla="*/ 0 w 7766515"/>
              <a:gd name="connsiteY0-178" fmla="*/ 1064367 h 1188341"/>
              <a:gd name="connsiteX1-179" fmla="*/ 1710132 w 7766515"/>
              <a:gd name="connsiteY1-180" fmla="*/ 30356 h 1188341"/>
              <a:gd name="connsiteX2-181" fmla="*/ 4010025 w 7766515"/>
              <a:gd name="connsiteY2-182" fmla="*/ 1088686 h 1188341"/>
              <a:gd name="connsiteX3-183" fmla="*/ 6015221 w 7766515"/>
              <a:gd name="connsiteY3-184" fmla="*/ 472 h 1188341"/>
              <a:gd name="connsiteX4-185" fmla="*/ 7766515 w 7766515"/>
              <a:gd name="connsiteY4-186" fmla="*/ 1188341 h 1188341"/>
              <a:gd name="connsiteX0-187" fmla="*/ 0 w 7809158"/>
              <a:gd name="connsiteY0-188" fmla="*/ 682705 h 1188341"/>
              <a:gd name="connsiteX1-189" fmla="*/ 1752775 w 7809158"/>
              <a:gd name="connsiteY1-190" fmla="*/ 30356 h 1188341"/>
              <a:gd name="connsiteX2-191" fmla="*/ 4052668 w 7809158"/>
              <a:gd name="connsiteY2-192" fmla="*/ 1088686 h 1188341"/>
              <a:gd name="connsiteX3-193" fmla="*/ 6057864 w 7809158"/>
              <a:gd name="connsiteY3-194" fmla="*/ 472 h 1188341"/>
              <a:gd name="connsiteX4-195" fmla="*/ 7809158 w 7809158"/>
              <a:gd name="connsiteY4-196" fmla="*/ 1188341 h 1188341"/>
              <a:gd name="connsiteX0-197" fmla="*/ 0 w 7809158"/>
              <a:gd name="connsiteY0-198" fmla="*/ 682705 h 1188341"/>
              <a:gd name="connsiteX1-199" fmla="*/ 1752775 w 7809158"/>
              <a:gd name="connsiteY1-200" fmla="*/ 30356 h 1188341"/>
              <a:gd name="connsiteX2-201" fmla="*/ 4052668 w 7809158"/>
              <a:gd name="connsiteY2-202" fmla="*/ 1088686 h 1188341"/>
              <a:gd name="connsiteX3-203" fmla="*/ 6057864 w 7809158"/>
              <a:gd name="connsiteY3-204" fmla="*/ 472 h 1188341"/>
              <a:gd name="connsiteX4-205" fmla="*/ 7809158 w 7809158"/>
              <a:gd name="connsiteY4-206" fmla="*/ 1188341 h 1188341"/>
              <a:gd name="connsiteX0-207" fmla="*/ 0 w 7800630"/>
              <a:gd name="connsiteY0-208" fmla="*/ 1104124 h 1188341"/>
              <a:gd name="connsiteX1-209" fmla="*/ 1744247 w 7800630"/>
              <a:gd name="connsiteY1-210" fmla="*/ 30356 h 1188341"/>
              <a:gd name="connsiteX2-211" fmla="*/ 4044140 w 7800630"/>
              <a:gd name="connsiteY2-212" fmla="*/ 1088686 h 1188341"/>
              <a:gd name="connsiteX3-213" fmla="*/ 6049336 w 7800630"/>
              <a:gd name="connsiteY3-214" fmla="*/ 472 h 1188341"/>
              <a:gd name="connsiteX4-215" fmla="*/ 7800630 w 7800630"/>
              <a:gd name="connsiteY4-216" fmla="*/ 1188341 h 1188341"/>
              <a:gd name="connsiteX0-217" fmla="*/ 0 w 7800630"/>
              <a:gd name="connsiteY0-218" fmla="*/ 1120027 h 1188341"/>
              <a:gd name="connsiteX1-219" fmla="*/ 1744247 w 7800630"/>
              <a:gd name="connsiteY1-220" fmla="*/ 30356 h 1188341"/>
              <a:gd name="connsiteX2-221" fmla="*/ 4044140 w 7800630"/>
              <a:gd name="connsiteY2-222" fmla="*/ 1088686 h 1188341"/>
              <a:gd name="connsiteX3-223" fmla="*/ 6049336 w 7800630"/>
              <a:gd name="connsiteY3-224" fmla="*/ 472 h 1188341"/>
              <a:gd name="connsiteX4-225" fmla="*/ 7800630 w 7800630"/>
              <a:gd name="connsiteY4-226" fmla="*/ 1188341 h 1188341"/>
              <a:gd name="connsiteX0-227" fmla="*/ 0 w 7800630"/>
              <a:gd name="connsiteY0-228" fmla="*/ 1120027 h 1188341"/>
              <a:gd name="connsiteX1-229" fmla="*/ 1744247 w 7800630"/>
              <a:gd name="connsiteY1-230" fmla="*/ 30356 h 1188341"/>
              <a:gd name="connsiteX2-231" fmla="*/ 4044140 w 7800630"/>
              <a:gd name="connsiteY2-232" fmla="*/ 1088686 h 1188341"/>
              <a:gd name="connsiteX3-233" fmla="*/ 6049336 w 7800630"/>
              <a:gd name="connsiteY3-234" fmla="*/ 472 h 1188341"/>
              <a:gd name="connsiteX4-235" fmla="*/ 7800630 w 7800630"/>
              <a:gd name="connsiteY4-236" fmla="*/ 1188341 h 1188341"/>
              <a:gd name="connsiteX0-237" fmla="*/ 0 w 7851801"/>
              <a:gd name="connsiteY0-238" fmla="*/ 1120082 h 1120082"/>
              <a:gd name="connsiteX1-239" fmla="*/ 1744247 w 7851801"/>
              <a:gd name="connsiteY1-240" fmla="*/ 30411 h 1120082"/>
              <a:gd name="connsiteX2-241" fmla="*/ 4044140 w 7851801"/>
              <a:gd name="connsiteY2-242" fmla="*/ 1088741 h 1120082"/>
              <a:gd name="connsiteX3-243" fmla="*/ 6049336 w 7851801"/>
              <a:gd name="connsiteY3-244" fmla="*/ 527 h 1120082"/>
              <a:gd name="connsiteX4-245" fmla="*/ 7851801 w 7851801"/>
              <a:gd name="connsiteY4-246" fmla="*/ 1061175 h 1120082"/>
              <a:gd name="connsiteX0-247" fmla="*/ 0 w 7851801"/>
              <a:gd name="connsiteY0-248" fmla="*/ 1120082 h 1120082"/>
              <a:gd name="connsiteX1-249" fmla="*/ 1744247 w 7851801"/>
              <a:gd name="connsiteY1-250" fmla="*/ 30411 h 1120082"/>
              <a:gd name="connsiteX2-251" fmla="*/ 4044140 w 7851801"/>
              <a:gd name="connsiteY2-252" fmla="*/ 1088741 h 1120082"/>
              <a:gd name="connsiteX3-253" fmla="*/ 6049336 w 7851801"/>
              <a:gd name="connsiteY3-254" fmla="*/ 527 h 1120082"/>
              <a:gd name="connsiteX4-255" fmla="*/ 7851801 w 7851801"/>
              <a:gd name="connsiteY4-256" fmla="*/ 1061175 h 1120082"/>
              <a:gd name="connsiteX0-257" fmla="*/ 0 w 7851801"/>
              <a:gd name="connsiteY0-258" fmla="*/ 1120082 h 1120082"/>
              <a:gd name="connsiteX1-259" fmla="*/ 1744247 w 7851801"/>
              <a:gd name="connsiteY1-260" fmla="*/ 30411 h 1120082"/>
              <a:gd name="connsiteX2-261" fmla="*/ 4044140 w 7851801"/>
              <a:gd name="connsiteY2-262" fmla="*/ 1088741 h 1120082"/>
              <a:gd name="connsiteX3-263" fmla="*/ 6049336 w 7851801"/>
              <a:gd name="connsiteY3-264" fmla="*/ 527 h 1120082"/>
              <a:gd name="connsiteX4-265" fmla="*/ 7851801 w 7851801"/>
              <a:gd name="connsiteY4-266" fmla="*/ 1061175 h 1120082"/>
              <a:gd name="connsiteX0-267" fmla="*/ 0 w 7851801"/>
              <a:gd name="connsiteY0-268" fmla="*/ 1119555 h 1119555"/>
              <a:gd name="connsiteX1-269" fmla="*/ 1744247 w 7851801"/>
              <a:gd name="connsiteY1-270" fmla="*/ 29884 h 1119555"/>
              <a:gd name="connsiteX2-271" fmla="*/ 4044140 w 7851801"/>
              <a:gd name="connsiteY2-272" fmla="*/ 1088214 h 1119555"/>
              <a:gd name="connsiteX3-273" fmla="*/ 6049336 w 7851801"/>
              <a:gd name="connsiteY3-274" fmla="*/ 0 h 1119555"/>
              <a:gd name="connsiteX4-275" fmla="*/ 7851801 w 7851801"/>
              <a:gd name="connsiteY4-276" fmla="*/ 1060648 h 1119555"/>
              <a:gd name="connsiteX0-277" fmla="*/ 0 w 7851801"/>
              <a:gd name="connsiteY0-278" fmla="*/ 1119555 h 1119555"/>
              <a:gd name="connsiteX1-279" fmla="*/ 1744247 w 7851801"/>
              <a:gd name="connsiteY1-280" fmla="*/ 29884 h 1119555"/>
              <a:gd name="connsiteX2-281" fmla="*/ 4044140 w 7851801"/>
              <a:gd name="connsiteY2-282" fmla="*/ 1088214 h 1119555"/>
              <a:gd name="connsiteX3-283" fmla="*/ 6049336 w 7851801"/>
              <a:gd name="connsiteY3-284" fmla="*/ 0 h 1119555"/>
              <a:gd name="connsiteX4-285" fmla="*/ 7851801 w 7851801"/>
              <a:gd name="connsiteY4-286" fmla="*/ 1060648 h 1119555"/>
              <a:gd name="connsiteX0-287" fmla="*/ 0 w 7851801"/>
              <a:gd name="connsiteY0-288" fmla="*/ 1119555 h 1119555"/>
              <a:gd name="connsiteX1-289" fmla="*/ 2349784 w 7851801"/>
              <a:gd name="connsiteY1-290" fmla="*/ 13981 h 1119555"/>
              <a:gd name="connsiteX2-291" fmla="*/ 4044140 w 7851801"/>
              <a:gd name="connsiteY2-292" fmla="*/ 1088214 h 1119555"/>
              <a:gd name="connsiteX3-293" fmla="*/ 6049336 w 7851801"/>
              <a:gd name="connsiteY3-294" fmla="*/ 0 h 1119555"/>
              <a:gd name="connsiteX4-295" fmla="*/ 7851801 w 7851801"/>
              <a:gd name="connsiteY4-296" fmla="*/ 1060648 h 1119555"/>
              <a:gd name="connsiteX0-297" fmla="*/ 0 w 7118332"/>
              <a:gd name="connsiteY0-298" fmla="*/ 1079799 h 1088237"/>
              <a:gd name="connsiteX1-299" fmla="*/ 1616315 w 7118332"/>
              <a:gd name="connsiteY1-300" fmla="*/ 13981 h 1088237"/>
              <a:gd name="connsiteX2-301" fmla="*/ 3310671 w 7118332"/>
              <a:gd name="connsiteY2-302" fmla="*/ 1088214 h 1088237"/>
              <a:gd name="connsiteX3-303" fmla="*/ 5315867 w 7118332"/>
              <a:gd name="connsiteY3-304" fmla="*/ 0 h 1088237"/>
              <a:gd name="connsiteX4-305" fmla="*/ 7118332 w 7118332"/>
              <a:gd name="connsiteY4-306" fmla="*/ 1060648 h 1088237"/>
              <a:gd name="connsiteX0-307" fmla="*/ 0 w 7118332"/>
              <a:gd name="connsiteY0-308" fmla="*/ 1079799 h 1088237"/>
              <a:gd name="connsiteX1-309" fmla="*/ 1616315 w 7118332"/>
              <a:gd name="connsiteY1-310" fmla="*/ 13981 h 1088237"/>
              <a:gd name="connsiteX2-311" fmla="*/ 3310671 w 7118332"/>
              <a:gd name="connsiteY2-312" fmla="*/ 1088214 h 1088237"/>
              <a:gd name="connsiteX3-313" fmla="*/ 5315867 w 7118332"/>
              <a:gd name="connsiteY3-314" fmla="*/ 0 h 1088237"/>
              <a:gd name="connsiteX4-315" fmla="*/ 7118332 w 7118332"/>
              <a:gd name="connsiteY4-316" fmla="*/ 1060648 h 1088237"/>
              <a:gd name="connsiteX0-317" fmla="*/ 0 w 7118332"/>
              <a:gd name="connsiteY0-318" fmla="*/ 1065820 h 1074258"/>
              <a:gd name="connsiteX1-319" fmla="*/ 1616315 w 7118332"/>
              <a:gd name="connsiteY1-320" fmla="*/ 2 h 1074258"/>
              <a:gd name="connsiteX2-321" fmla="*/ 3310671 w 7118332"/>
              <a:gd name="connsiteY2-322" fmla="*/ 1074235 h 1074258"/>
              <a:gd name="connsiteX3-323" fmla="*/ 4974720 w 7118332"/>
              <a:gd name="connsiteY3-324" fmla="*/ 1924 h 1074258"/>
              <a:gd name="connsiteX4-325" fmla="*/ 7118332 w 7118332"/>
              <a:gd name="connsiteY4-326" fmla="*/ 1046669 h 1074258"/>
              <a:gd name="connsiteX0-327" fmla="*/ 0 w 6623667"/>
              <a:gd name="connsiteY0-328" fmla="*/ 1065820 h 1074258"/>
              <a:gd name="connsiteX1-329" fmla="*/ 1616315 w 6623667"/>
              <a:gd name="connsiteY1-330" fmla="*/ 2 h 1074258"/>
              <a:gd name="connsiteX2-331" fmla="*/ 3310671 w 6623667"/>
              <a:gd name="connsiteY2-332" fmla="*/ 1074235 h 1074258"/>
              <a:gd name="connsiteX3-333" fmla="*/ 4974720 w 6623667"/>
              <a:gd name="connsiteY3-334" fmla="*/ 1924 h 1074258"/>
              <a:gd name="connsiteX4-335" fmla="*/ 6623667 w 6623667"/>
              <a:gd name="connsiteY4-336" fmla="*/ 1038718 h 1074258"/>
              <a:gd name="connsiteX0-337" fmla="*/ 0 w 6478679"/>
              <a:gd name="connsiteY0-338" fmla="*/ 1065820 h 1074258"/>
              <a:gd name="connsiteX1-339" fmla="*/ 1616315 w 6478679"/>
              <a:gd name="connsiteY1-340" fmla="*/ 2 h 1074258"/>
              <a:gd name="connsiteX2-341" fmla="*/ 3310671 w 6478679"/>
              <a:gd name="connsiteY2-342" fmla="*/ 1074235 h 1074258"/>
              <a:gd name="connsiteX3-343" fmla="*/ 4974720 w 6478679"/>
              <a:gd name="connsiteY3-344" fmla="*/ 1924 h 1074258"/>
              <a:gd name="connsiteX4-345" fmla="*/ 6478679 w 6478679"/>
              <a:gd name="connsiteY4-346" fmla="*/ 1070523 h 1074258"/>
              <a:gd name="connsiteX0-347" fmla="*/ 0 w 6700425"/>
              <a:gd name="connsiteY0-348" fmla="*/ 1065820 h 1074258"/>
              <a:gd name="connsiteX1-349" fmla="*/ 1616315 w 6700425"/>
              <a:gd name="connsiteY1-350" fmla="*/ 2 h 1074258"/>
              <a:gd name="connsiteX2-351" fmla="*/ 3310671 w 6700425"/>
              <a:gd name="connsiteY2-352" fmla="*/ 1074235 h 1074258"/>
              <a:gd name="connsiteX3-353" fmla="*/ 4974720 w 6700425"/>
              <a:gd name="connsiteY3-354" fmla="*/ 1924 h 1074258"/>
              <a:gd name="connsiteX4-355" fmla="*/ 6700425 w 6700425"/>
              <a:gd name="connsiteY4-356" fmla="*/ 1038717 h 1074258"/>
              <a:gd name="connsiteX0-357" fmla="*/ 0 w 6700425"/>
              <a:gd name="connsiteY0-358" fmla="*/ 1127507 h 1135945"/>
              <a:gd name="connsiteX1-359" fmla="*/ 1616315 w 6700425"/>
              <a:gd name="connsiteY1-360" fmla="*/ 61689 h 1135945"/>
              <a:gd name="connsiteX2-361" fmla="*/ 3310671 w 6700425"/>
              <a:gd name="connsiteY2-362" fmla="*/ 1135922 h 1135945"/>
              <a:gd name="connsiteX3-363" fmla="*/ 5034421 w 6700425"/>
              <a:gd name="connsiteY3-364" fmla="*/ 0 h 1135945"/>
              <a:gd name="connsiteX4-365" fmla="*/ 6700425 w 6700425"/>
              <a:gd name="connsiteY4-366" fmla="*/ 1100404 h 1135945"/>
              <a:gd name="connsiteX0-367" fmla="*/ 0 w 6700425"/>
              <a:gd name="connsiteY0-368" fmla="*/ 1127507 h 1135945"/>
              <a:gd name="connsiteX1-369" fmla="*/ 1616315 w 6700425"/>
              <a:gd name="connsiteY1-370" fmla="*/ 61689 h 1135945"/>
              <a:gd name="connsiteX2-371" fmla="*/ 3310671 w 6700425"/>
              <a:gd name="connsiteY2-372" fmla="*/ 1135922 h 1135945"/>
              <a:gd name="connsiteX3-373" fmla="*/ 5034421 w 6700425"/>
              <a:gd name="connsiteY3-374" fmla="*/ 0 h 1135945"/>
              <a:gd name="connsiteX4-375" fmla="*/ 6700425 w 6700425"/>
              <a:gd name="connsiteY4-376" fmla="*/ 1100404 h 1135945"/>
              <a:gd name="connsiteX0-377" fmla="*/ 0 w 6700425"/>
              <a:gd name="connsiteY0-378" fmla="*/ 1127507 h 1135945"/>
              <a:gd name="connsiteX1-379" fmla="*/ 1616315 w 6700425"/>
              <a:gd name="connsiteY1-380" fmla="*/ 61689 h 1135945"/>
              <a:gd name="connsiteX2-381" fmla="*/ 3310671 w 6700425"/>
              <a:gd name="connsiteY2-382" fmla="*/ 1135922 h 1135945"/>
              <a:gd name="connsiteX3-383" fmla="*/ 5034421 w 6700425"/>
              <a:gd name="connsiteY3-384" fmla="*/ 0 h 1135945"/>
              <a:gd name="connsiteX4-385" fmla="*/ 6700425 w 6700425"/>
              <a:gd name="connsiteY4-386" fmla="*/ 1100404 h 1135945"/>
              <a:gd name="connsiteX0-387" fmla="*/ 0 w 6700425"/>
              <a:gd name="connsiteY0-388" fmla="*/ 1127507 h 1135945"/>
              <a:gd name="connsiteX1-389" fmla="*/ 1616315 w 6700425"/>
              <a:gd name="connsiteY1-390" fmla="*/ 61689 h 1135945"/>
              <a:gd name="connsiteX2-391" fmla="*/ 3310671 w 6700425"/>
              <a:gd name="connsiteY2-392" fmla="*/ 1135922 h 1135945"/>
              <a:gd name="connsiteX3-393" fmla="*/ 5034421 w 6700425"/>
              <a:gd name="connsiteY3-394" fmla="*/ 0 h 1135945"/>
              <a:gd name="connsiteX4-395" fmla="*/ 6700425 w 6700425"/>
              <a:gd name="connsiteY4-396" fmla="*/ 1100404 h 1135945"/>
              <a:gd name="connsiteX0-397" fmla="*/ 0 w 6700425"/>
              <a:gd name="connsiteY0-398" fmla="*/ 1127507 h 1135922"/>
              <a:gd name="connsiteX1-399" fmla="*/ 1616315 w 6700425"/>
              <a:gd name="connsiteY1-400" fmla="*/ 61689 h 1135922"/>
              <a:gd name="connsiteX2-401" fmla="*/ 3310671 w 6700425"/>
              <a:gd name="connsiteY2-402" fmla="*/ 1135922 h 1135922"/>
              <a:gd name="connsiteX3-403" fmla="*/ 5034421 w 6700425"/>
              <a:gd name="connsiteY3-404" fmla="*/ 0 h 1135922"/>
              <a:gd name="connsiteX4-405" fmla="*/ 6700425 w 6700425"/>
              <a:gd name="connsiteY4-406" fmla="*/ 1100404 h 1135922"/>
              <a:gd name="connsiteX0-407" fmla="*/ 0 w 6700425"/>
              <a:gd name="connsiteY0-408" fmla="*/ 1127509 h 1135924"/>
              <a:gd name="connsiteX1-409" fmla="*/ 1616315 w 6700425"/>
              <a:gd name="connsiteY1-410" fmla="*/ 61691 h 1135924"/>
              <a:gd name="connsiteX2-411" fmla="*/ 3310671 w 6700425"/>
              <a:gd name="connsiteY2-412" fmla="*/ 1135924 h 1135924"/>
              <a:gd name="connsiteX3-413" fmla="*/ 5034421 w 6700425"/>
              <a:gd name="connsiteY3-414" fmla="*/ 2 h 1135924"/>
              <a:gd name="connsiteX4-415" fmla="*/ 6700425 w 6700425"/>
              <a:gd name="connsiteY4-416" fmla="*/ 1100406 h 1135924"/>
              <a:gd name="connsiteX0-417" fmla="*/ 0 w 6700425"/>
              <a:gd name="connsiteY0-418" fmla="*/ 1127509 h 1135924"/>
              <a:gd name="connsiteX1-419" fmla="*/ 1616315 w 6700425"/>
              <a:gd name="connsiteY1-420" fmla="*/ 61691 h 1135924"/>
              <a:gd name="connsiteX2-421" fmla="*/ 3310671 w 6700425"/>
              <a:gd name="connsiteY2-422" fmla="*/ 1135924 h 1135924"/>
              <a:gd name="connsiteX3-423" fmla="*/ 5034421 w 6700425"/>
              <a:gd name="connsiteY3-424" fmla="*/ 2 h 1135924"/>
              <a:gd name="connsiteX4-425" fmla="*/ 6700425 w 6700425"/>
              <a:gd name="connsiteY4-426" fmla="*/ 1100406 h 1135924"/>
              <a:gd name="connsiteX0-427" fmla="*/ 0 w 6700425"/>
              <a:gd name="connsiteY0-428" fmla="*/ 1127509 h 1135924"/>
              <a:gd name="connsiteX1-429" fmla="*/ 1616315 w 6700425"/>
              <a:gd name="connsiteY1-430" fmla="*/ 61691 h 1135924"/>
              <a:gd name="connsiteX2-431" fmla="*/ 3310671 w 6700425"/>
              <a:gd name="connsiteY2-432" fmla="*/ 1135924 h 1135924"/>
              <a:gd name="connsiteX3-433" fmla="*/ 5034421 w 6700425"/>
              <a:gd name="connsiteY3-434" fmla="*/ 2 h 1135924"/>
              <a:gd name="connsiteX4-435" fmla="*/ 6700425 w 6700425"/>
              <a:gd name="connsiteY4-436" fmla="*/ 1072905 h 1135924"/>
              <a:gd name="connsiteX0-437" fmla="*/ 0 w 6715173"/>
              <a:gd name="connsiteY0-438" fmla="*/ 1127509 h 1135924"/>
              <a:gd name="connsiteX1-439" fmla="*/ 1616315 w 6715173"/>
              <a:gd name="connsiteY1-440" fmla="*/ 61691 h 1135924"/>
              <a:gd name="connsiteX2-441" fmla="*/ 3310671 w 6715173"/>
              <a:gd name="connsiteY2-442" fmla="*/ 1135924 h 1135924"/>
              <a:gd name="connsiteX3-443" fmla="*/ 5034421 w 6715173"/>
              <a:gd name="connsiteY3-444" fmla="*/ 2 h 1135924"/>
              <a:gd name="connsiteX4-445" fmla="*/ 6715173 w 6715173"/>
              <a:gd name="connsiteY4-446" fmla="*/ 1059155 h 1135924"/>
            </a:gdLst>
            <a:ahLst/>
            <a:cxnLst>
              <a:cxn ang="0">
                <a:pos x="connsiteX0-1" y="connsiteY0-2"/>
              </a:cxn>
              <a:cxn ang="0">
                <a:pos x="connsiteX1-3" y="connsiteY1-4"/>
              </a:cxn>
              <a:cxn ang="0">
                <a:pos x="connsiteX2-5" y="connsiteY2-6"/>
              </a:cxn>
              <a:cxn ang="0">
                <a:pos x="connsiteX3-7" y="connsiteY3-8"/>
              </a:cxn>
              <a:cxn ang="0">
                <a:pos x="connsiteX4-25" y="connsiteY4-26"/>
              </a:cxn>
            </a:cxnLst>
            <a:rect l="l" t="t" r="r" b="b"/>
            <a:pathLst>
              <a:path w="6715173" h="1135924">
                <a:moveTo>
                  <a:pt x="0" y="1127509"/>
                </a:moveTo>
                <a:cubicBezTo>
                  <a:pt x="507007" y="1133134"/>
                  <a:pt x="1064537" y="60289"/>
                  <a:pt x="1616315" y="61691"/>
                </a:cubicBezTo>
                <a:cubicBezTo>
                  <a:pt x="2168093" y="63093"/>
                  <a:pt x="2778719" y="1127987"/>
                  <a:pt x="3310671" y="1135924"/>
                </a:cubicBezTo>
                <a:cubicBezTo>
                  <a:pt x="3866607" y="1117437"/>
                  <a:pt x="4488155" y="10816"/>
                  <a:pt x="5034421" y="2"/>
                </a:cubicBezTo>
                <a:cubicBezTo>
                  <a:pt x="5562285" y="-1785"/>
                  <a:pt x="6713956" y="1071307"/>
                  <a:pt x="6715173" y="1059155"/>
                </a:cubicBezTo>
              </a:path>
            </a:pathLst>
          </a:custGeom>
          <a:ln w="762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 name="TextBox 6"/>
          <p:cNvSpPr txBox="1">
            <a:spLocks noChangeArrowheads="1"/>
          </p:cNvSpPr>
          <p:nvPr/>
        </p:nvSpPr>
        <p:spPr bwMode="auto">
          <a:xfrm>
            <a:off x="386793" y="2549070"/>
            <a:ext cx="197052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a:r>
              <a:rPr lang="en-US" altLang="zh-CN" sz="2000" b="1" dirty="0" smtClean="0">
                <a:latin typeface="微软雅黑" panose="020B0503020204020204" pitchFamily="34" charset="-122"/>
                <a:ea typeface="微软雅黑" panose="020B0503020204020204" pitchFamily="34" charset="-122"/>
              </a:rPr>
              <a:t>1.</a:t>
            </a:r>
            <a:r>
              <a:rPr lang="zh-CN" altLang="en-US" sz="2000" b="1" dirty="0" smtClean="0">
                <a:latin typeface="微软雅黑" panose="020B0503020204020204" pitchFamily="34" charset="-122"/>
                <a:ea typeface="微软雅黑" panose="020B0503020204020204" pitchFamily="34" charset="-122"/>
              </a:rPr>
              <a:t>单击添加标题</a:t>
            </a:r>
            <a:endParaRPr lang="zh-CN" altLang="en-US" sz="2000" b="1" dirty="0">
              <a:latin typeface="微软雅黑" panose="020B0503020204020204" pitchFamily="34" charset="-122"/>
              <a:ea typeface="微软雅黑" panose="020B0503020204020204" pitchFamily="34" charset="-122"/>
            </a:endParaRPr>
          </a:p>
        </p:txBody>
      </p:sp>
      <p:sp>
        <p:nvSpPr>
          <p:cNvPr id="10" name="TextBox 6"/>
          <p:cNvSpPr txBox="1">
            <a:spLocks noChangeArrowheads="1"/>
          </p:cNvSpPr>
          <p:nvPr/>
        </p:nvSpPr>
        <p:spPr bwMode="auto">
          <a:xfrm>
            <a:off x="1953408" y="3501669"/>
            <a:ext cx="197052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a:r>
              <a:rPr lang="en-US" altLang="zh-CN" sz="2000" b="1" dirty="0" smtClean="0">
                <a:latin typeface="微软雅黑" panose="020B0503020204020204" pitchFamily="34" charset="-122"/>
                <a:ea typeface="微软雅黑" panose="020B0503020204020204" pitchFamily="34" charset="-122"/>
              </a:rPr>
              <a:t>2.</a:t>
            </a:r>
            <a:r>
              <a:rPr lang="zh-CN" altLang="en-US" sz="2000" b="1" dirty="0" smtClean="0">
                <a:latin typeface="微软雅黑" panose="020B0503020204020204" pitchFamily="34" charset="-122"/>
                <a:ea typeface="微软雅黑" panose="020B0503020204020204" pitchFamily="34" charset="-122"/>
              </a:rPr>
              <a:t>单击添加标题</a:t>
            </a:r>
            <a:endParaRPr lang="zh-CN" altLang="en-US" sz="2000" b="1" dirty="0">
              <a:latin typeface="微软雅黑" panose="020B0503020204020204" pitchFamily="34" charset="-122"/>
              <a:ea typeface="微软雅黑" panose="020B0503020204020204" pitchFamily="34" charset="-122"/>
            </a:endParaRPr>
          </a:p>
        </p:txBody>
      </p:sp>
      <p:sp>
        <p:nvSpPr>
          <p:cNvPr id="11" name="TextBox 6"/>
          <p:cNvSpPr txBox="1">
            <a:spLocks noChangeArrowheads="1"/>
          </p:cNvSpPr>
          <p:nvPr/>
        </p:nvSpPr>
        <p:spPr bwMode="auto">
          <a:xfrm>
            <a:off x="3491880" y="2546216"/>
            <a:ext cx="197052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a:r>
              <a:rPr lang="en-US" altLang="zh-CN" sz="2000" b="1" dirty="0" smtClean="0">
                <a:latin typeface="微软雅黑" panose="020B0503020204020204" pitchFamily="34" charset="-122"/>
                <a:ea typeface="微软雅黑" panose="020B0503020204020204" pitchFamily="34" charset="-122"/>
              </a:rPr>
              <a:t>3.</a:t>
            </a:r>
            <a:r>
              <a:rPr lang="zh-CN" altLang="en-US" sz="2000" b="1" dirty="0" smtClean="0">
                <a:latin typeface="微软雅黑" panose="020B0503020204020204" pitchFamily="34" charset="-122"/>
                <a:ea typeface="微软雅黑" panose="020B0503020204020204" pitchFamily="34" charset="-122"/>
              </a:rPr>
              <a:t>单击添加标题</a:t>
            </a:r>
            <a:endParaRPr lang="zh-CN" altLang="en-US" sz="2000" b="1" dirty="0">
              <a:latin typeface="微软雅黑" panose="020B0503020204020204" pitchFamily="34" charset="-122"/>
              <a:ea typeface="微软雅黑" panose="020B0503020204020204" pitchFamily="34" charset="-122"/>
            </a:endParaRPr>
          </a:p>
        </p:txBody>
      </p:sp>
      <p:sp>
        <p:nvSpPr>
          <p:cNvPr id="12" name="TextBox 54"/>
          <p:cNvSpPr txBox="1">
            <a:spLocks noChangeArrowheads="1"/>
          </p:cNvSpPr>
          <p:nvPr/>
        </p:nvSpPr>
        <p:spPr bwMode="auto">
          <a:xfrm>
            <a:off x="5121760" y="3523935"/>
            <a:ext cx="197052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algn="ctr"/>
            <a:r>
              <a:rPr lang="en-US" altLang="zh-CN" sz="2000" b="1" dirty="0" smtClean="0">
                <a:latin typeface="微软雅黑" panose="020B0503020204020204" pitchFamily="34" charset="-122"/>
                <a:ea typeface="微软雅黑" panose="020B0503020204020204" pitchFamily="34" charset="-122"/>
              </a:rPr>
              <a:t>4.</a:t>
            </a:r>
            <a:r>
              <a:rPr lang="zh-CN" altLang="en-US" sz="2000" b="1" dirty="0" smtClean="0">
                <a:latin typeface="微软雅黑" panose="020B0503020204020204" pitchFamily="34" charset="-122"/>
                <a:ea typeface="微软雅黑" panose="020B0503020204020204" pitchFamily="34" charset="-122"/>
              </a:rPr>
              <a:t>单击添加标题</a:t>
            </a:r>
            <a:endParaRPr lang="zh-CN" sz="2000" b="1" dirty="0">
              <a:latin typeface="微软雅黑" panose="020B0503020204020204" pitchFamily="34" charset="-122"/>
              <a:ea typeface="微软雅黑" panose="020B0503020204020204" pitchFamily="34" charset="-122"/>
            </a:endParaRPr>
          </a:p>
        </p:txBody>
      </p:sp>
      <p:sp>
        <p:nvSpPr>
          <p:cNvPr id="13" name="TextBox 55"/>
          <p:cNvSpPr txBox="1"/>
          <p:nvPr/>
        </p:nvSpPr>
        <p:spPr>
          <a:xfrm>
            <a:off x="843056" y="2891571"/>
            <a:ext cx="1031051" cy="261610"/>
          </a:xfrm>
          <a:prstGeom prst="rect">
            <a:avLst/>
          </a:prstGeom>
          <a:noFill/>
        </p:spPr>
        <p:txBody>
          <a:bodyPr wrap="none" rtlCol="0">
            <a:spAutoFit/>
          </a:bodyPr>
          <a:lstStyle/>
          <a:p>
            <a:pPr marL="0" lvl="1" algn="ctr"/>
            <a:r>
              <a:rPr lang="zh-CN" altLang="en-US" sz="1100" b="0" dirty="0" smtClean="0">
                <a:latin typeface="微软雅黑" panose="020B0503020204020204" pitchFamily="34" charset="-122"/>
                <a:ea typeface="微软雅黑" panose="020B0503020204020204" pitchFamily="34" charset="-122"/>
              </a:rPr>
              <a:t>添加文字内容</a:t>
            </a:r>
            <a:endParaRPr lang="zh-CN" altLang="en-US" sz="1100" b="0" dirty="0">
              <a:latin typeface="微软雅黑" panose="020B0503020204020204" pitchFamily="34" charset="-122"/>
              <a:ea typeface="微软雅黑" panose="020B0503020204020204" pitchFamily="34" charset="-122"/>
            </a:endParaRPr>
          </a:p>
        </p:txBody>
      </p:sp>
      <p:sp>
        <p:nvSpPr>
          <p:cNvPr id="14" name="TextBox 56"/>
          <p:cNvSpPr txBox="1"/>
          <p:nvPr/>
        </p:nvSpPr>
        <p:spPr>
          <a:xfrm>
            <a:off x="2385781" y="3863149"/>
            <a:ext cx="1031051" cy="261610"/>
          </a:xfrm>
          <a:prstGeom prst="rect">
            <a:avLst/>
          </a:prstGeom>
          <a:noFill/>
        </p:spPr>
        <p:txBody>
          <a:bodyPr wrap="none" rtlCol="0">
            <a:spAutoFit/>
          </a:bodyPr>
          <a:lstStyle/>
          <a:p>
            <a:pPr marL="0" lvl="1" algn="ctr"/>
            <a:r>
              <a:rPr lang="zh-CN" altLang="en-US" sz="1100" b="0" dirty="0">
                <a:latin typeface="微软雅黑" panose="020B0503020204020204" pitchFamily="34" charset="-122"/>
                <a:ea typeface="微软雅黑" panose="020B0503020204020204" pitchFamily="34" charset="-122"/>
              </a:rPr>
              <a:t>添加文字内容</a:t>
            </a:r>
          </a:p>
        </p:txBody>
      </p:sp>
      <p:sp>
        <p:nvSpPr>
          <p:cNvPr id="15" name="TextBox 57"/>
          <p:cNvSpPr txBox="1"/>
          <p:nvPr/>
        </p:nvSpPr>
        <p:spPr>
          <a:xfrm>
            <a:off x="3994072" y="2878121"/>
            <a:ext cx="1031052" cy="261610"/>
          </a:xfrm>
          <a:prstGeom prst="rect">
            <a:avLst/>
          </a:prstGeom>
          <a:noFill/>
        </p:spPr>
        <p:txBody>
          <a:bodyPr wrap="none" rtlCol="0">
            <a:spAutoFit/>
          </a:bodyPr>
          <a:lstStyle/>
          <a:p>
            <a:pPr marL="0" lvl="1" algn="ctr"/>
            <a:r>
              <a:rPr lang="zh-CN" altLang="en-US" sz="1100" b="0" dirty="0">
                <a:latin typeface="微软雅黑" panose="020B0503020204020204" pitchFamily="34" charset="-122"/>
                <a:ea typeface="微软雅黑" panose="020B0503020204020204" pitchFamily="34" charset="-122"/>
              </a:rPr>
              <a:t>添加文字内容</a:t>
            </a:r>
          </a:p>
        </p:txBody>
      </p:sp>
      <p:sp>
        <p:nvSpPr>
          <p:cNvPr id="16" name="TextBox 58"/>
          <p:cNvSpPr txBox="1"/>
          <p:nvPr/>
        </p:nvSpPr>
        <p:spPr>
          <a:xfrm>
            <a:off x="5599965" y="3899914"/>
            <a:ext cx="1031051" cy="261610"/>
          </a:xfrm>
          <a:prstGeom prst="rect">
            <a:avLst/>
          </a:prstGeom>
          <a:noFill/>
        </p:spPr>
        <p:txBody>
          <a:bodyPr wrap="none" rtlCol="0">
            <a:spAutoFit/>
          </a:bodyPr>
          <a:lstStyle/>
          <a:p>
            <a:pPr marL="0" lvl="1" algn="ctr"/>
            <a:r>
              <a:rPr lang="zh-CN" altLang="en-US" sz="1100" b="0" dirty="0">
                <a:latin typeface="微软雅黑" panose="020B0503020204020204" pitchFamily="34" charset="-122"/>
                <a:ea typeface="微软雅黑" panose="020B0503020204020204" pitchFamily="34" charset="-122"/>
              </a:rPr>
              <a:t>添加文字内容</a:t>
            </a:r>
          </a:p>
        </p:txBody>
      </p:sp>
      <p:sp>
        <p:nvSpPr>
          <p:cNvPr id="17" name="TextBox 59"/>
          <p:cNvSpPr txBox="1">
            <a:spLocks noChangeArrowheads="1"/>
          </p:cNvSpPr>
          <p:nvPr/>
        </p:nvSpPr>
        <p:spPr bwMode="auto">
          <a:xfrm>
            <a:off x="6660232" y="2528711"/>
            <a:ext cx="197052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a:r>
              <a:rPr lang="en-US" altLang="zh-CN" sz="2000" b="1" dirty="0" smtClean="0">
                <a:latin typeface="微软雅黑" panose="020B0503020204020204" pitchFamily="34" charset="-122"/>
                <a:ea typeface="微软雅黑" panose="020B0503020204020204" pitchFamily="34" charset="-122"/>
              </a:rPr>
              <a:t>5.</a:t>
            </a:r>
            <a:r>
              <a:rPr lang="zh-CN" altLang="en-US" sz="2000" b="1" dirty="0" smtClean="0">
                <a:latin typeface="微软雅黑" panose="020B0503020204020204" pitchFamily="34" charset="-122"/>
                <a:ea typeface="微软雅黑" panose="020B0503020204020204" pitchFamily="34" charset="-122"/>
              </a:rPr>
              <a:t>单击添加标题</a:t>
            </a:r>
            <a:endParaRPr lang="zh-CN" altLang="en-US" sz="2000" b="1" dirty="0">
              <a:latin typeface="微软雅黑" panose="020B0503020204020204" pitchFamily="34" charset="-122"/>
              <a:ea typeface="微软雅黑" panose="020B0503020204020204" pitchFamily="34" charset="-122"/>
            </a:endParaRPr>
          </a:p>
        </p:txBody>
      </p:sp>
      <p:sp>
        <p:nvSpPr>
          <p:cNvPr id="18" name="TextBox 60"/>
          <p:cNvSpPr txBox="1"/>
          <p:nvPr/>
        </p:nvSpPr>
        <p:spPr>
          <a:xfrm>
            <a:off x="7117930" y="2856813"/>
            <a:ext cx="1031052" cy="261610"/>
          </a:xfrm>
          <a:prstGeom prst="rect">
            <a:avLst/>
          </a:prstGeom>
          <a:noFill/>
        </p:spPr>
        <p:txBody>
          <a:bodyPr wrap="none" rtlCol="0">
            <a:spAutoFit/>
          </a:bodyPr>
          <a:lstStyle/>
          <a:p>
            <a:pPr marL="0" lvl="1" algn="ctr"/>
            <a:r>
              <a:rPr lang="zh-CN" altLang="en-US" sz="1100" b="0" dirty="0">
                <a:latin typeface="微软雅黑" panose="020B0503020204020204" pitchFamily="34" charset="-122"/>
                <a:ea typeface="微软雅黑" panose="020B0503020204020204" pitchFamily="34" charset="-122"/>
              </a:rPr>
              <a:t>添加文字内容</a:t>
            </a:r>
          </a:p>
        </p:txBody>
      </p:sp>
      <p:grpSp>
        <p:nvGrpSpPr>
          <p:cNvPr id="19" name="组合 18"/>
          <p:cNvGrpSpPr/>
          <p:nvPr/>
        </p:nvGrpSpPr>
        <p:grpSpPr>
          <a:xfrm>
            <a:off x="846231" y="3363838"/>
            <a:ext cx="845449" cy="845339"/>
            <a:chOff x="5774420" y="5856752"/>
            <a:chExt cx="845449" cy="845339"/>
          </a:xfrm>
        </p:grpSpPr>
        <p:grpSp>
          <p:nvGrpSpPr>
            <p:cNvPr id="20" name="组合 19"/>
            <p:cNvGrpSpPr/>
            <p:nvPr/>
          </p:nvGrpSpPr>
          <p:grpSpPr>
            <a:xfrm>
              <a:off x="5774420" y="5856752"/>
              <a:ext cx="845449" cy="845339"/>
              <a:chOff x="304800" y="673100"/>
              <a:chExt cx="4000500" cy="4000500"/>
            </a:xfrm>
            <a:effectLst>
              <a:outerShdw blurRad="444500" dist="254000" dir="8100000" algn="tr" rotWithShape="0">
                <a:prstClr val="black">
                  <a:alpha val="50000"/>
                </a:prstClr>
              </a:outerShdw>
            </a:effectLst>
          </p:grpSpPr>
          <p:sp>
            <p:nvSpPr>
              <p:cNvPr id="24" name="同心圆 2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25" name="椭圆 2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21" name="组合 20"/>
            <p:cNvGrpSpPr>
              <a:grpSpLocks noChangeAspect="1"/>
            </p:cNvGrpSpPr>
            <p:nvPr/>
          </p:nvGrpSpPr>
          <p:grpSpPr>
            <a:xfrm>
              <a:off x="5956524" y="6055840"/>
              <a:ext cx="486878" cy="469517"/>
              <a:chOff x="7019925" y="5499100"/>
              <a:chExt cx="312738" cy="301626"/>
            </a:xfrm>
            <a:solidFill>
              <a:srgbClr val="C00000"/>
            </a:solidFill>
          </p:grpSpPr>
          <p:sp>
            <p:nvSpPr>
              <p:cNvPr id="22" name="Freeform 252"/>
              <p:cNvSpPr/>
              <p:nvPr/>
            </p:nvSpPr>
            <p:spPr bwMode="auto">
              <a:xfrm>
                <a:off x="7069138" y="5567363"/>
                <a:ext cx="214313" cy="233363"/>
              </a:xfrm>
              <a:custGeom>
                <a:avLst/>
                <a:gdLst>
                  <a:gd name="T0" fmla="*/ 0 w 57"/>
                  <a:gd name="T1" fmla="*/ 26 h 62"/>
                  <a:gd name="T2" fmla="*/ 0 w 57"/>
                  <a:gd name="T3" fmla="*/ 59 h 62"/>
                  <a:gd name="T4" fmla="*/ 2 w 57"/>
                  <a:gd name="T5" fmla="*/ 62 h 62"/>
                  <a:gd name="T6" fmla="*/ 4 w 57"/>
                  <a:gd name="T7" fmla="*/ 62 h 62"/>
                  <a:gd name="T8" fmla="*/ 19 w 57"/>
                  <a:gd name="T9" fmla="*/ 62 h 62"/>
                  <a:gd name="T10" fmla="*/ 21 w 57"/>
                  <a:gd name="T11" fmla="*/ 62 h 62"/>
                  <a:gd name="T12" fmla="*/ 21 w 57"/>
                  <a:gd name="T13" fmla="*/ 61 h 62"/>
                  <a:gd name="T14" fmla="*/ 21 w 57"/>
                  <a:gd name="T15" fmla="*/ 45 h 62"/>
                  <a:gd name="T16" fmla="*/ 36 w 57"/>
                  <a:gd name="T17" fmla="*/ 45 h 62"/>
                  <a:gd name="T18" fmla="*/ 36 w 57"/>
                  <a:gd name="T19" fmla="*/ 61 h 62"/>
                  <a:gd name="T20" fmla="*/ 37 w 57"/>
                  <a:gd name="T21" fmla="*/ 62 h 62"/>
                  <a:gd name="T22" fmla="*/ 38 w 57"/>
                  <a:gd name="T23" fmla="*/ 62 h 62"/>
                  <a:gd name="T24" fmla="*/ 53 w 57"/>
                  <a:gd name="T25" fmla="*/ 62 h 62"/>
                  <a:gd name="T26" fmla="*/ 56 w 57"/>
                  <a:gd name="T27" fmla="*/ 62 h 62"/>
                  <a:gd name="T28" fmla="*/ 57 w 57"/>
                  <a:gd name="T29" fmla="*/ 59 h 62"/>
                  <a:gd name="T30" fmla="*/ 57 w 57"/>
                  <a:gd name="T31" fmla="*/ 26 h 62"/>
                  <a:gd name="T32" fmla="*/ 29 w 57"/>
                  <a:gd name="T33" fmla="*/ 0 h 62"/>
                  <a:gd name="T34" fmla="*/ 0 w 57"/>
                  <a:gd name="T35" fmla="*/ 2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62">
                    <a:moveTo>
                      <a:pt x="0" y="26"/>
                    </a:moveTo>
                    <a:cubicBezTo>
                      <a:pt x="0" y="59"/>
                      <a:pt x="0" y="59"/>
                      <a:pt x="0" y="59"/>
                    </a:cubicBezTo>
                    <a:cubicBezTo>
                      <a:pt x="0" y="61"/>
                      <a:pt x="1" y="62"/>
                      <a:pt x="2" y="62"/>
                    </a:cubicBezTo>
                    <a:cubicBezTo>
                      <a:pt x="3" y="62"/>
                      <a:pt x="3" y="62"/>
                      <a:pt x="4" y="62"/>
                    </a:cubicBezTo>
                    <a:cubicBezTo>
                      <a:pt x="19" y="62"/>
                      <a:pt x="19" y="62"/>
                      <a:pt x="19" y="62"/>
                    </a:cubicBezTo>
                    <a:cubicBezTo>
                      <a:pt x="20" y="62"/>
                      <a:pt x="20" y="62"/>
                      <a:pt x="21" y="62"/>
                    </a:cubicBezTo>
                    <a:cubicBezTo>
                      <a:pt x="21" y="62"/>
                      <a:pt x="21" y="61"/>
                      <a:pt x="21" y="61"/>
                    </a:cubicBezTo>
                    <a:cubicBezTo>
                      <a:pt x="21" y="45"/>
                      <a:pt x="21" y="45"/>
                      <a:pt x="21" y="45"/>
                    </a:cubicBezTo>
                    <a:cubicBezTo>
                      <a:pt x="36" y="45"/>
                      <a:pt x="36" y="45"/>
                      <a:pt x="36" y="45"/>
                    </a:cubicBezTo>
                    <a:cubicBezTo>
                      <a:pt x="36" y="61"/>
                      <a:pt x="36" y="61"/>
                      <a:pt x="36" y="61"/>
                    </a:cubicBezTo>
                    <a:cubicBezTo>
                      <a:pt x="36" y="61"/>
                      <a:pt x="37" y="62"/>
                      <a:pt x="37" y="62"/>
                    </a:cubicBezTo>
                    <a:cubicBezTo>
                      <a:pt x="37" y="62"/>
                      <a:pt x="38" y="62"/>
                      <a:pt x="38" y="62"/>
                    </a:cubicBezTo>
                    <a:cubicBezTo>
                      <a:pt x="53" y="62"/>
                      <a:pt x="53" y="62"/>
                      <a:pt x="53" y="62"/>
                    </a:cubicBezTo>
                    <a:cubicBezTo>
                      <a:pt x="54" y="62"/>
                      <a:pt x="55" y="62"/>
                      <a:pt x="56" y="62"/>
                    </a:cubicBezTo>
                    <a:cubicBezTo>
                      <a:pt x="56" y="62"/>
                      <a:pt x="57" y="61"/>
                      <a:pt x="57" y="59"/>
                    </a:cubicBezTo>
                    <a:cubicBezTo>
                      <a:pt x="57" y="26"/>
                      <a:pt x="57" y="26"/>
                      <a:pt x="57" y="26"/>
                    </a:cubicBezTo>
                    <a:cubicBezTo>
                      <a:pt x="29" y="0"/>
                      <a:pt x="29" y="0"/>
                      <a:pt x="29" y="0"/>
                    </a:cubicBezTo>
                    <a:lnTo>
                      <a:pt x="0" y="26"/>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23" name="Freeform 253"/>
              <p:cNvSpPr/>
              <p:nvPr/>
            </p:nvSpPr>
            <p:spPr bwMode="auto">
              <a:xfrm>
                <a:off x="7019925" y="5499100"/>
                <a:ext cx="312738" cy="169863"/>
              </a:xfrm>
              <a:custGeom>
                <a:avLst/>
                <a:gdLst>
                  <a:gd name="T0" fmla="*/ 81 w 83"/>
                  <a:gd name="T1" fmla="*/ 35 h 45"/>
                  <a:gd name="T2" fmla="*/ 68 w 83"/>
                  <a:gd name="T3" fmla="*/ 23 h 45"/>
                  <a:gd name="T4" fmla="*/ 68 w 83"/>
                  <a:gd name="T5" fmla="*/ 4 h 45"/>
                  <a:gd name="T6" fmla="*/ 66 w 83"/>
                  <a:gd name="T7" fmla="*/ 2 h 45"/>
                  <a:gd name="T8" fmla="*/ 61 w 83"/>
                  <a:gd name="T9" fmla="*/ 2 h 45"/>
                  <a:gd name="T10" fmla="*/ 59 w 83"/>
                  <a:gd name="T11" fmla="*/ 4 h 45"/>
                  <a:gd name="T12" fmla="*/ 59 w 83"/>
                  <a:gd name="T13" fmla="*/ 15 h 45"/>
                  <a:gd name="T14" fmla="*/ 45 w 83"/>
                  <a:gd name="T15" fmla="*/ 2 h 45"/>
                  <a:gd name="T16" fmla="*/ 38 w 83"/>
                  <a:gd name="T17" fmla="*/ 2 h 45"/>
                  <a:gd name="T18" fmla="*/ 2 w 83"/>
                  <a:gd name="T19" fmla="*/ 35 h 45"/>
                  <a:gd name="T20" fmla="*/ 2 w 83"/>
                  <a:gd name="T21" fmla="*/ 43 h 45"/>
                  <a:gd name="T22" fmla="*/ 6 w 83"/>
                  <a:gd name="T23" fmla="*/ 44 h 45"/>
                  <a:gd name="T24" fmla="*/ 10 w 83"/>
                  <a:gd name="T25" fmla="*/ 43 h 45"/>
                  <a:gd name="T26" fmla="*/ 42 w 83"/>
                  <a:gd name="T27" fmla="*/ 13 h 45"/>
                  <a:gd name="T28" fmla="*/ 74 w 83"/>
                  <a:gd name="T29" fmla="*/ 43 h 45"/>
                  <a:gd name="T30" fmla="*/ 81 w 83"/>
                  <a:gd name="T31" fmla="*/ 43 h 45"/>
                  <a:gd name="T32" fmla="*/ 81 w 83"/>
                  <a:gd name="T33" fmla="*/ 3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45">
                    <a:moveTo>
                      <a:pt x="81" y="35"/>
                    </a:moveTo>
                    <a:cubicBezTo>
                      <a:pt x="68" y="23"/>
                      <a:pt x="68" y="23"/>
                      <a:pt x="68" y="23"/>
                    </a:cubicBezTo>
                    <a:cubicBezTo>
                      <a:pt x="68" y="4"/>
                      <a:pt x="68" y="4"/>
                      <a:pt x="68" y="4"/>
                    </a:cubicBezTo>
                    <a:cubicBezTo>
                      <a:pt x="68" y="3"/>
                      <a:pt x="67" y="2"/>
                      <a:pt x="66" y="2"/>
                    </a:cubicBezTo>
                    <a:cubicBezTo>
                      <a:pt x="61" y="2"/>
                      <a:pt x="61" y="2"/>
                      <a:pt x="61" y="2"/>
                    </a:cubicBezTo>
                    <a:cubicBezTo>
                      <a:pt x="60" y="2"/>
                      <a:pt x="59" y="3"/>
                      <a:pt x="59" y="4"/>
                    </a:cubicBezTo>
                    <a:cubicBezTo>
                      <a:pt x="59" y="15"/>
                      <a:pt x="59" y="15"/>
                      <a:pt x="59" y="15"/>
                    </a:cubicBezTo>
                    <a:cubicBezTo>
                      <a:pt x="45" y="2"/>
                      <a:pt x="45" y="2"/>
                      <a:pt x="45" y="2"/>
                    </a:cubicBezTo>
                    <a:cubicBezTo>
                      <a:pt x="43" y="0"/>
                      <a:pt x="40" y="0"/>
                      <a:pt x="38" y="2"/>
                    </a:cubicBezTo>
                    <a:cubicBezTo>
                      <a:pt x="2" y="35"/>
                      <a:pt x="2" y="35"/>
                      <a:pt x="2" y="35"/>
                    </a:cubicBezTo>
                    <a:cubicBezTo>
                      <a:pt x="0" y="37"/>
                      <a:pt x="0" y="40"/>
                      <a:pt x="2" y="43"/>
                    </a:cubicBezTo>
                    <a:cubicBezTo>
                      <a:pt x="3" y="44"/>
                      <a:pt x="5" y="44"/>
                      <a:pt x="6" y="44"/>
                    </a:cubicBezTo>
                    <a:cubicBezTo>
                      <a:pt x="7" y="44"/>
                      <a:pt x="9" y="44"/>
                      <a:pt x="10" y="43"/>
                    </a:cubicBezTo>
                    <a:cubicBezTo>
                      <a:pt x="42" y="13"/>
                      <a:pt x="42" y="13"/>
                      <a:pt x="42" y="13"/>
                    </a:cubicBezTo>
                    <a:cubicBezTo>
                      <a:pt x="74" y="43"/>
                      <a:pt x="74" y="43"/>
                      <a:pt x="74" y="43"/>
                    </a:cubicBezTo>
                    <a:cubicBezTo>
                      <a:pt x="76" y="45"/>
                      <a:pt x="80" y="45"/>
                      <a:pt x="81" y="43"/>
                    </a:cubicBezTo>
                    <a:cubicBezTo>
                      <a:pt x="83" y="40"/>
                      <a:pt x="83" y="37"/>
                      <a:pt x="81" y="35"/>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grpSp>
      </p:grpSp>
      <p:grpSp>
        <p:nvGrpSpPr>
          <p:cNvPr id="26" name="组合 25"/>
          <p:cNvGrpSpPr/>
          <p:nvPr/>
        </p:nvGrpSpPr>
        <p:grpSpPr>
          <a:xfrm>
            <a:off x="2483768" y="2283718"/>
            <a:ext cx="845449" cy="845339"/>
            <a:chOff x="7346565" y="5856752"/>
            <a:chExt cx="845449" cy="845339"/>
          </a:xfrm>
        </p:grpSpPr>
        <p:grpSp>
          <p:nvGrpSpPr>
            <p:cNvPr id="27" name="组合 26"/>
            <p:cNvGrpSpPr/>
            <p:nvPr/>
          </p:nvGrpSpPr>
          <p:grpSpPr>
            <a:xfrm>
              <a:off x="7346565" y="5856752"/>
              <a:ext cx="845449" cy="845339"/>
              <a:chOff x="304800" y="673100"/>
              <a:chExt cx="4000500" cy="4000500"/>
            </a:xfrm>
            <a:effectLst>
              <a:outerShdw blurRad="444500" dist="254000" dir="810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33" name="椭圆 3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28" name="组合 27"/>
            <p:cNvGrpSpPr>
              <a:grpSpLocks noChangeAspect="1"/>
            </p:cNvGrpSpPr>
            <p:nvPr/>
          </p:nvGrpSpPr>
          <p:grpSpPr>
            <a:xfrm>
              <a:off x="7539599" y="6086912"/>
              <a:ext cx="474941" cy="407373"/>
              <a:chOff x="5084763" y="971550"/>
              <a:chExt cx="323850" cy="277813"/>
            </a:xfrm>
            <a:solidFill>
              <a:srgbClr val="C00000"/>
            </a:solidFill>
          </p:grpSpPr>
          <p:sp>
            <p:nvSpPr>
              <p:cNvPr id="29" name="Freeform 301"/>
              <p:cNvSpPr>
                <a:spLocks noEditPoints="1"/>
              </p:cNvSpPr>
              <p:nvPr/>
            </p:nvSpPr>
            <p:spPr bwMode="auto">
              <a:xfrm>
                <a:off x="5191125" y="1031875"/>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100"/>
              </a:p>
            </p:txBody>
          </p:sp>
          <p:sp>
            <p:nvSpPr>
              <p:cNvPr id="30" name="Freeform 302"/>
              <p:cNvSpPr>
                <a:spLocks noEditPoints="1"/>
              </p:cNvSpPr>
              <p:nvPr/>
            </p:nvSpPr>
            <p:spPr bwMode="auto">
              <a:xfrm>
                <a:off x="5084763" y="971550"/>
                <a:ext cx="139700"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100"/>
              </a:p>
            </p:txBody>
          </p:sp>
          <p:sp>
            <p:nvSpPr>
              <p:cNvPr id="31"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100"/>
              </a:p>
            </p:txBody>
          </p:sp>
        </p:grpSp>
      </p:grpSp>
      <p:grpSp>
        <p:nvGrpSpPr>
          <p:cNvPr id="34" name="组合 33"/>
          <p:cNvGrpSpPr/>
          <p:nvPr/>
        </p:nvGrpSpPr>
        <p:grpSpPr>
          <a:xfrm>
            <a:off x="4086591" y="3507854"/>
            <a:ext cx="845449" cy="845339"/>
            <a:chOff x="8911938" y="5856752"/>
            <a:chExt cx="845449" cy="845339"/>
          </a:xfrm>
        </p:grpSpPr>
        <p:grpSp>
          <p:nvGrpSpPr>
            <p:cNvPr id="35" name="组合 34"/>
            <p:cNvGrpSpPr/>
            <p:nvPr/>
          </p:nvGrpSpPr>
          <p:grpSpPr>
            <a:xfrm>
              <a:off x="8911938" y="5856752"/>
              <a:ext cx="845449" cy="845339"/>
              <a:chOff x="304800" y="673100"/>
              <a:chExt cx="4000500" cy="4000500"/>
            </a:xfrm>
            <a:effectLst>
              <a:outerShdw blurRad="444500" dist="254000" dir="8100000" algn="tr" rotWithShape="0">
                <a:prstClr val="black">
                  <a:alpha val="50000"/>
                </a:prstClr>
              </a:outerShdw>
            </a:effectLst>
          </p:grpSpPr>
          <p:sp>
            <p:nvSpPr>
              <p:cNvPr id="37" name="同心圆 3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38" name="椭圆 3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36" name="任意多边形 35"/>
            <p:cNvSpPr/>
            <p:nvPr/>
          </p:nvSpPr>
          <p:spPr bwMode="auto">
            <a:xfrm>
              <a:off x="9110737" y="6095151"/>
              <a:ext cx="509927" cy="390894"/>
            </a:xfrm>
            <a:custGeom>
              <a:avLst/>
              <a:gdLst>
                <a:gd name="connsiteX0" fmla="*/ 14829 w 563476"/>
                <a:gd name="connsiteY0" fmla="*/ 416347 h 432000"/>
                <a:gd name="connsiteX1" fmla="*/ 556062 w 563476"/>
                <a:gd name="connsiteY1" fmla="*/ 416347 h 432000"/>
                <a:gd name="connsiteX2" fmla="*/ 563476 w 563476"/>
                <a:gd name="connsiteY2" fmla="*/ 424174 h 432000"/>
                <a:gd name="connsiteX3" fmla="*/ 556062 w 563476"/>
                <a:gd name="connsiteY3" fmla="*/ 432000 h 432000"/>
                <a:gd name="connsiteX4" fmla="*/ 14829 w 563476"/>
                <a:gd name="connsiteY4" fmla="*/ 432000 h 432000"/>
                <a:gd name="connsiteX5" fmla="*/ 0 w 563476"/>
                <a:gd name="connsiteY5" fmla="*/ 424174 h 432000"/>
                <a:gd name="connsiteX6" fmla="*/ 14829 w 563476"/>
                <a:gd name="connsiteY6" fmla="*/ 416347 h 432000"/>
                <a:gd name="connsiteX7" fmla="*/ 428869 w 563476"/>
                <a:gd name="connsiteY7" fmla="*/ 200347 h 432000"/>
                <a:gd name="connsiteX8" fmla="*/ 510260 w 563476"/>
                <a:gd name="connsiteY8" fmla="*/ 200347 h 432000"/>
                <a:gd name="connsiteX9" fmla="*/ 510260 w 563476"/>
                <a:gd name="connsiteY9" fmla="*/ 372521 h 432000"/>
                <a:gd name="connsiteX10" fmla="*/ 428869 w 563476"/>
                <a:gd name="connsiteY10" fmla="*/ 372521 h 432000"/>
                <a:gd name="connsiteX11" fmla="*/ 303652 w 563476"/>
                <a:gd name="connsiteY11" fmla="*/ 118956 h 432000"/>
                <a:gd name="connsiteX12" fmla="*/ 385043 w 563476"/>
                <a:gd name="connsiteY12" fmla="*/ 118956 h 432000"/>
                <a:gd name="connsiteX13" fmla="*/ 385043 w 563476"/>
                <a:gd name="connsiteY13" fmla="*/ 372521 h 432000"/>
                <a:gd name="connsiteX14" fmla="*/ 303652 w 563476"/>
                <a:gd name="connsiteY14" fmla="*/ 372521 h 432000"/>
                <a:gd name="connsiteX15" fmla="*/ 72001 w 563476"/>
                <a:gd name="connsiteY15" fmla="*/ 97044 h 432000"/>
                <a:gd name="connsiteX16" fmla="*/ 153392 w 563476"/>
                <a:gd name="connsiteY16" fmla="*/ 97044 h 432000"/>
                <a:gd name="connsiteX17" fmla="*/ 153392 w 563476"/>
                <a:gd name="connsiteY17" fmla="*/ 372521 h 432000"/>
                <a:gd name="connsiteX18" fmla="*/ 72001 w 563476"/>
                <a:gd name="connsiteY18" fmla="*/ 372521 h 432000"/>
                <a:gd name="connsiteX19" fmla="*/ 190957 w 563476"/>
                <a:gd name="connsiteY19" fmla="*/ 0 h 432000"/>
                <a:gd name="connsiteX20" fmla="*/ 272348 w 563476"/>
                <a:gd name="connsiteY20" fmla="*/ 0 h 432000"/>
                <a:gd name="connsiteX21" fmla="*/ 272348 w 563476"/>
                <a:gd name="connsiteY21" fmla="*/ 372521 h 432000"/>
                <a:gd name="connsiteX22" fmla="*/ 190957 w 563476"/>
                <a:gd name="connsiteY22" fmla="*/ 372521 h 4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563476" h="432000">
                  <a:moveTo>
                    <a:pt x="14829" y="416347"/>
                  </a:moveTo>
                  <a:cubicBezTo>
                    <a:pt x="556062" y="416347"/>
                    <a:pt x="556062" y="416347"/>
                    <a:pt x="556062" y="416347"/>
                  </a:cubicBezTo>
                  <a:cubicBezTo>
                    <a:pt x="556062" y="416347"/>
                    <a:pt x="563476" y="416347"/>
                    <a:pt x="563476" y="424174"/>
                  </a:cubicBezTo>
                  <a:cubicBezTo>
                    <a:pt x="563476" y="432000"/>
                    <a:pt x="556062" y="432000"/>
                    <a:pt x="556062" y="432000"/>
                  </a:cubicBezTo>
                  <a:lnTo>
                    <a:pt x="14829" y="432000"/>
                  </a:lnTo>
                  <a:cubicBezTo>
                    <a:pt x="7414" y="432000"/>
                    <a:pt x="0" y="432000"/>
                    <a:pt x="0" y="424174"/>
                  </a:cubicBezTo>
                  <a:cubicBezTo>
                    <a:pt x="0" y="416347"/>
                    <a:pt x="7414" y="416347"/>
                    <a:pt x="14829" y="416347"/>
                  </a:cubicBezTo>
                  <a:close/>
                  <a:moveTo>
                    <a:pt x="428869" y="200347"/>
                  </a:moveTo>
                  <a:lnTo>
                    <a:pt x="510260" y="200347"/>
                  </a:lnTo>
                  <a:lnTo>
                    <a:pt x="510260" y="372521"/>
                  </a:lnTo>
                  <a:lnTo>
                    <a:pt x="428869" y="372521"/>
                  </a:lnTo>
                  <a:close/>
                  <a:moveTo>
                    <a:pt x="303652" y="118956"/>
                  </a:moveTo>
                  <a:lnTo>
                    <a:pt x="385043" y="118956"/>
                  </a:lnTo>
                  <a:lnTo>
                    <a:pt x="385043" y="372521"/>
                  </a:lnTo>
                  <a:lnTo>
                    <a:pt x="303652" y="372521"/>
                  </a:lnTo>
                  <a:close/>
                  <a:moveTo>
                    <a:pt x="72001" y="97044"/>
                  </a:moveTo>
                  <a:lnTo>
                    <a:pt x="153392" y="97044"/>
                  </a:lnTo>
                  <a:lnTo>
                    <a:pt x="153392" y="372521"/>
                  </a:lnTo>
                  <a:lnTo>
                    <a:pt x="72001" y="372521"/>
                  </a:lnTo>
                  <a:close/>
                  <a:moveTo>
                    <a:pt x="190957" y="0"/>
                  </a:moveTo>
                  <a:lnTo>
                    <a:pt x="272348" y="0"/>
                  </a:lnTo>
                  <a:lnTo>
                    <a:pt x="272348" y="372521"/>
                  </a:lnTo>
                  <a:lnTo>
                    <a:pt x="190957" y="372521"/>
                  </a:lnTo>
                  <a:close/>
                </a:path>
              </a:pathLst>
            </a:custGeom>
            <a:solidFill>
              <a:srgbClr val="0070C0"/>
            </a:solidFill>
            <a:ln>
              <a:noFill/>
            </a:ln>
          </p:spPr>
          <p:txBody>
            <a:bodyPr vert="horz" wrap="square" lIns="68580" tIns="34290" rIns="68580" bIns="34290" numCol="1" anchor="t" anchorCtr="0" compatLnSpc="1">
              <a:noAutofit/>
            </a:bodyPr>
            <a:lstStyle/>
            <a:p>
              <a:endParaRPr lang="zh-CN" altLang="en-US"/>
            </a:p>
          </p:txBody>
        </p:sp>
      </p:grpSp>
      <p:grpSp>
        <p:nvGrpSpPr>
          <p:cNvPr id="39" name="组合 38"/>
          <p:cNvGrpSpPr/>
          <p:nvPr/>
        </p:nvGrpSpPr>
        <p:grpSpPr>
          <a:xfrm>
            <a:off x="7303533" y="3404668"/>
            <a:ext cx="845449" cy="845339"/>
            <a:chOff x="11994892" y="5856752"/>
            <a:chExt cx="845449" cy="845339"/>
          </a:xfrm>
        </p:grpSpPr>
        <p:grpSp>
          <p:nvGrpSpPr>
            <p:cNvPr id="40" name="组合 39"/>
            <p:cNvGrpSpPr/>
            <p:nvPr/>
          </p:nvGrpSpPr>
          <p:grpSpPr>
            <a:xfrm>
              <a:off x="11994892" y="5856752"/>
              <a:ext cx="845449" cy="845339"/>
              <a:chOff x="304800" y="673100"/>
              <a:chExt cx="4000500" cy="4000500"/>
            </a:xfrm>
            <a:effectLst>
              <a:outerShdw blurRad="444500" dist="254000" dir="8100000" algn="tr" rotWithShape="0">
                <a:prstClr val="black">
                  <a:alpha val="50000"/>
                </a:prstClr>
              </a:outerShdw>
            </a:effectLst>
          </p:grpSpPr>
          <p:sp>
            <p:nvSpPr>
              <p:cNvPr id="44" name="同心圆 4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45" name="椭圆 4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41" name="组合 40"/>
            <p:cNvGrpSpPr/>
            <p:nvPr/>
          </p:nvGrpSpPr>
          <p:grpSpPr>
            <a:xfrm>
              <a:off x="12260587" y="6076184"/>
              <a:ext cx="333646" cy="428828"/>
              <a:chOff x="9222222" y="4228885"/>
              <a:chExt cx="360197" cy="463013"/>
            </a:xfrm>
            <a:solidFill>
              <a:srgbClr val="C00000"/>
            </a:solidFill>
          </p:grpSpPr>
          <p:sp>
            <p:nvSpPr>
              <p:cNvPr id="42" name="Freeform 109"/>
              <p:cNvSpPr>
                <a:spLocks noEditPoints="1"/>
              </p:cNvSpPr>
              <p:nvPr/>
            </p:nvSpPr>
            <p:spPr bwMode="auto">
              <a:xfrm flipH="1">
                <a:off x="9222222" y="4228885"/>
                <a:ext cx="360197" cy="463013"/>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3765">
                  <a:defRPr/>
                </a:pPr>
                <a:endParaRPr lang="zh-CN" altLang="en-US">
                  <a:solidFill>
                    <a:sysClr val="windowText" lastClr="000000"/>
                  </a:solidFill>
                  <a:latin typeface="Calibri" panose="020F0502020204030204"/>
                  <a:ea typeface="宋体" panose="02010600030101010101" pitchFamily="2" charset="-122"/>
                </a:endParaRPr>
              </a:p>
            </p:txBody>
          </p:sp>
          <p:sp>
            <p:nvSpPr>
              <p:cNvPr id="43" name="任意多边形 42"/>
              <p:cNvSpPr>
                <a:spLocks noChangeArrowheads="1"/>
              </p:cNvSpPr>
              <p:nvPr/>
            </p:nvSpPr>
            <p:spPr bwMode="auto">
              <a:xfrm flipH="1">
                <a:off x="9222222" y="4490367"/>
                <a:ext cx="51067" cy="201531"/>
              </a:xfrm>
              <a:custGeom>
                <a:avLst/>
                <a:gdLst>
                  <a:gd name="connsiteX0" fmla="*/ 51067 w 51067"/>
                  <a:gd name="connsiteY0" fmla="*/ 149783 h 201531"/>
                  <a:gd name="connsiteX1" fmla="*/ 0 w 51067"/>
                  <a:gd name="connsiteY1" fmla="*/ 149783 h 201531"/>
                  <a:gd name="connsiteX2" fmla="*/ 0 w 51067"/>
                  <a:gd name="connsiteY2" fmla="*/ 201531 h 201531"/>
                  <a:gd name="connsiteX3" fmla="*/ 25533 w 51067"/>
                  <a:gd name="connsiteY3" fmla="*/ 201531 h 201531"/>
                  <a:gd name="connsiteX4" fmla="*/ 51067 w 51067"/>
                  <a:gd name="connsiteY4" fmla="*/ 175657 h 201531"/>
                  <a:gd name="connsiteX5" fmla="*/ 51067 w 51067"/>
                  <a:gd name="connsiteY5" fmla="*/ 149783 h 201531"/>
                  <a:gd name="connsiteX6" fmla="*/ 51067 w 51067"/>
                  <a:gd name="connsiteY6" fmla="*/ 74552 h 201531"/>
                  <a:gd name="connsiteX7" fmla="*/ 0 w 51067"/>
                  <a:gd name="connsiteY7" fmla="*/ 74552 h 201531"/>
                  <a:gd name="connsiteX8" fmla="*/ 0 w 51067"/>
                  <a:gd name="connsiteY8" fmla="*/ 126300 h 201531"/>
                  <a:gd name="connsiteX9" fmla="*/ 51067 w 51067"/>
                  <a:gd name="connsiteY9" fmla="*/ 126300 h 201531"/>
                  <a:gd name="connsiteX10" fmla="*/ 51067 w 51067"/>
                  <a:gd name="connsiteY10" fmla="*/ 0 h 201531"/>
                  <a:gd name="connsiteX11" fmla="*/ 0 w 51067"/>
                  <a:gd name="connsiteY11" fmla="*/ 0 h 201531"/>
                  <a:gd name="connsiteX12" fmla="*/ 0 w 51067"/>
                  <a:gd name="connsiteY12" fmla="*/ 51069 h 201531"/>
                  <a:gd name="connsiteX13" fmla="*/ 51067 w 51067"/>
                  <a:gd name="connsiteY13" fmla="*/ 51069 h 20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1067" h="201531">
                    <a:moveTo>
                      <a:pt x="51067" y="149783"/>
                    </a:moveTo>
                    <a:cubicBezTo>
                      <a:pt x="0" y="149783"/>
                      <a:pt x="0" y="149783"/>
                      <a:pt x="0" y="149783"/>
                    </a:cubicBezTo>
                    <a:lnTo>
                      <a:pt x="0" y="201531"/>
                    </a:lnTo>
                    <a:cubicBezTo>
                      <a:pt x="25533" y="201531"/>
                      <a:pt x="25533" y="201531"/>
                      <a:pt x="25533" y="201531"/>
                    </a:cubicBezTo>
                    <a:cubicBezTo>
                      <a:pt x="39896" y="201531"/>
                      <a:pt x="51067" y="190211"/>
                      <a:pt x="51067" y="175657"/>
                    </a:cubicBezTo>
                    <a:cubicBezTo>
                      <a:pt x="51067" y="149783"/>
                      <a:pt x="51067" y="149783"/>
                      <a:pt x="51067" y="149783"/>
                    </a:cubicBezTo>
                    <a:close/>
                    <a:moveTo>
                      <a:pt x="51067" y="74552"/>
                    </a:moveTo>
                    <a:lnTo>
                      <a:pt x="0" y="74552"/>
                    </a:lnTo>
                    <a:lnTo>
                      <a:pt x="0" y="126300"/>
                    </a:lnTo>
                    <a:lnTo>
                      <a:pt x="51067" y="126300"/>
                    </a:lnTo>
                    <a:close/>
                    <a:moveTo>
                      <a:pt x="51067" y="0"/>
                    </a:moveTo>
                    <a:lnTo>
                      <a:pt x="0" y="0"/>
                    </a:lnTo>
                    <a:lnTo>
                      <a:pt x="0" y="51069"/>
                    </a:lnTo>
                    <a:lnTo>
                      <a:pt x="51067" y="51069"/>
                    </a:lnTo>
                    <a:close/>
                  </a:path>
                </a:pathLst>
              </a:cu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3765">
                  <a:defRPr/>
                </a:pPr>
                <a:endParaRPr lang="zh-CN" altLang="en-US">
                  <a:solidFill>
                    <a:sysClr val="windowText" lastClr="000000"/>
                  </a:solidFill>
                  <a:latin typeface="Calibri" panose="020F0502020204030204"/>
                  <a:ea typeface="宋体" panose="02010600030101010101" pitchFamily="2" charset="-122"/>
                </a:endParaRPr>
              </a:p>
            </p:txBody>
          </p:sp>
        </p:grpSp>
      </p:grpSp>
      <p:grpSp>
        <p:nvGrpSpPr>
          <p:cNvPr id="46" name="组合 45"/>
          <p:cNvGrpSpPr/>
          <p:nvPr/>
        </p:nvGrpSpPr>
        <p:grpSpPr>
          <a:xfrm>
            <a:off x="5724128" y="2158459"/>
            <a:ext cx="845449" cy="845339"/>
            <a:chOff x="10467608" y="5856752"/>
            <a:chExt cx="845449" cy="845339"/>
          </a:xfrm>
        </p:grpSpPr>
        <p:grpSp>
          <p:nvGrpSpPr>
            <p:cNvPr id="47" name="组合 46"/>
            <p:cNvGrpSpPr/>
            <p:nvPr/>
          </p:nvGrpSpPr>
          <p:grpSpPr>
            <a:xfrm>
              <a:off x="10467608" y="5856752"/>
              <a:ext cx="845449" cy="845339"/>
              <a:chOff x="304800" y="673100"/>
              <a:chExt cx="4000500" cy="4000500"/>
            </a:xfrm>
            <a:effectLst>
              <a:outerShdw blurRad="444500" dist="254000" dir="8100000" algn="tr" rotWithShape="0">
                <a:prstClr val="black">
                  <a:alpha val="50000"/>
                </a:prstClr>
              </a:outerShdw>
            </a:effectLst>
          </p:grpSpPr>
          <p:sp>
            <p:nvSpPr>
              <p:cNvPr id="49" name="同心圆 4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50" name="椭圆 4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48" name="Freeform 177"/>
            <p:cNvSpPr>
              <a:spLocks noEditPoints="1"/>
            </p:cNvSpPr>
            <p:nvPr/>
          </p:nvSpPr>
          <p:spPr bwMode="auto">
            <a:xfrm>
              <a:off x="10668152" y="6064118"/>
              <a:ext cx="447528" cy="452961"/>
            </a:xfrm>
            <a:custGeom>
              <a:avLst/>
              <a:gdLst>
                <a:gd name="T0" fmla="*/ 46 w 69"/>
                <a:gd name="T1" fmla="*/ 16 h 70"/>
                <a:gd name="T2" fmla="*/ 46 w 69"/>
                <a:gd name="T3" fmla="*/ 34 h 70"/>
                <a:gd name="T4" fmla="*/ 55 w 69"/>
                <a:gd name="T5" fmla="*/ 25 h 70"/>
                <a:gd name="T6" fmla="*/ 46 w 69"/>
                <a:gd name="T7" fmla="*/ 16 h 70"/>
                <a:gd name="T8" fmla="*/ 61 w 69"/>
                <a:gd name="T9" fmla="*/ 9 h 70"/>
                <a:gd name="T10" fmla="*/ 29 w 69"/>
                <a:gd name="T11" fmla="*/ 9 h 70"/>
                <a:gd name="T12" fmla="*/ 26 w 69"/>
                <a:gd name="T13" fmla="*/ 37 h 70"/>
                <a:gd name="T14" fmla="*/ 20 w 69"/>
                <a:gd name="T15" fmla="*/ 43 h 70"/>
                <a:gd name="T16" fmla="*/ 27 w 69"/>
                <a:gd name="T17" fmla="*/ 50 h 70"/>
                <a:gd name="T18" fmla="*/ 33 w 69"/>
                <a:gd name="T19" fmla="*/ 44 h 70"/>
                <a:gd name="T20" fmla="*/ 61 w 69"/>
                <a:gd name="T21" fmla="*/ 41 h 70"/>
                <a:gd name="T22" fmla="*/ 61 w 69"/>
                <a:gd name="T23" fmla="*/ 9 h 70"/>
                <a:gd name="T24" fmla="*/ 34 w 69"/>
                <a:gd name="T25" fmla="*/ 36 h 70"/>
                <a:gd name="T26" fmla="*/ 34 w 69"/>
                <a:gd name="T27" fmla="*/ 14 h 70"/>
                <a:gd name="T28" fmla="*/ 56 w 69"/>
                <a:gd name="T29" fmla="*/ 14 h 70"/>
                <a:gd name="T30" fmla="*/ 56 w 69"/>
                <a:gd name="T31" fmla="*/ 36 h 70"/>
                <a:gd name="T32" fmla="*/ 34 w 69"/>
                <a:gd name="T33" fmla="*/ 36 h 70"/>
                <a:gd name="T34" fmla="*/ 17 w 69"/>
                <a:gd name="T35" fmla="*/ 43 h 70"/>
                <a:gd name="T36" fmla="*/ 0 w 69"/>
                <a:gd name="T37" fmla="*/ 58 h 70"/>
                <a:gd name="T38" fmla="*/ 11 w 69"/>
                <a:gd name="T39" fmla="*/ 70 h 70"/>
                <a:gd name="T40" fmla="*/ 27 w 69"/>
                <a:gd name="T41" fmla="*/ 52 h 70"/>
                <a:gd name="T42" fmla="*/ 17 w 69"/>
                <a:gd name="T43" fmla="*/ 43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9" h="70">
                  <a:moveTo>
                    <a:pt x="46" y="16"/>
                  </a:moveTo>
                  <a:cubicBezTo>
                    <a:pt x="50" y="21"/>
                    <a:pt x="52" y="26"/>
                    <a:pt x="46" y="34"/>
                  </a:cubicBezTo>
                  <a:cubicBezTo>
                    <a:pt x="51" y="34"/>
                    <a:pt x="55" y="30"/>
                    <a:pt x="55" y="25"/>
                  </a:cubicBezTo>
                  <a:cubicBezTo>
                    <a:pt x="55" y="20"/>
                    <a:pt x="51" y="16"/>
                    <a:pt x="46" y="16"/>
                  </a:cubicBezTo>
                  <a:close/>
                  <a:moveTo>
                    <a:pt x="61" y="9"/>
                  </a:moveTo>
                  <a:cubicBezTo>
                    <a:pt x="52" y="0"/>
                    <a:pt x="38" y="0"/>
                    <a:pt x="29" y="9"/>
                  </a:cubicBezTo>
                  <a:cubicBezTo>
                    <a:pt x="22" y="16"/>
                    <a:pt x="21" y="28"/>
                    <a:pt x="26" y="37"/>
                  </a:cubicBezTo>
                  <a:cubicBezTo>
                    <a:pt x="20" y="43"/>
                    <a:pt x="20" y="43"/>
                    <a:pt x="20" y="43"/>
                  </a:cubicBezTo>
                  <a:cubicBezTo>
                    <a:pt x="27" y="50"/>
                    <a:pt x="27" y="50"/>
                    <a:pt x="27" y="50"/>
                  </a:cubicBezTo>
                  <a:cubicBezTo>
                    <a:pt x="33" y="44"/>
                    <a:pt x="33" y="44"/>
                    <a:pt x="33" y="44"/>
                  </a:cubicBezTo>
                  <a:cubicBezTo>
                    <a:pt x="42" y="49"/>
                    <a:pt x="53" y="48"/>
                    <a:pt x="61" y="41"/>
                  </a:cubicBezTo>
                  <a:cubicBezTo>
                    <a:pt x="69" y="32"/>
                    <a:pt x="69" y="18"/>
                    <a:pt x="61" y="9"/>
                  </a:cubicBezTo>
                  <a:close/>
                  <a:moveTo>
                    <a:pt x="34" y="36"/>
                  </a:moveTo>
                  <a:cubicBezTo>
                    <a:pt x="28" y="30"/>
                    <a:pt x="28" y="20"/>
                    <a:pt x="34" y="14"/>
                  </a:cubicBezTo>
                  <a:cubicBezTo>
                    <a:pt x="40" y="8"/>
                    <a:pt x="50" y="8"/>
                    <a:pt x="56" y="14"/>
                  </a:cubicBezTo>
                  <a:cubicBezTo>
                    <a:pt x="62" y="20"/>
                    <a:pt x="62" y="30"/>
                    <a:pt x="56" y="36"/>
                  </a:cubicBezTo>
                  <a:cubicBezTo>
                    <a:pt x="50" y="42"/>
                    <a:pt x="40" y="42"/>
                    <a:pt x="34" y="36"/>
                  </a:cubicBezTo>
                  <a:close/>
                  <a:moveTo>
                    <a:pt x="17" y="43"/>
                  </a:moveTo>
                  <a:cubicBezTo>
                    <a:pt x="0" y="58"/>
                    <a:pt x="0" y="58"/>
                    <a:pt x="0" y="58"/>
                  </a:cubicBezTo>
                  <a:cubicBezTo>
                    <a:pt x="11" y="70"/>
                    <a:pt x="11" y="70"/>
                    <a:pt x="11" y="70"/>
                  </a:cubicBezTo>
                  <a:cubicBezTo>
                    <a:pt x="27" y="52"/>
                    <a:pt x="27" y="52"/>
                    <a:pt x="27" y="52"/>
                  </a:cubicBezTo>
                  <a:lnTo>
                    <a:pt x="17" y="43"/>
                  </a:lnTo>
                  <a:close/>
                </a:path>
              </a:pathLst>
            </a:custGeom>
            <a:solidFill>
              <a:srgbClr val="0070C0"/>
            </a:solidFill>
            <a:ln>
              <a:noFill/>
            </a:ln>
          </p:spPr>
          <p:txBody>
            <a:bodyPr vert="horz" wrap="square" lIns="68580" tIns="34290" rIns="68580" bIns="34290" numCol="1" anchor="t" anchorCtr="0" compatLnSpc="1"/>
            <a:lstStyle/>
            <a:p>
              <a:endParaRPr lang="zh-CN" altLang="en-US"/>
            </a:p>
          </p:txBody>
        </p:sp>
      </p:grpSp>
    </p:spTree>
    <p:extLst>
      <p:ext uri="{BB962C8B-B14F-4D97-AF65-F5344CB8AC3E}">
        <p14:creationId xmlns:p14="http://schemas.microsoft.com/office/powerpoint/2010/main" val="3610178929"/>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1+#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0-#ppt_h/2"/>
                                          </p:val>
                                        </p:tav>
                                        <p:tav tm="100000">
                                          <p:val>
                                            <p:strVal val="#ppt_y"/>
                                          </p:val>
                                        </p:tav>
                                      </p:tavLst>
                                    </p:anim>
                                  </p:childTnLst>
                                </p:cTn>
                              </p:par>
                            </p:childTnLst>
                          </p:cTn>
                        </p:par>
                        <p:par>
                          <p:cTn id="14" fill="hold">
                            <p:stCondLst>
                              <p:cond delay="1500"/>
                            </p:stCondLst>
                            <p:childTnLst>
                              <p:par>
                                <p:cTn id="15" presetID="2" presetClass="entr" presetSubtype="1"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0-#ppt_h/2"/>
                                          </p:val>
                                        </p:tav>
                                        <p:tav tm="100000">
                                          <p:val>
                                            <p:strVal val="#ppt_y"/>
                                          </p:val>
                                        </p:tav>
                                      </p:tavLst>
                                    </p:anim>
                                  </p:childTnLst>
                                </p:cTn>
                              </p:par>
                            </p:childTnLst>
                          </p:cTn>
                        </p:par>
                        <p:par>
                          <p:cTn id="19" fill="hold">
                            <p:stCondLst>
                              <p:cond delay="2000"/>
                            </p:stCondLst>
                            <p:childTnLst>
                              <p:par>
                                <p:cTn id="20" presetID="53" presetClass="entr" presetSubtype="16" fill="hold" nodeType="after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p:cTn id="22" dur="500" fill="hold"/>
                                        <p:tgtEl>
                                          <p:spTgt spid="19"/>
                                        </p:tgtEl>
                                        <p:attrNameLst>
                                          <p:attrName>ppt_w</p:attrName>
                                        </p:attrNameLst>
                                      </p:cBhvr>
                                      <p:tavLst>
                                        <p:tav tm="0">
                                          <p:val>
                                            <p:fltVal val="0"/>
                                          </p:val>
                                        </p:tav>
                                        <p:tav tm="100000">
                                          <p:val>
                                            <p:strVal val="#ppt_w"/>
                                          </p:val>
                                        </p:tav>
                                      </p:tavLst>
                                    </p:anim>
                                    <p:anim calcmode="lin" valueType="num">
                                      <p:cBhvr>
                                        <p:cTn id="23" dur="500" fill="hold"/>
                                        <p:tgtEl>
                                          <p:spTgt spid="19"/>
                                        </p:tgtEl>
                                        <p:attrNameLst>
                                          <p:attrName>ppt_h</p:attrName>
                                        </p:attrNameLst>
                                      </p:cBhvr>
                                      <p:tavLst>
                                        <p:tav tm="0">
                                          <p:val>
                                            <p:fltVal val="0"/>
                                          </p:val>
                                        </p:tav>
                                        <p:tav tm="100000">
                                          <p:val>
                                            <p:strVal val="#ppt_h"/>
                                          </p:val>
                                        </p:tav>
                                      </p:tavLst>
                                    </p:anim>
                                    <p:animEffect transition="in" filter="fade">
                                      <p:cBhvr>
                                        <p:cTn id="24" dur="500"/>
                                        <p:tgtEl>
                                          <p:spTgt spid="19"/>
                                        </p:tgtEl>
                                      </p:cBhvr>
                                    </p:animEffect>
                                  </p:childTnLst>
                                </p:cTn>
                              </p:par>
                            </p:childTnLst>
                          </p:cTn>
                        </p:par>
                        <p:par>
                          <p:cTn id="25" fill="hold">
                            <p:stCondLst>
                              <p:cond delay="2500"/>
                            </p:stCondLst>
                            <p:childTnLst>
                              <p:par>
                                <p:cTn id="26" presetID="22" presetClass="entr" presetSubtype="8"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ipe(left)">
                                      <p:cBhvr>
                                        <p:cTn id="28" dur="2000"/>
                                        <p:tgtEl>
                                          <p:spTgt spid="8"/>
                                        </p:tgtEl>
                                      </p:cBhvr>
                                    </p:animEffect>
                                  </p:childTnLst>
                                </p:cTn>
                              </p:par>
                              <p:par>
                                <p:cTn id="29" presetID="53" presetClass="entr" presetSubtype="16" fill="hold" nodeType="withEffect">
                                  <p:stCondLst>
                                    <p:cond delay="300"/>
                                  </p:stCondLst>
                                  <p:childTnLst>
                                    <p:set>
                                      <p:cBhvr>
                                        <p:cTn id="30" dur="1" fill="hold">
                                          <p:stCondLst>
                                            <p:cond delay="0"/>
                                          </p:stCondLst>
                                        </p:cTn>
                                        <p:tgtEl>
                                          <p:spTgt spid="26"/>
                                        </p:tgtEl>
                                        <p:attrNameLst>
                                          <p:attrName>style.visibility</p:attrName>
                                        </p:attrNameLst>
                                      </p:cBhvr>
                                      <p:to>
                                        <p:strVal val="visible"/>
                                      </p:to>
                                    </p:set>
                                    <p:anim calcmode="lin" valueType="num">
                                      <p:cBhvr>
                                        <p:cTn id="31" dur="500" fill="hold"/>
                                        <p:tgtEl>
                                          <p:spTgt spid="26"/>
                                        </p:tgtEl>
                                        <p:attrNameLst>
                                          <p:attrName>ppt_w</p:attrName>
                                        </p:attrNameLst>
                                      </p:cBhvr>
                                      <p:tavLst>
                                        <p:tav tm="0">
                                          <p:val>
                                            <p:fltVal val="0"/>
                                          </p:val>
                                        </p:tav>
                                        <p:tav tm="100000">
                                          <p:val>
                                            <p:strVal val="#ppt_w"/>
                                          </p:val>
                                        </p:tav>
                                      </p:tavLst>
                                    </p:anim>
                                    <p:anim calcmode="lin" valueType="num">
                                      <p:cBhvr>
                                        <p:cTn id="32" dur="500" fill="hold"/>
                                        <p:tgtEl>
                                          <p:spTgt spid="26"/>
                                        </p:tgtEl>
                                        <p:attrNameLst>
                                          <p:attrName>ppt_h</p:attrName>
                                        </p:attrNameLst>
                                      </p:cBhvr>
                                      <p:tavLst>
                                        <p:tav tm="0">
                                          <p:val>
                                            <p:fltVal val="0"/>
                                          </p:val>
                                        </p:tav>
                                        <p:tav tm="100000">
                                          <p:val>
                                            <p:strVal val="#ppt_h"/>
                                          </p:val>
                                        </p:tav>
                                      </p:tavLst>
                                    </p:anim>
                                    <p:animEffect transition="in" filter="fade">
                                      <p:cBhvr>
                                        <p:cTn id="33" dur="500"/>
                                        <p:tgtEl>
                                          <p:spTgt spid="26"/>
                                        </p:tgtEl>
                                      </p:cBhvr>
                                    </p:animEffect>
                                  </p:childTnLst>
                                </p:cTn>
                              </p:par>
                              <p:par>
                                <p:cTn id="34" presetID="53" presetClass="entr" presetSubtype="16" fill="hold" nodeType="withEffect">
                                  <p:stCondLst>
                                    <p:cond delay="900"/>
                                  </p:stCondLst>
                                  <p:childTnLst>
                                    <p:set>
                                      <p:cBhvr>
                                        <p:cTn id="35" dur="1" fill="hold">
                                          <p:stCondLst>
                                            <p:cond delay="0"/>
                                          </p:stCondLst>
                                        </p:cTn>
                                        <p:tgtEl>
                                          <p:spTgt spid="34"/>
                                        </p:tgtEl>
                                        <p:attrNameLst>
                                          <p:attrName>style.visibility</p:attrName>
                                        </p:attrNameLst>
                                      </p:cBhvr>
                                      <p:to>
                                        <p:strVal val="visible"/>
                                      </p:to>
                                    </p:set>
                                    <p:anim calcmode="lin" valueType="num">
                                      <p:cBhvr>
                                        <p:cTn id="36" dur="500" fill="hold"/>
                                        <p:tgtEl>
                                          <p:spTgt spid="34"/>
                                        </p:tgtEl>
                                        <p:attrNameLst>
                                          <p:attrName>ppt_w</p:attrName>
                                        </p:attrNameLst>
                                      </p:cBhvr>
                                      <p:tavLst>
                                        <p:tav tm="0">
                                          <p:val>
                                            <p:fltVal val="0"/>
                                          </p:val>
                                        </p:tav>
                                        <p:tav tm="100000">
                                          <p:val>
                                            <p:strVal val="#ppt_w"/>
                                          </p:val>
                                        </p:tav>
                                      </p:tavLst>
                                    </p:anim>
                                    <p:anim calcmode="lin" valueType="num">
                                      <p:cBhvr>
                                        <p:cTn id="37" dur="500" fill="hold"/>
                                        <p:tgtEl>
                                          <p:spTgt spid="34"/>
                                        </p:tgtEl>
                                        <p:attrNameLst>
                                          <p:attrName>ppt_h</p:attrName>
                                        </p:attrNameLst>
                                      </p:cBhvr>
                                      <p:tavLst>
                                        <p:tav tm="0">
                                          <p:val>
                                            <p:fltVal val="0"/>
                                          </p:val>
                                        </p:tav>
                                        <p:tav tm="100000">
                                          <p:val>
                                            <p:strVal val="#ppt_h"/>
                                          </p:val>
                                        </p:tav>
                                      </p:tavLst>
                                    </p:anim>
                                    <p:animEffect transition="in" filter="fade">
                                      <p:cBhvr>
                                        <p:cTn id="38" dur="500"/>
                                        <p:tgtEl>
                                          <p:spTgt spid="34"/>
                                        </p:tgtEl>
                                      </p:cBhvr>
                                    </p:animEffect>
                                  </p:childTnLst>
                                </p:cTn>
                              </p:par>
                              <p:par>
                                <p:cTn id="39" presetID="53" presetClass="entr" presetSubtype="16" fill="hold" nodeType="withEffect">
                                  <p:stCondLst>
                                    <p:cond delay="1400"/>
                                  </p:stCondLst>
                                  <p:childTnLst>
                                    <p:set>
                                      <p:cBhvr>
                                        <p:cTn id="40" dur="1" fill="hold">
                                          <p:stCondLst>
                                            <p:cond delay="0"/>
                                          </p:stCondLst>
                                        </p:cTn>
                                        <p:tgtEl>
                                          <p:spTgt spid="46"/>
                                        </p:tgtEl>
                                        <p:attrNameLst>
                                          <p:attrName>style.visibility</p:attrName>
                                        </p:attrNameLst>
                                      </p:cBhvr>
                                      <p:to>
                                        <p:strVal val="visible"/>
                                      </p:to>
                                    </p:set>
                                    <p:anim calcmode="lin" valueType="num">
                                      <p:cBhvr>
                                        <p:cTn id="41" dur="500" fill="hold"/>
                                        <p:tgtEl>
                                          <p:spTgt spid="46"/>
                                        </p:tgtEl>
                                        <p:attrNameLst>
                                          <p:attrName>ppt_w</p:attrName>
                                        </p:attrNameLst>
                                      </p:cBhvr>
                                      <p:tavLst>
                                        <p:tav tm="0">
                                          <p:val>
                                            <p:fltVal val="0"/>
                                          </p:val>
                                        </p:tav>
                                        <p:tav tm="100000">
                                          <p:val>
                                            <p:strVal val="#ppt_w"/>
                                          </p:val>
                                        </p:tav>
                                      </p:tavLst>
                                    </p:anim>
                                    <p:anim calcmode="lin" valueType="num">
                                      <p:cBhvr>
                                        <p:cTn id="42" dur="500" fill="hold"/>
                                        <p:tgtEl>
                                          <p:spTgt spid="46"/>
                                        </p:tgtEl>
                                        <p:attrNameLst>
                                          <p:attrName>ppt_h</p:attrName>
                                        </p:attrNameLst>
                                      </p:cBhvr>
                                      <p:tavLst>
                                        <p:tav tm="0">
                                          <p:val>
                                            <p:fltVal val="0"/>
                                          </p:val>
                                        </p:tav>
                                        <p:tav tm="100000">
                                          <p:val>
                                            <p:strVal val="#ppt_h"/>
                                          </p:val>
                                        </p:tav>
                                      </p:tavLst>
                                    </p:anim>
                                    <p:animEffect transition="in" filter="fade">
                                      <p:cBhvr>
                                        <p:cTn id="43" dur="500"/>
                                        <p:tgtEl>
                                          <p:spTgt spid="46"/>
                                        </p:tgtEl>
                                      </p:cBhvr>
                                    </p:animEffect>
                                  </p:childTnLst>
                                </p:cTn>
                              </p:par>
                              <p:par>
                                <p:cTn id="44" presetID="42" presetClass="entr" presetSubtype="0" fill="hold" grpId="0" nodeType="with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fade">
                                      <p:cBhvr>
                                        <p:cTn id="46" dur="1000"/>
                                        <p:tgtEl>
                                          <p:spTgt spid="9"/>
                                        </p:tgtEl>
                                      </p:cBhvr>
                                    </p:animEffect>
                                    <p:anim calcmode="lin" valueType="num">
                                      <p:cBhvr>
                                        <p:cTn id="47" dur="1000" fill="hold"/>
                                        <p:tgtEl>
                                          <p:spTgt spid="9"/>
                                        </p:tgtEl>
                                        <p:attrNameLst>
                                          <p:attrName>ppt_x</p:attrName>
                                        </p:attrNameLst>
                                      </p:cBhvr>
                                      <p:tavLst>
                                        <p:tav tm="0">
                                          <p:val>
                                            <p:strVal val="#ppt_x"/>
                                          </p:val>
                                        </p:tav>
                                        <p:tav tm="100000">
                                          <p:val>
                                            <p:strVal val="#ppt_x"/>
                                          </p:val>
                                        </p:tav>
                                      </p:tavLst>
                                    </p:anim>
                                    <p:anim calcmode="lin" valueType="num">
                                      <p:cBhvr>
                                        <p:cTn id="48" dur="1000" fill="hold"/>
                                        <p:tgtEl>
                                          <p:spTgt spid="9"/>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fade">
                                      <p:cBhvr>
                                        <p:cTn id="51" dur="1000"/>
                                        <p:tgtEl>
                                          <p:spTgt spid="13"/>
                                        </p:tgtEl>
                                      </p:cBhvr>
                                    </p:animEffect>
                                    <p:anim calcmode="lin" valueType="num">
                                      <p:cBhvr>
                                        <p:cTn id="52" dur="1000" fill="hold"/>
                                        <p:tgtEl>
                                          <p:spTgt spid="13"/>
                                        </p:tgtEl>
                                        <p:attrNameLst>
                                          <p:attrName>ppt_x</p:attrName>
                                        </p:attrNameLst>
                                      </p:cBhvr>
                                      <p:tavLst>
                                        <p:tav tm="0">
                                          <p:val>
                                            <p:strVal val="#ppt_x"/>
                                          </p:val>
                                        </p:tav>
                                        <p:tav tm="100000">
                                          <p:val>
                                            <p:strVal val="#ppt_x"/>
                                          </p:val>
                                        </p:tav>
                                      </p:tavLst>
                                    </p:anim>
                                    <p:anim calcmode="lin" valueType="num">
                                      <p:cBhvr>
                                        <p:cTn id="53" dur="1000" fill="hold"/>
                                        <p:tgtEl>
                                          <p:spTgt spid="13"/>
                                        </p:tgtEl>
                                        <p:attrNameLst>
                                          <p:attrName>ppt_y</p:attrName>
                                        </p:attrNameLst>
                                      </p:cBhvr>
                                      <p:tavLst>
                                        <p:tav tm="0">
                                          <p:val>
                                            <p:strVal val="#ppt_y+.1"/>
                                          </p:val>
                                        </p:tav>
                                        <p:tav tm="100000">
                                          <p:val>
                                            <p:strVal val="#ppt_y"/>
                                          </p:val>
                                        </p:tav>
                                      </p:tavLst>
                                    </p:anim>
                                  </p:childTnLst>
                                </p:cTn>
                              </p:par>
                              <p:par>
                                <p:cTn id="54" presetID="47" presetClass="entr" presetSubtype="0" fill="hold" grpId="0" nodeType="withEffect">
                                  <p:stCondLst>
                                    <p:cond delay="800"/>
                                  </p:stCondLst>
                                  <p:childTnLst>
                                    <p:set>
                                      <p:cBhvr>
                                        <p:cTn id="55" dur="1" fill="hold">
                                          <p:stCondLst>
                                            <p:cond delay="0"/>
                                          </p:stCondLst>
                                        </p:cTn>
                                        <p:tgtEl>
                                          <p:spTgt spid="10"/>
                                        </p:tgtEl>
                                        <p:attrNameLst>
                                          <p:attrName>style.visibility</p:attrName>
                                        </p:attrNameLst>
                                      </p:cBhvr>
                                      <p:to>
                                        <p:strVal val="visible"/>
                                      </p:to>
                                    </p:set>
                                    <p:animEffect transition="in" filter="fade">
                                      <p:cBhvr>
                                        <p:cTn id="56" dur="1000"/>
                                        <p:tgtEl>
                                          <p:spTgt spid="10"/>
                                        </p:tgtEl>
                                      </p:cBhvr>
                                    </p:animEffect>
                                    <p:anim calcmode="lin" valueType="num">
                                      <p:cBhvr>
                                        <p:cTn id="57" dur="1000" fill="hold"/>
                                        <p:tgtEl>
                                          <p:spTgt spid="10"/>
                                        </p:tgtEl>
                                        <p:attrNameLst>
                                          <p:attrName>ppt_x</p:attrName>
                                        </p:attrNameLst>
                                      </p:cBhvr>
                                      <p:tavLst>
                                        <p:tav tm="0">
                                          <p:val>
                                            <p:strVal val="#ppt_x"/>
                                          </p:val>
                                        </p:tav>
                                        <p:tav tm="100000">
                                          <p:val>
                                            <p:strVal val="#ppt_x"/>
                                          </p:val>
                                        </p:tav>
                                      </p:tavLst>
                                    </p:anim>
                                    <p:anim calcmode="lin" valueType="num">
                                      <p:cBhvr>
                                        <p:cTn id="58" dur="1000" fill="hold"/>
                                        <p:tgtEl>
                                          <p:spTgt spid="10"/>
                                        </p:tgtEl>
                                        <p:attrNameLst>
                                          <p:attrName>ppt_y</p:attrName>
                                        </p:attrNameLst>
                                      </p:cBhvr>
                                      <p:tavLst>
                                        <p:tav tm="0">
                                          <p:val>
                                            <p:strVal val="#ppt_y-.1"/>
                                          </p:val>
                                        </p:tav>
                                        <p:tav tm="100000">
                                          <p:val>
                                            <p:strVal val="#ppt_y"/>
                                          </p:val>
                                        </p:tav>
                                      </p:tavLst>
                                    </p:anim>
                                  </p:childTnLst>
                                </p:cTn>
                              </p:par>
                              <p:par>
                                <p:cTn id="59" presetID="47" presetClass="entr" presetSubtype="0" fill="hold" grpId="0" nodeType="withEffect">
                                  <p:stCondLst>
                                    <p:cond delay="800"/>
                                  </p:stCondLst>
                                  <p:childTnLst>
                                    <p:set>
                                      <p:cBhvr>
                                        <p:cTn id="60" dur="1" fill="hold">
                                          <p:stCondLst>
                                            <p:cond delay="0"/>
                                          </p:stCondLst>
                                        </p:cTn>
                                        <p:tgtEl>
                                          <p:spTgt spid="14"/>
                                        </p:tgtEl>
                                        <p:attrNameLst>
                                          <p:attrName>style.visibility</p:attrName>
                                        </p:attrNameLst>
                                      </p:cBhvr>
                                      <p:to>
                                        <p:strVal val="visible"/>
                                      </p:to>
                                    </p:set>
                                    <p:animEffect transition="in" filter="fade">
                                      <p:cBhvr>
                                        <p:cTn id="61" dur="1000"/>
                                        <p:tgtEl>
                                          <p:spTgt spid="14"/>
                                        </p:tgtEl>
                                      </p:cBhvr>
                                    </p:animEffect>
                                    <p:anim calcmode="lin" valueType="num">
                                      <p:cBhvr>
                                        <p:cTn id="62" dur="1000" fill="hold"/>
                                        <p:tgtEl>
                                          <p:spTgt spid="14"/>
                                        </p:tgtEl>
                                        <p:attrNameLst>
                                          <p:attrName>ppt_x</p:attrName>
                                        </p:attrNameLst>
                                      </p:cBhvr>
                                      <p:tavLst>
                                        <p:tav tm="0">
                                          <p:val>
                                            <p:strVal val="#ppt_x"/>
                                          </p:val>
                                        </p:tav>
                                        <p:tav tm="100000">
                                          <p:val>
                                            <p:strVal val="#ppt_x"/>
                                          </p:val>
                                        </p:tav>
                                      </p:tavLst>
                                    </p:anim>
                                    <p:anim calcmode="lin" valueType="num">
                                      <p:cBhvr>
                                        <p:cTn id="63" dur="1000" fill="hold"/>
                                        <p:tgtEl>
                                          <p:spTgt spid="14"/>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1400"/>
                                  </p:stCondLst>
                                  <p:childTnLst>
                                    <p:set>
                                      <p:cBhvr>
                                        <p:cTn id="65" dur="1" fill="hold">
                                          <p:stCondLst>
                                            <p:cond delay="0"/>
                                          </p:stCondLst>
                                        </p:cTn>
                                        <p:tgtEl>
                                          <p:spTgt spid="11"/>
                                        </p:tgtEl>
                                        <p:attrNameLst>
                                          <p:attrName>style.visibility</p:attrName>
                                        </p:attrNameLst>
                                      </p:cBhvr>
                                      <p:to>
                                        <p:strVal val="visible"/>
                                      </p:to>
                                    </p:set>
                                    <p:animEffect transition="in" filter="fade">
                                      <p:cBhvr>
                                        <p:cTn id="66" dur="1000"/>
                                        <p:tgtEl>
                                          <p:spTgt spid="11"/>
                                        </p:tgtEl>
                                      </p:cBhvr>
                                    </p:animEffect>
                                    <p:anim calcmode="lin" valueType="num">
                                      <p:cBhvr>
                                        <p:cTn id="67" dur="1000" fill="hold"/>
                                        <p:tgtEl>
                                          <p:spTgt spid="11"/>
                                        </p:tgtEl>
                                        <p:attrNameLst>
                                          <p:attrName>ppt_x</p:attrName>
                                        </p:attrNameLst>
                                      </p:cBhvr>
                                      <p:tavLst>
                                        <p:tav tm="0">
                                          <p:val>
                                            <p:strVal val="#ppt_x"/>
                                          </p:val>
                                        </p:tav>
                                        <p:tav tm="100000">
                                          <p:val>
                                            <p:strVal val="#ppt_x"/>
                                          </p:val>
                                        </p:tav>
                                      </p:tavLst>
                                    </p:anim>
                                    <p:anim calcmode="lin" valueType="num">
                                      <p:cBhvr>
                                        <p:cTn id="68" dur="1000" fill="hold"/>
                                        <p:tgtEl>
                                          <p:spTgt spid="11"/>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1400"/>
                                  </p:stCondLst>
                                  <p:childTnLst>
                                    <p:set>
                                      <p:cBhvr>
                                        <p:cTn id="70" dur="1" fill="hold">
                                          <p:stCondLst>
                                            <p:cond delay="0"/>
                                          </p:stCondLst>
                                        </p:cTn>
                                        <p:tgtEl>
                                          <p:spTgt spid="15"/>
                                        </p:tgtEl>
                                        <p:attrNameLst>
                                          <p:attrName>style.visibility</p:attrName>
                                        </p:attrNameLst>
                                      </p:cBhvr>
                                      <p:to>
                                        <p:strVal val="visible"/>
                                      </p:to>
                                    </p:set>
                                    <p:animEffect transition="in" filter="fade">
                                      <p:cBhvr>
                                        <p:cTn id="71" dur="1000"/>
                                        <p:tgtEl>
                                          <p:spTgt spid="15"/>
                                        </p:tgtEl>
                                      </p:cBhvr>
                                    </p:animEffect>
                                    <p:anim calcmode="lin" valueType="num">
                                      <p:cBhvr>
                                        <p:cTn id="72" dur="1000" fill="hold"/>
                                        <p:tgtEl>
                                          <p:spTgt spid="15"/>
                                        </p:tgtEl>
                                        <p:attrNameLst>
                                          <p:attrName>ppt_x</p:attrName>
                                        </p:attrNameLst>
                                      </p:cBhvr>
                                      <p:tavLst>
                                        <p:tav tm="0">
                                          <p:val>
                                            <p:strVal val="#ppt_x"/>
                                          </p:val>
                                        </p:tav>
                                        <p:tav tm="100000">
                                          <p:val>
                                            <p:strVal val="#ppt_x"/>
                                          </p:val>
                                        </p:tav>
                                      </p:tavLst>
                                    </p:anim>
                                    <p:anim calcmode="lin" valueType="num">
                                      <p:cBhvr>
                                        <p:cTn id="73" dur="1000" fill="hold"/>
                                        <p:tgtEl>
                                          <p:spTgt spid="15"/>
                                        </p:tgtEl>
                                        <p:attrNameLst>
                                          <p:attrName>ppt_y</p:attrName>
                                        </p:attrNameLst>
                                      </p:cBhvr>
                                      <p:tavLst>
                                        <p:tav tm="0">
                                          <p:val>
                                            <p:strVal val="#ppt_y+.1"/>
                                          </p:val>
                                        </p:tav>
                                        <p:tav tm="100000">
                                          <p:val>
                                            <p:strVal val="#ppt_y"/>
                                          </p:val>
                                        </p:tav>
                                      </p:tavLst>
                                    </p:anim>
                                  </p:childTnLst>
                                </p:cTn>
                              </p:par>
                              <p:par>
                                <p:cTn id="74" presetID="47" presetClass="entr" presetSubtype="0" fill="hold" grpId="0" nodeType="withEffect">
                                  <p:stCondLst>
                                    <p:cond delay="1900"/>
                                  </p:stCondLst>
                                  <p:childTnLst>
                                    <p:set>
                                      <p:cBhvr>
                                        <p:cTn id="75" dur="1" fill="hold">
                                          <p:stCondLst>
                                            <p:cond delay="0"/>
                                          </p:stCondLst>
                                        </p:cTn>
                                        <p:tgtEl>
                                          <p:spTgt spid="12"/>
                                        </p:tgtEl>
                                        <p:attrNameLst>
                                          <p:attrName>style.visibility</p:attrName>
                                        </p:attrNameLst>
                                      </p:cBhvr>
                                      <p:to>
                                        <p:strVal val="visible"/>
                                      </p:to>
                                    </p:set>
                                    <p:animEffect transition="in" filter="fade">
                                      <p:cBhvr>
                                        <p:cTn id="76" dur="1000"/>
                                        <p:tgtEl>
                                          <p:spTgt spid="12"/>
                                        </p:tgtEl>
                                      </p:cBhvr>
                                    </p:animEffect>
                                    <p:anim calcmode="lin" valueType="num">
                                      <p:cBhvr>
                                        <p:cTn id="77" dur="1000" fill="hold"/>
                                        <p:tgtEl>
                                          <p:spTgt spid="12"/>
                                        </p:tgtEl>
                                        <p:attrNameLst>
                                          <p:attrName>ppt_x</p:attrName>
                                        </p:attrNameLst>
                                      </p:cBhvr>
                                      <p:tavLst>
                                        <p:tav tm="0">
                                          <p:val>
                                            <p:strVal val="#ppt_x"/>
                                          </p:val>
                                        </p:tav>
                                        <p:tav tm="100000">
                                          <p:val>
                                            <p:strVal val="#ppt_x"/>
                                          </p:val>
                                        </p:tav>
                                      </p:tavLst>
                                    </p:anim>
                                    <p:anim calcmode="lin" valueType="num">
                                      <p:cBhvr>
                                        <p:cTn id="78" dur="1000" fill="hold"/>
                                        <p:tgtEl>
                                          <p:spTgt spid="12"/>
                                        </p:tgtEl>
                                        <p:attrNameLst>
                                          <p:attrName>ppt_y</p:attrName>
                                        </p:attrNameLst>
                                      </p:cBhvr>
                                      <p:tavLst>
                                        <p:tav tm="0">
                                          <p:val>
                                            <p:strVal val="#ppt_y-.1"/>
                                          </p:val>
                                        </p:tav>
                                        <p:tav tm="100000">
                                          <p:val>
                                            <p:strVal val="#ppt_y"/>
                                          </p:val>
                                        </p:tav>
                                      </p:tavLst>
                                    </p:anim>
                                  </p:childTnLst>
                                </p:cTn>
                              </p:par>
                              <p:par>
                                <p:cTn id="79" presetID="47" presetClass="entr" presetSubtype="0" fill="hold" grpId="0" nodeType="withEffect">
                                  <p:stCondLst>
                                    <p:cond delay="1900"/>
                                  </p:stCondLst>
                                  <p:childTnLst>
                                    <p:set>
                                      <p:cBhvr>
                                        <p:cTn id="80" dur="1" fill="hold">
                                          <p:stCondLst>
                                            <p:cond delay="0"/>
                                          </p:stCondLst>
                                        </p:cTn>
                                        <p:tgtEl>
                                          <p:spTgt spid="16"/>
                                        </p:tgtEl>
                                        <p:attrNameLst>
                                          <p:attrName>style.visibility</p:attrName>
                                        </p:attrNameLst>
                                      </p:cBhvr>
                                      <p:to>
                                        <p:strVal val="visible"/>
                                      </p:to>
                                    </p:set>
                                    <p:animEffect transition="in" filter="fade">
                                      <p:cBhvr>
                                        <p:cTn id="81" dur="1000"/>
                                        <p:tgtEl>
                                          <p:spTgt spid="16"/>
                                        </p:tgtEl>
                                      </p:cBhvr>
                                    </p:animEffect>
                                    <p:anim calcmode="lin" valueType="num">
                                      <p:cBhvr>
                                        <p:cTn id="82" dur="1000" fill="hold"/>
                                        <p:tgtEl>
                                          <p:spTgt spid="16"/>
                                        </p:tgtEl>
                                        <p:attrNameLst>
                                          <p:attrName>ppt_x</p:attrName>
                                        </p:attrNameLst>
                                      </p:cBhvr>
                                      <p:tavLst>
                                        <p:tav tm="0">
                                          <p:val>
                                            <p:strVal val="#ppt_x"/>
                                          </p:val>
                                        </p:tav>
                                        <p:tav tm="100000">
                                          <p:val>
                                            <p:strVal val="#ppt_x"/>
                                          </p:val>
                                        </p:tav>
                                      </p:tavLst>
                                    </p:anim>
                                    <p:anim calcmode="lin" valueType="num">
                                      <p:cBhvr>
                                        <p:cTn id="83" dur="1000" fill="hold"/>
                                        <p:tgtEl>
                                          <p:spTgt spid="16"/>
                                        </p:tgtEl>
                                        <p:attrNameLst>
                                          <p:attrName>ppt_y</p:attrName>
                                        </p:attrNameLst>
                                      </p:cBhvr>
                                      <p:tavLst>
                                        <p:tav tm="0">
                                          <p:val>
                                            <p:strVal val="#ppt_y-.1"/>
                                          </p:val>
                                        </p:tav>
                                        <p:tav tm="100000">
                                          <p:val>
                                            <p:strVal val="#ppt_y"/>
                                          </p:val>
                                        </p:tav>
                                      </p:tavLst>
                                    </p:anim>
                                  </p:childTnLst>
                                </p:cTn>
                              </p:par>
                              <p:par>
                                <p:cTn id="84" presetID="53" presetClass="entr" presetSubtype="16" fill="hold" nodeType="withEffect">
                                  <p:stCondLst>
                                    <p:cond delay="1400"/>
                                  </p:stCondLst>
                                  <p:childTnLst>
                                    <p:set>
                                      <p:cBhvr>
                                        <p:cTn id="85" dur="1" fill="hold">
                                          <p:stCondLst>
                                            <p:cond delay="0"/>
                                          </p:stCondLst>
                                        </p:cTn>
                                        <p:tgtEl>
                                          <p:spTgt spid="39"/>
                                        </p:tgtEl>
                                        <p:attrNameLst>
                                          <p:attrName>style.visibility</p:attrName>
                                        </p:attrNameLst>
                                      </p:cBhvr>
                                      <p:to>
                                        <p:strVal val="visible"/>
                                      </p:to>
                                    </p:set>
                                    <p:anim calcmode="lin" valueType="num">
                                      <p:cBhvr>
                                        <p:cTn id="86" dur="500" fill="hold"/>
                                        <p:tgtEl>
                                          <p:spTgt spid="39"/>
                                        </p:tgtEl>
                                        <p:attrNameLst>
                                          <p:attrName>ppt_w</p:attrName>
                                        </p:attrNameLst>
                                      </p:cBhvr>
                                      <p:tavLst>
                                        <p:tav tm="0">
                                          <p:val>
                                            <p:fltVal val="0"/>
                                          </p:val>
                                        </p:tav>
                                        <p:tav tm="100000">
                                          <p:val>
                                            <p:strVal val="#ppt_w"/>
                                          </p:val>
                                        </p:tav>
                                      </p:tavLst>
                                    </p:anim>
                                    <p:anim calcmode="lin" valueType="num">
                                      <p:cBhvr>
                                        <p:cTn id="87" dur="500" fill="hold"/>
                                        <p:tgtEl>
                                          <p:spTgt spid="39"/>
                                        </p:tgtEl>
                                        <p:attrNameLst>
                                          <p:attrName>ppt_h</p:attrName>
                                        </p:attrNameLst>
                                      </p:cBhvr>
                                      <p:tavLst>
                                        <p:tav tm="0">
                                          <p:val>
                                            <p:fltVal val="0"/>
                                          </p:val>
                                        </p:tav>
                                        <p:tav tm="100000">
                                          <p:val>
                                            <p:strVal val="#ppt_h"/>
                                          </p:val>
                                        </p:tav>
                                      </p:tavLst>
                                    </p:anim>
                                    <p:animEffect transition="in" filter="fade">
                                      <p:cBhvr>
                                        <p:cTn id="88" dur="500"/>
                                        <p:tgtEl>
                                          <p:spTgt spid="39"/>
                                        </p:tgtEl>
                                      </p:cBhvr>
                                    </p:animEffect>
                                  </p:childTnLst>
                                </p:cTn>
                              </p:par>
                              <p:par>
                                <p:cTn id="89" presetID="47" presetClass="entr" presetSubtype="0" fill="hold" grpId="0" nodeType="withEffect">
                                  <p:stCondLst>
                                    <p:cond delay="1900"/>
                                  </p:stCondLst>
                                  <p:childTnLst>
                                    <p:set>
                                      <p:cBhvr>
                                        <p:cTn id="90" dur="1" fill="hold">
                                          <p:stCondLst>
                                            <p:cond delay="0"/>
                                          </p:stCondLst>
                                        </p:cTn>
                                        <p:tgtEl>
                                          <p:spTgt spid="17"/>
                                        </p:tgtEl>
                                        <p:attrNameLst>
                                          <p:attrName>style.visibility</p:attrName>
                                        </p:attrNameLst>
                                      </p:cBhvr>
                                      <p:to>
                                        <p:strVal val="visible"/>
                                      </p:to>
                                    </p:set>
                                    <p:animEffect transition="in" filter="fade">
                                      <p:cBhvr>
                                        <p:cTn id="91" dur="1000"/>
                                        <p:tgtEl>
                                          <p:spTgt spid="17"/>
                                        </p:tgtEl>
                                      </p:cBhvr>
                                    </p:animEffect>
                                    <p:anim calcmode="lin" valueType="num">
                                      <p:cBhvr>
                                        <p:cTn id="92" dur="1000" fill="hold"/>
                                        <p:tgtEl>
                                          <p:spTgt spid="17"/>
                                        </p:tgtEl>
                                        <p:attrNameLst>
                                          <p:attrName>ppt_x</p:attrName>
                                        </p:attrNameLst>
                                      </p:cBhvr>
                                      <p:tavLst>
                                        <p:tav tm="0">
                                          <p:val>
                                            <p:strVal val="#ppt_x"/>
                                          </p:val>
                                        </p:tav>
                                        <p:tav tm="100000">
                                          <p:val>
                                            <p:strVal val="#ppt_x"/>
                                          </p:val>
                                        </p:tav>
                                      </p:tavLst>
                                    </p:anim>
                                    <p:anim calcmode="lin" valueType="num">
                                      <p:cBhvr>
                                        <p:cTn id="93" dur="1000" fill="hold"/>
                                        <p:tgtEl>
                                          <p:spTgt spid="17"/>
                                        </p:tgtEl>
                                        <p:attrNameLst>
                                          <p:attrName>ppt_y</p:attrName>
                                        </p:attrNameLst>
                                      </p:cBhvr>
                                      <p:tavLst>
                                        <p:tav tm="0">
                                          <p:val>
                                            <p:strVal val="#ppt_y-.1"/>
                                          </p:val>
                                        </p:tav>
                                        <p:tav tm="100000">
                                          <p:val>
                                            <p:strVal val="#ppt_y"/>
                                          </p:val>
                                        </p:tav>
                                      </p:tavLst>
                                    </p:anim>
                                  </p:childTnLst>
                                </p:cTn>
                              </p:par>
                              <p:par>
                                <p:cTn id="94" presetID="47" presetClass="entr" presetSubtype="0" fill="hold" grpId="0" nodeType="withEffect">
                                  <p:stCondLst>
                                    <p:cond delay="1900"/>
                                  </p:stCondLst>
                                  <p:childTnLst>
                                    <p:set>
                                      <p:cBhvr>
                                        <p:cTn id="95" dur="1" fill="hold">
                                          <p:stCondLst>
                                            <p:cond delay="0"/>
                                          </p:stCondLst>
                                        </p:cTn>
                                        <p:tgtEl>
                                          <p:spTgt spid="18"/>
                                        </p:tgtEl>
                                        <p:attrNameLst>
                                          <p:attrName>style.visibility</p:attrName>
                                        </p:attrNameLst>
                                      </p:cBhvr>
                                      <p:to>
                                        <p:strVal val="visible"/>
                                      </p:to>
                                    </p:set>
                                    <p:animEffect transition="in" filter="fade">
                                      <p:cBhvr>
                                        <p:cTn id="96" dur="1000"/>
                                        <p:tgtEl>
                                          <p:spTgt spid="18"/>
                                        </p:tgtEl>
                                      </p:cBhvr>
                                    </p:animEffect>
                                    <p:anim calcmode="lin" valueType="num">
                                      <p:cBhvr>
                                        <p:cTn id="97" dur="1000" fill="hold"/>
                                        <p:tgtEl>
                                          <p:spTgt spid="18"/>
                                        </p:tgtEl>
                                        <p:attrNameLst>
                                          <p:attrName>ppt_x</p:attrName>
                                        </p:attrNameLst>
                                      </p:cBhvr>
                                      <p:tavLst>
                                        <p:tav tm="0">
                                          <p:val>
                                            <p:strVal val="#ppt_x"/>
                                          </p:val>
                                        </p:tav>
                                        <p:tav tm="100000">
                                          <p:val>
                                            <p:strVal val="#ppt_x"/>
                                          </p:val>
                                        </p:tav>
                                      </p:tavLst>
                                    </p:anim>
                                    <p:anim calcmode="lin" valueType="num">
                                      <p:cBhvr>
                                        <p:cTn id="98"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8" grpId="0" animBg="1"/>
      <p:bldP spid="9" grpId="0"/>
      <p:bldP spid="10" grpId="0"/>
      <p:bldP spid="11" grpId="0"/>
      <p:bldP spid="12" grpId="0"/>
      <p:bldP spid="13" grpId="0"/>
      <p:bldP spid="14" grpId="0"/>
      <p:bldP spid="15" grpId="0"/>
      <p:bldP spid="16" grpId="0"/>
      <p:bldP spid="17" grpId="0"/>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53"/>
          <p:cNvSpPr/>
          <p:nvPr/>
        </p:nvSpPr>
        <p:spPr bwMode="auto">
          <a:xfrm>
            <a:off x="-323" y="-10672"/>
            <a:ext cx="9144323" cy="5154171"/>
          </a:xfrm>
          <a:custGeom>
            <a:avLst/>
            <a:gdLst>
              <a:gd name="T0" fmla="*/ 1546 w 1546"/>
              <a:gd name="T1" fmla="*/ 879 h 889"/>
              <a:gd name="T2" fmla="*/ 1536 w 1546"/>
              <a:gd name="T3" fmla="*/ 889 h 889"/>
              <a:gd name="T4" fmla="*/ 10 w 1546"/>
              <a:gd name="T5" fmla="*/ 889 h 889"/>
              <a:gd name="T6" fmla="*/ 0 w 1546"/>
              <a:gd name="T7" fmla="*/ 879 h 889"/>
              <a:gd name="T8" fmla="*/ 0 w 1546"/>
              <a:gd name="T9" fmla="*/ 10 h 889"/>
              <a:gd name="T10" fmla="*/ 10 w 1546"/>
              <a:gd name="T11" fmla="*/ 0 h 889"/>
              <a:gd name="T12" fmla="*/ 1536 w 1546"/>
              <a:gd name="T13" fmla="*/ 0 h 889"/>
              <a:gd name="T14" fmla="*/ 1546 w 1546"/>
              <a:gd name="T15" fmla="*/ 10 h 889"/>
              <a:gd name="T16" fmla="*/ 1546 w 1546"/>
              <a:gd name="T17" fmla="*/ 879 h 8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6" h="889">
                <a:moveTo>
                  <a:pt x="1546" y="879"/>
                </a:moveTo>
                <a:cubicBezTo>
                  <a:pt x="1546" y="885"/>
                  <a:pt x="1541" y="889"/>
                  <a:pt x="1536" y="889"/>
                </a:cubicBezTo>
                <a:cubicBezTo>
                  <a:pt x="10" y="889"/>
                  <a:pt x="10" y="889"/>
                  <a:pt x="10" y="889"/>
                </a:cubicBezTo>
                <a:cubicBezTo>
                  <a:pt x="5" y="889"/>
                  <a:pt x="0" y="885"/>
                  <a:pt x="0" y="879"/>
                </a:cubicBezTo>
                <a:cubicBezTo>
                  <a:pt x="0" y="10"/>
                  <a:pt x="0" y="10"/>
                  <a:pt x="0" y="10"/>
                </a:cubicBezTo>
                <a:cubicBezTo>
                  <a:pt x="0" y="4"/>
                  <a:pt x="5" y="0"/>
                  <a:pt x="10" y="0"/>
                </a:cubicBezTo>
                <a:cubicBezTo>
                  <a:pt x="1536" y="0"/>
                  <a:pt x="1536" y="0"/>
                  <a:pt x="1536" y="0"/>
                </a:cubicBezTo>
                <a:cubicBezTo>
                  <a:pt x="1541" y="0"/>
                  <a:pt x="1546" y="4"/>
                  <a:pt x="1546" y="10"/>
                </a:cubicBezTo>
                <a:lnTo>
                  <a:pt x="1546" y="879"/>
                </a:lnTo>
                <a:close/>
              </a:path>
            </a:pathLst>
          </a:custGeom>
          <a:blipFill dpi="0" rotWithShape="1">
            <a:blip r:embed="rId2"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5" name="矩形 4"/>
          <p:cNvSpPr/>
          <p:nvPr/>
        </p:nvSpPr>
        <p:spPr>
          <a:xfrm>
            <a:off x="-9849" y="1419622"/>
            <a:ext cx="9153849" cy="2232248"/>
          </a:xfrm>
          <a:prstGeom prst="rect">
            <a:avLst/>
          </a:prstGeom>
          <a:solidFill>
            <a:srgbClr val="0070C0">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2519504" y="1761660"/>
            <a:ext cx="1106591" cy="1106447"/>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8" name="椭圆 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9" name="TextBox 18"/>
          <p:cNvSpPr txBox="1"/>
          <p:nvPr/>
        </p:nvSpPr>
        <p:spPr>
          <a:xfrm>
            <a:off x="4224721" y="1477260"/>
            <a:ext cx="3842520" cy="392412"/>
          </a:xfrm>
          <a:prstGeom prst="rect">
            <a:avLst/>
          </a:prstGeom>
          <a:noFill/>
        </p:spPr>
        <p:txBody>
          <a:bodyPr wrap="square" lIns="68576" tIns="34289" rIns="68576" bIns="34289" rtlCol="0">
            <a:spAutoFit/>
          </a:bodyPr>
          <a:lstStyle/>
          <a:p>
            <a:r>
              <a:rPr lang="zh-CN" altLang="en-US" sz="2100" b="1" dirty="0">
                <a:solidFill>
                  <a:schemeClr val="bg1"/>
                </a:solidFill>
                <a:effectLst>
                  <a:innerShdw blurRad="63500" dist="50800" dir="13500000">
                    <a:prstClr val="black">
                      <a:alpha val="50000"/>
                    </a:prstClr>
                  </a:innerShdw>
                </a:effectLst>
                <a:latin typeface="微软雅黑" panose="020B0503020204020204" pitchFamily="34" charset="-122"/>
                <a:ea typeface="微软雅黑" panose="020B0503020204020204" pitchFamily="34" charset="-122"/>
                <a:cs typeface="Arial" panose="020B0604020202020204" pitchFamily="34" charset="0"/>
              </a:rPr>
              <a:t>第一部分</a:t>
            </a:r>
          </a:p>
        </p:txBody>
      </p:sp>
      <p:sp>
        <p:nvSpPr>
          <p:cNvPr id="10" name="文本框 8"/>
          <p:cNvSpPr txBox="1"/>
          <p:nvPr/>
        </p:nvSpPr>
        <p:spPr>
          <a:xfrm>
            <a:off x="4158771" y="1838320"/>
            <a:ext cx="3599998" cy="5770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6" tIns="34289" rIns="68576" bIns="34289">
            <a:spAutoFit/>
          </a:bodyPr>
          <a:lstStyle>
            <a:defPPr>
              <a:defRPr lang="zh-CN"/>
            </a:defPPr>
            <a:lvl1pPr fontAlgn="base">
              <a:spcBef>
                <a:spcPct val="0"/>
              </a:spcBef>
              <a:spcAft>
                <a:spcPct val="0"/>
              </a:spcAft>
              <a:buFont typeface="Arial" panose="020B0604020202020204" pitchFamily="34" charset="0"/>
              <a:buNone/>
              <a:defRPr>
                <a:solidFill>
                  <a:srgbClr val="000000"/>
                </a:solidFill>
                <a:latin typeface="微软雅黑" panose="020B0503020204020204" pitchFamily="34" charset="-122"/>
                <a:ea typeface="微软雅黑" panose="020B0503020204020204" pitchFamily="34" charset="-122"/>
              </a:defRPr>
            </a:lvl1pPr>
            <a:lvl2pPr marL="742950" indent="-285750" eaLnBrk="0" fontAlgn="base" hangingPunct="0">
              <a:spcBef>
                <a:spcPct val="20000"/>
              </a:spcBef>
              <a:spcAft>
                <a:spcPct val="0"/>
              </a:spcAft>
              <a:buFont typeface="Arial" panose="020B0604020202020204" pitchFamily="34" charset="0"/>
              <a:buChar char="–"/>
              <a:defRPr sz="2800">
                <a:latin typeface="微软雅黑" panose="020B0503020204020204" pitchFamily="34" charset="-122"/>
                <a:ea typeface="微软雅黑" panose="020B0503020204020204" pitchFamily="34" charset="-122"/>
              </a:defRPr>
            </a:lvl2pPr>
            <a:lvl3pPr marL="1143000" indent="-228600" eaLnBrk="0" fontAlgn="base" hangingPunct="0">
              <a:spcBef>
                <a:spcPct val="20000"/>
              </a:spcBef>
              <a:spcAft>
                <a:spcPct val="0"/>
              </a:spcAft>
              <a:buFont typeface="Arial" panose="020B0604020202020204" pitchFamily="34" charset="0"/>
              <a:buChar char="•"/>
              <a:defRPr sz="2400">
                <a:latin typeface="微软雅黑" panose="020B0503020204020204" pitchFamily="34" charset="-122"/>
                <a:ea typeface="微软雅黑" panose="020B0503020204020204" pitchFamily="34" charset="-122"/>
              </a:defRPr>
            </a:lvl3pPr>
            <a:lvl4pPr marL="16002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4pPr>
            <a:lvl5pPr marL="20574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9pPr>
          </a:lstStyle>
          <a:p>
            <a:r>
              <a:rPr lang="zh-CN" altLang="en-US" sz="3300" b="1" dirty="0" smtClean="0">
                <a:solidFill>
                  <a:schemeClr val="bg1"/>
                </a:solidFill>
                <a:effectLst>
                  <a:innerShdw blurRad="63500" dist="50800" dir="13500000">
                    <a:prstClr val="black">
                      <a:alpha val="50000"/>
                    </a:prstClr>
                  </a:innerShdw>
                </a:effectLst>
              </a:rPr>
              <a:t>单击添加标题</a:t>
            </a:r>
            <a:endParaRPr lang="zh-CN" altLang="en-US" sz="3300" b="1" dirty="0">
              <a:solidFill>
                <a:schemeClr val="bg1"/>
              </a:solidFill>
              <a:effectLst>
                <a:innerShdw blurRad="63500" dist="50800" dir="13500000">
                  <a:prstClr val="black">
                    <a:alpha val="50000"/>
                  </a:prstClr>
                </a:innerShdw>
              </a:effectLst>
            </a:endParaRPr>
          </a:p>
        </p:txBody>
      </p:sp>
      <p:sp>
        <p:nvSpPr>
          <p:cNvPr id="11" name="矩形 10"/>
          <p:cNvSpPr>
            <a:spLocks noChangeArrowheads="1"/>
          </p:cNvSpPr>
          <p:nvPr/>
        </p:nvSpPr>
        <p:spPr bwMode="auto">
          <a:xfrm>
            <a:off x="4224721" y="2463738"/>
            <a:ext cx="2476395" cy="1103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6" tIns="34289" rIns="68576" bIns="34289">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214630" indent="-214630">
              <a:lnSpc>
                <a:spcPct val="120000"/>
              </a:lnSpc>
              <a:spcBef>
                <a:spcPct val="0"/>
              </a:spcBef>
              <a:buFont typeface="Wingdings" panose="05000000000000000000" pitchFamily="2" charset="2"/>
              <a:buChar char="n"/>
            </a:pPr>
            <a:r>
              <a:rPr lang="zh-CN" altLang="en-US" sz="1400" b="1" dirty="0">
                <a:solidFill>
                  <a:schemeClr val="bg1"/>
                </a:solidFill>
                <a:effectLst>
                  <a:innerShdw blurRad="63500" dist="50800" dir="13500000">
                    <a:prstClr val="black">
                      <a:alpha val="50000"/>
                    </a:prstClr>
                  </a:innerShdw>
                </a:effectLst>
                <a:sym typeface="微软雅黑" panose="020B0503020204020204" pitchFamily="34" charset="-122"/>
              </a:rPr>
              <a:t>添加说明文字</a:t>
            </a:r>
            <a:endParaRPr lang="en-US" altLang="zh-CN" sz="1400" b="1" dirty="0">
              <a:solidFill>
                <a:schemeClr val="bg1"/>
              </a:solidFill>
              <a:effectLst>
                <a:innerShdw blurRad="63500" dist="50800" dir="13500000">
                  <a:prstClr val="black">
                    <a:alpha val="50000"/>
                  </a:prstClr>
                </a:innerShdw>
              </a:effectLst>
              <a:sym typeface="微软雅黑" panose="020B0503020204020204" pitchFamily="34" charset="-122"/>
            </a:endParaRPr>
          </a:p>
          <a:p>
            <a:pPr marL="214630" indent="-214630">
              <a:lnSpc>
                <a:spcPct val="120000"/>
              </a:lnSpc>
              <a:spcBef>
                <a:spcPct val="0"/>
              </a:spcBef>
              <a:buFont typeface="Wingdings" panose="05000000000000000000" pitchFamily="2" charset="2"/>
              <a:buChar char="n"/>
            </a:pPr>
            <a:r>
              <a:rPr lang="zh-CN" altLang="en-US" sz="1400" b="1" dirty="0">
                <a:solidFill>
                  <a:schemeClr val="bg1"/>
                </a:solidFill>
                <a:effectLst>
                  <a:innerShdw blurRad="63500" dist="50800" dir="13500000">
                    <a:prstClr val="black">
                      <a:alpha val="50000"/>
                    </a:prstClr>
                  </a:innerShdw>
                </a:effectLst>
                <a:sym typeface="微软雅黑" panose="020B0503020204020204" pitchFamily="34" charset="-122"/>
              </a:rPr>
              <a:t>添加说明文字</a:t>
            </a:r>
            <a:endParaRPr lang="en-US" altLang="zh-CN" sz="1400" b="1" dirty="0">
              <a:solidFill>
                <a:schemeClr val="bg1"/>
              </a:solidFill>
              <a:effectLst>
                <a:innerShdw blurRad="63500" dist="50800" dir="13500000">
                  <a:prstClr val="black">
                    <a:alpha val="50000"/>
                  </a:prstClr>
                </a:innerShdw>
              </a:effectLst>
              <a:sym typeface="微软雅黑" panose="020B0503020204020204" pitchFamily="34" charset="-122"/>
            </a:endParaRPr>
          </a:p>
          <a:p>
            <a:pPr marL="214630" indent="-214630">
              <a:lnSpc>
                <a:spcPct val="120000"/>
              </a:lnSpc>
              <a:spcBef>
                <a:spcPct val="0"/>
              </a:spcBef>
              <a:buFont typeface="Wingdings" panose="05000000000000000000" pitchFamily="2" charset="2"/>
              <a:buChar char="n"/>
            </a:pPr>
            <a:r>
              <a:rPr lang="zh-CN" altLang="en-US" sz="1400" b="1" dirty="0">
                <a:solidFill>
                  <a:schemeClr val="bg1"/>
                </a:solidFill>
                <a:effectLst>
                  <a:innerShdw blurRad="63500" dist="50800" dir="13500000">
                    <a:prstClr val="black">
                      <a:alpha val="50000"/>
                    </a:prstClr>
                  </a:innerShdw>
                </a:effectLst>
                <a:sym typeface="微软雅黑" panose="020B0503020204020204" pitchFamily="34" charset="-122"/>
              </a:rPr>
              <a:t>添加说明文字</a:t>
            </a:r>
            <a:endParaRPr lang="en-US" altLang="zh-CN" sz="1400" b="1" dirty="0">
              <a:solidFill>
                <a:schemeClr val="bg1"/>
              </a:solidFill>
              <a:effectLst>
                <a:innerShdw blurRad="63500" dist="50800" dir="13500000">
                  <a:prstClr val="black">
                    <a:alpha val="50000"/>
                  </a:prstClr>
                </a:innerShdw>
              </a:effectLst>
              <a:sym typeface="微软雅黑" panose="020B0503020204020204" pitchFamily="34" charset="-122"/>
            </a:endParaRPr>
          </a:p>
          <a:p>
            <a:pPr marL="214630" indent="-214630">
              <a:lnSpc>
                <a:spcPct val="120000"/>
              </a:lnSpc>
              <a:spcBef>
                <a:spcPct val="0"/>
              </a:spcBef>
              <a:buFont typeface="Wingdings" panose="05000000000000000000" pitchFamily="2" charset="2"/>
              <a:buChar char="n"/>
            </a:pPr>
            <a:r>
              <a:rPr lang="zh-CN" altLang="en-US" sz="1400" b="1" dirty="0">
                <a:solidFill>
                  <a:schemeClr val="bg1"/>
                </a:solidFill>
                <a:effectLst>
                  <a:innerShdw blurRad="63500" dist="50800" dir="13500000">
                    <a:prstClr val="black">
                      <a:alpha val="50000"/>
                    </a:prstClr>
                  </a:innerShdw>
                </a:effectLst>
                <a:sym typeface="微软雅黑" panose="020B0503020204020204" pitchFamily="34" charset="-122"/>
              </a:rPr>
              <a:t>添加说明文字</a:t>
            </a:r>
            <a:endParaRPr lang="en-US" altLang="zh-CN" sz="1400" b="1" dirty="0">
              <a:solidFill>
                <a:schemeClr val="bg1"/>
              </a:solidFill>
              <a:effectLst>
                <a:innerShdw blurRad="63500" dist="50800" dir="13500000">
                  <a:prstClr val="black">
                    <a:alpha val="50000"/>
                  </a:prstClr>
                </a:innerShdw>
              </a:effectLst>
              <a:sym typeface="微软雅黑" panose="020B0503020204020204" pitchFamily="34" charset="-122"/>
            </a:endParaRPr>
          </a:p>
        </p:txBody>
      </p:sp>
      <p:grpSp>
        <p:nvGrpSpPr>
          <p:cNvPr id="12" name="组合 11"/>
          <p:cNvGrpSpPr>
            <a:grpSpLocks noChangeAspect="1"/>
          </p:cNvGrpSpPr>
          <p:nvPr/>
        </p:nvGrpSpPr>
        <p:grpSpPr>
          <a:xfrm>
            <a:off x="2748730" y="1985990"/>
            <a:ext cx="648140" cy="625029"/>
            <a:chOff x="7019925" y="5499100"/>
            <a:chExt cx="312738" cy="301626"/>
          </a:xfrm>
          <a:solidFill>
            <a:srgbClr val="C00000"/>
          </a:solidFill>
        </p:grpSpPr>
        <p:sp>
          <p:nvSpPr>
            <p:cNvPr id="13" name="Freeform 252"/>
            <p:cNvSpPr/>
            <p:nvPr/>
          </p:nvSpPr>
          <p:spPr bwMode="auto">
            <a:xfrm>
              <a:off x="7069138" y="5567363"/>
              <a:ext cx="214313" cy="233363"/>
            </a:xfrm>
            <a:custGeom>
              <a:avLst/>
              <a:gdLst>
                <a:gd name="T0" fmla="*/ 0 w 57"/>
                <a:gd name="T1" fmla="*/ 26 h 62"/>
                <a:gd name="T2" fmla="*/ 0 w 57"/>
                <a:gd name="T3" fmla="*/ 59 h 62"/>
                <a:gd name="T4" fmla="*/ 2 w 57"/>
                <a:gd name="T5" fmla="*/ 62 h 62"/>
                <a:gd name="T6" fmla="*/ 4 w 57"/>
                <a:gd name="T7" fmla="*/ 62 h 62"/>
                <a:gd name="T8" fmla="*/ 19 w 57"/>
                <a:gd name="T9" fmla="*/ 62 h 62"/>
                <a:gd name="T10" fmla="*/ 21 w 57"/>
                <a:gd name="T11" fmla="*/ 62 h 62"/>
                <a:gd name="T12" fmla="*/ 21 w 57"/>
                <a:gd name="T13" fmla="*/ 61 h 62"/>
                <a:gd name="T14" fmla="*/ 21 w 57"/>
                <a:gd name="T15" fmla="*/ 45 h 62"/>
                <a:gd name="T16" fmla="*/ 36 w 57"/>
                <a:gd name="T17" fmla="*/ 45 h 62"/>
                <a:gd name="T18" fmla="*/ 36 w 57"/>
                <a:gd name="T19" fmla="*/ 61 h 62"/>
                <a:gd name="T20" fmla="*/ 37 w 57"/>
                <a:gd name="T21" fmla="*/ 62 h 62"/>
                <a:gd name="T22" fmla="*/ 38 w 57"/>
                <a:gd name="T23" fmla="*/ 62 h 62"/>
                <a:gd name="T24" fmla="*/ 53 w 57"/>
                <a:gd name="T25" fmla="*/ 62 h 62"/>
                <a:gd name="T26" fmla="*/ 56 w 57"/>
                <a:gd name="T27" fmla="*/ 62 h 62"/>
                <a:gd name="T28" fmla="*/ 57 w 57"/>
                <a:gd name="T29" fmla="*/ 59 h 62"/>
                <a:gd name="T30" fmla="*/ 57 w 57"/>
                <a:gd name="T31" fmla="*/ 26 h 62"/>
                <a:gd name="T32" fmla="*/ 29 w 57"/>
                <a:gd name="T33" fmla="*/ 0 h 62"/>
                <a:gd name="T34" fmla="*/ 0 w 57"/>
                <a:gd name="T35" fmla="*/ 2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62">
                  <a:moveTo>
                    <a:pt x="0" y="26"/>
                  </a:moveTo>
                  <a:cubicBezTo>
                    <a:pt x="0" y="59"/>
                    <a:pt x="0" y="59"/>
                    <a:pt x="0" y="59"/>
                  </a:cubicBezTo>
                  <a:cubicBezTo>
                    <a:pt x="0" y="61"/>
                    <a:pt x="1" y="62"/>
                    <a:pt x="2" y="62"/>
                  </a:cubicBezTo>
                  <a:cubicBezTo>
                    <a:pt x="3" y="62"/>
                    <a:pt x="3" y="62"/>
                    <a:pt x="4" y="62"/>
                  </a:cubicBezTo>
                  <a:cubicBezTo>
                    <a:pt x="19" y="62"/>
                    <a:pt x="19" y="62"/>
                    <a:pt x="19" y="62"/>
                  </a:cubicBezTo>
                  <a:cubicBezTo>
                    <a:pt x="20" y="62"/>
                    <a:pt x="20" y="62"/>
                    <a:pt x="21" y="62"/>
                  </a:cubicBezTo>
                  <a:cubicBezTo>
                    <a:pt x="21" y="62"/>
                    <a:pt x="21" y="61"/>
                    <a:pt x="21" y="61"/>
                  </a:cubicBezTo>
                  <a:cubicBezTo>
                    <a:pt x="21" y="45"/>
                    <a:pt x="21" y="45"/>
                    <a:pt x="21" y="45"/>
                  </a:cubicBezTo>
                  <a:cubicBezTo>
                    <a:pt x="36" y="45"/>
                    <a:pt x="36" y="45"/>
                    <a:pt x="36" y="45"/>
                  </a:cubicBezTo>
                  <a:cubicBezTo>
                    <a:pt x="36" y="61"/>
                    <a:pt x="36" y="61"/>
                    <a:pt x="36" y="61"/>
                  </a:cubicBezTo>
                  <a:cubicBezTo>
                    <a:pt x="36" y="61"/>
                    <a:pt x="37" y="62"/>
                    <a:pt x="37" y="62"/>
                  </a:cubicBezTo>
                  <a:cubicBezTo>
                    <a:pt x="37" y="62"/>
                    <a:pt x="38" y="62"/>
                    <a:pt x="38" y="62"/>
                  </a:cubicBezTo>
                  <a:cubicBezTo>
                    <a:pt x="53" y="62"/>
                    <a:pt x="53" y="62"/>
                    <a:pt x="53" y="62"/>
                  </a:cubicBezTo>
                  <a:cubicBezTo>
                    <a:pt x="54" y="62"/>
                    <a:pt x="55" y="62"/>
                    <a:pt x="56" y="62"/>
                  </a:cubicBezTo>
                  <a:cubicBezTo>
                    <a:pt x="56" y="62"/>
                    <a:pt x="57" y="61"/>
                    <a:pt x="57" y="59"/>
                  </a:cubicBezTo>
                  <a:cubicBezTo>
                    <a:pt x="57" y="26"/>
                    <a:pt x="57" y="26"/>
                    <a:pt x="57" y="26"/>
                  </a:cubicBezTo>
                  <a:cubicBezTo>
                    <a:pt x="29" y="0"/>
                    <a:pt x="29" y="0"/>
                    <a:pt x="29" y="0"/>
                  </a:cubicBezTo>
                  <a:lnTo>
                    <a:pt x="0" y="26"/>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14" name="Freeform 253"/>
            <p:cNvSpPr/>
            <p:nvPr/>
          </p:nvSpPr>
          <p:spPr bwMode="auto">
            <a:xfrm>
              <a:off x="7019925" y="5499100"/>
              <a:ext cx="312738" cy="169863"/>
            </a:xfrm>
            <a:custGeom>
              <a:avLst/>
              <a:gdLst>
                <a:gd name="T0" fmla="*/ 81 w 83"/>
                <a:gd name="T1" fmla="*/ 35 h 45"/>
                <a:gd name="T2" fmla="*/ 68 w 83"/>
                <a:gd name="T3" fmla="*/ 23 h 45"/>
                <a:gd name="T4" fmla="*/ 68 w 83"/>
                <a:gd name="T5" fmla="*/ 4 h 45"/>
                <a:gd name="T6" fmla="*/ 66 w 83"/>
                <a:gd name="T7" fmla="*/ 2 h 45"/>
                <a:gd name="T8" fmla="*/ 61 w 83"/>
                <a:gd name="T9" fmla="*/ 2 h 45"/>
                <a:gd name="T10" fmla="*/ 59 w 83"/>
                <a:gd name="T11" fmla="*/ 4 h 45"/>
                <a:gd name="T12" fmla="*/ 59 w 83"/>
                <a:gd name="T13" fmla="*/ 15 h 45"/>
                <a:gd name="T14" fmla="*/ 45 w 83"/>
                <a:gd name="T15" fmla="*/ 2 h 45"/>
                <a:gd name="T16" fmla="*/ 38 w 83"/>
                <a:gd name="T17" fmla="*/ 2 h 45"/>
                <a:gd name="T18" fmla="*/ 2 w 83"/>
                <a:gd name="T19" fmla="*/ 35 h 45"/>
                <a:gd name="T20" fmla="*/ 2 w 83"/>
                <a:gd name="T21" fmla="*/ 43 h 45"/>
                <a:gd name="T22" fmla="*/ 6 w 83"/>
                <a:gd name="T23" fmla="*/ 44 h 45"/>
                <a:gd name="T24" fmla="*/ 10 w 83"/>
                <a:gd name="T25" fmla="*/ 43 h 45"/>
                <a:gd name="T26" fmla="*/ 42 w 83"/>
                <a:gd name="T27" fmla="*/ 13 h 45"/>
                <a:gd name="T28" fmla="*/ 74 w 83"/>
                <a:gd name="T29" fmla="*/ 43 h 45"/>
                <a:gd name="T30" fmla="*/ 81 w 83"/>
                <a:gd name="T31" fmla="*/ 43 h 45"/>
                <a:gd name="T32" fmla="*/ 81 w 83"/>
                <a:gd name="T33" fmla="*/ 3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45">
                  <a:moveTo>
                    <a:pt x="81" y="35"/>
                  </a:moveTo>
                  <a:cubicBezTo>
                    <a:pt x="68" y="23"/>
                    <a:pt x="68" y="23"/>
                    <a:pt x="68" y="23"/>
                  </a:cubicBezTo>
                  <a:cubicBezTo>
                    <a:pt x="68" y="4"/>
                    <a:pt x="68" y="4"/>
                    <a:pt x="68" y="4"/>
                  </a:cubicBezTo>
                  <a:cubicBezTo>
                    <a:pt x="68" y="3"/>
                    <a:pt x="67" y="2"/>
                    <a:pt x="66" y="2"/>
                  </a:cubicBezTo>
                  <a:cubicBezTo>
                    <a:pt x="61" y="2"/>
                    <a:pt x="61" y="2"/>
                    <a:pt x="61" y="2"/>
                  </a:cubicBezTo>
                  <a:cubicBezTo>
                    <a:pt x="60" y="2"/>
                    <a:pt x="59" y="3"/>
                    <a:pt x="59" y="4"/>
                  </a:cubicBezTo>
                  <a:cubicBezTo>
                    <a:pt x="59" y="15"/>
                    <a:pt x="59" y="15"/>
                    <a:pt x="59" y="15"/>
                  </a:cubicBezTo>
                  <a:cubicBezTo>
                    <a:pt x="45" y="2"/>
                    <a:pt x="45" y="2"/>
                    <a:pt x="45" y="2"/>
                  </a:cubicBezTo>
                  <a:cubicBezTo>
                    <a:pt x="43" y="0"/>
                    <a:pt x="40" y="0"/>
                    <a:pt x="38" y="2"/>
                  </a:cubicBezTo>
                  <a:cubicBezTo>
                    <a:pt x="2" y="35"/>
                    <a:pt x="2" y="35"/>
                    <a:pt x="2" y="35"/>
                  </a:cubicBezTo>
                  <a:cubicBezTo>
                    <a:pt x="0" y="37"/>
                    <a:pt x="0" y="40"/>
                    <a:pt x="2" y="43"/>
                  </a:cubicBezTo>
                  <a:cubicBezTo>
                    <a:pt x="3" y="44"/>
                    <a:pt x="5" y="44"/>
                    <a:pt x="6" y="44"/>
                  </a:cubicBezTo>
                  <a:cubicBezTo>
                    <a:pt x="7" y="44"/>
                    <a:pt x="9" y="44"/>
                    <a:pt x="10" y="43"/>
                  </a:cubicBezTo>
                  <a:cubicBezTo>
                    <a:pt x="42" y="13"/>
                    <a:pt x="42" y="13"/>
                    <a:pt x="42" y="13"/>
                  </a:cubicBezTo>
                  <a:cubicBezTo>
                    <a:pt x="74" y="43"/>
                    <a:pt x="74" y="43"/>
                    <a:pt x="74" y="43"/>
                  </a:cubicBezTo>
                  <a:cubicBezTo>
                    <a:pt x="76" y="45"/>
                    <a:pt x="80" y="45"/>
                    <a:pt x="81" y="43"/>
                  </a:cubicBezTo>
                  <a:cubicBezTo>
                    <a:pt x="83" y="40"/>
                    <a:pt x="83" y="37"/>
                    <a:pt x="81" y="35"/>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grpSp>
      <p:cxnSp>
        <p:nvCxnSpPr>
          <p:cNvPr id="15" name="直接连接符 14"/>
          <p:cNvCxnSpPr/>
          <p:nvPr/>
        </p:nvCxnSpPr>
        <p:spPr>
          <a:xfrm>
            <a:off x="3995496" y="1477260"/>
            <a:ext cx="0" cy="1958586"/>
          </a:xfrm>
          <a:prstGeom prst="line">
            <a:avLst/>
          </a:prstGeom>
          <a:ln w="28575">
            <a:solidFill>
              <a:schemeClr val="bg1"/>
            </a:solidFill>
            <a:prstDash val="dashDot"/>
          </a:ln>
        </p:spPr>
        <p:style>
          <a:lnRef idx="1">
            <a:schemeClr val="accent1"/>
          </a:lnRef>
          <a:fillRef idx="0">
            <a:schemeClr val="accent1"/>
          </a:fillRef>
          <a:effectRef idx="0">
            <a:schemeClr val="accent1"/>
          </a:effectRef>
          <a:fontRef idx="minor">
            <a:schemeClr val="tx1"/>
          </a:fontRef>
        </p:style>
      </p:cxnSp>
      <p:grpSp>
        <p:nvGrpSpPr>
          <p:cNvPr id="16" name="组合 15"/>
          <p:cNvGrpSpPr/>
          <p:nvPr/>
        </p:nvGrpSpPr>
        <p:grpSpPr>
          <a:xfrm>
            <a:off x="3452896" y="2868106"/>
            <a:ext cx="298093" cy="298054"/>
            <a:chOff x="304800" y="673100"/>
            <a:chExt cx="4000500" cy="4000500"/>
          </a:xfrm>
          <a:effectLst>
            <a:outerShdw blurRad="444500" dist="254000" dir="6840000" algn="tr" rotWithShape="0">
              <a:prstClr val="black">
                <a:alpha val="24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anose="020B0503020204020204" pitchFamily="34" charset="-122"/>
              </a:endParaRPr>
            </a:p>
          </p:txBody>
        </p:sp>
        <p:sp>
          <p:nvSpPr>
            <p:cNvPr id="18" name="椭圆 1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anose="020B0503020204020204" pitchFamily="34" charset="-122"/>
              </a:endParaRPr>
            </a:p>
          </p:txBody>
        </p:sp>
      </p:grpSp>
      <p:grpSp>
        <p:nvGrpSpPr>
          <p:cNvPr id="19" name="组合 18"/>
          <p:cNvGrpSpPr/>
          <p:nvPr/>
        </p:nvGrpSpPr>
        <p:grpSpPr>
          <a:xfrm>
            <a:off x="3605928" y="2626354"/>
            <a:ext cx="160343" cy="160322"/>
            <a:chOff x="304800" y="673100"/>
            <a:chExt cx="4000500" cy="4000500"/>
          </a:xfrm>
          <a:effectLst>
            <a:outerShdw blurRad="444500" dist="254000" dir="6840000" algn="tr" rotWithShape="0">
              <a:prstClr val="black">
                <a:alpha val="24000"/>
              </a:prstClr>
            </a:outerShdw>
          </a:effectLst>
        </p:grpSpPr>
        <p:sp>
          <p:nvSpPr>
            <p:cNvPr id="20" name="同心圆 1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anose="020B0503020204020204" pitchFamily="34" charset="-122"/>
              </a:endParaRPr>
            </a:p>
          </p:txBody>
        </p:sp>
        <p:sp>
          <p:nvSpPr>
            <p:cNvPr id="21" name="椭圆 2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anose="020B0503020204020204" pitchFamily="34" charset="-122"/>
              </a:endParaRPr>
            </a:p>
          </p:txBody>
        </p:sp>
      </p:grpSp>
      <p:grpSp>
        <p:nvGrpSpPr>
          <p:cNvPr id="22" name="组合 21"/>
          <p:cNvGrpSpPr/>
          <p:nvPr/>
        </p:nvGrpSpPr>
        <p:grpSpPr>
          <a:xfrm>
            <a:off x="2781088" y="2992277"/>
            <a:ext cx="152040" cy="152021"/>
            <a:chOff x="304800" y="673100"/>
            <a:chExt cx="4000500" cy="4000500"/>
          </a:xfrm>
          <a:effectLst>
            <a:outerShdw blurRad="444500" dist="254000" dir="6840000" algn="tr" rotWithShape="0">
              <a:prstClr val="black">
                <a:alpha val="24000"/>
              </a:prstClr>
            </a:outerShdw>
          </a:effectLst>
        </p:grpSpPr>
        <p:sp>
          <p:nvSpPr>
            <p:cNvPr id="23" name="同心圆 2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anose="020B0503020204020204" pitchFamily="34" charset="-122"/>
              </a:endParaRPr>
            </a:p>
          </p:txBody>
        </p:sp>
        <p:sp>
          <p:nvSpPr>
            <p:cNvPr id="24" name="椭圆 2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anose="020B0503020204020204" pitchFamily="34" charset="-122"/>
              </a:endParaRPr>
            </a:p>
          </p:txBody>
        </p:sp>
      </p:grpSp>
    </p:spTree>
    <p:extLst>
      <p:ext uri="{BB962C8B-B14F-4D97-AF65-F5344CB8AC3E}">
        <p14:creationId xmlns:p14="http://schemas.microsoft.com/office/powerpoint/2010/main" val="1287998685"/>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par>
                          <p:cTn id="8" fill="hold">
                            <p:stCondLst>
                              <p:cond delay="500"/>
                            </p:stCondLst>
                            <p:childTnLst>
                              <p:par>
                                <p:cTn id="9" presetID="5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Scale>
                                      <p:cBhvr>
                                        <p:cTn id="11"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1000" decel="50000" fill="hold">
                                          <p:stCondLst>
                                            <p:cond delay="0"/>
                                          </p:stCondLst>
                                        </p:cTn>
                                        <p:tgtEl>
                                          <p:spTgt spid="6"/>
                                        </p:tgtEl>
                                        <p:attrNameLst>
                                          <p:attrName>ppt_x</p:attrName>
                                          <p:attrName>ppt_y</p:attrName>
                                        </p:attrNameLst>
                                      </p:cBhvr>
                                    </p:animMotion>
                                    <p:animEffect transition="in" filter="fade">
                                      <p:cBhvr>
                                        <p:cTn id="13" dur="1000"/>
                                        <p:tgtEl>
                                          <p:spTgt spid="6"/>
                                        </p:tgtEl>
                                      </p:cBhvr>
                                    </p:animEffect>
                                  </p:childTnLst>
                                </p:cTn>
                              </p:par>
                              <p:par>
                                <p:cTn id="14" presetID="52" presetClass="entr" presetSubtype="0" fill="hold" nodeType="withEffect">
                                  <p:stCondLst>
                                    <p:cond delay="250"/>
                                  </p:stCondLst>
                                  <p:childTnLst>
                                    <p:set>
                                      <p:cBhvr>
                                        <p:cTn id="15" dur="1" fill="hold">
                                          <p:stCondLst>
                                            <p:cond delay="0"/>
                                          </p:stCondLst>
                                        </p:cTn>
                                        <p:tgtEl>
                                          <p:spTgt spid="22"/>
                                        </p:tgtEl>
                                        <p:attrNameLst>
                                          <p:attrName>style.visibility</p:attrName>
                                        </p:attrNameLst>
                                      </p:cBhvr>
                                      <p:to>
                                        <p:strVal val="visible"/>
                                      </p:to>
                                    </p:set>
                                    <p:animScale>
                                      <p:cBhvr>
                                        <p:cTn id="16"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7" dur="1000" decel="50000" fill="hold">
                                          <p:stCondLst>
                                            <p:cond delay="0"/>
                                          </p:stCondLst>
                                        </p:cTn>
                                        <p:tgtEl>
                                          <p:spTgt spid="22"/>
                                        </p:tgtEl>
                                        <p:attrNameLst>
                                          <p:attrName>ppt_x</p:attrName>
                                          <p:attrName>ppt_y</p:attrName>
                                        </p:attrNameLst>
                                      </p:cBhvr>
                                    </p:animMotion>
                                    <p:animEffect transition="in" filter="fade">
                                      <p:cBhvr>
                                        <p:cTn id="18" dur="1000"/>
                                        <p:tgtEl>
                                          <p:spTgt spid="22"/>
                                        </p:tgtEl>
                                      </p:cBhvr>
                                    </p:animEffect>
                                  </p:childTnLst>
                                </p:cTn>
                              </p:par>
                              <p:par>
                                <p:cTn id="19" presetID="52" presetClass="entr" presetSubtype="0" fill="hold" nodeType="withEffect">
                                  <p:stCondLst>
                                    <p:cond delay="500"/>
                                  </p:stCondLst>
                                  <p:childTnLst>
                                    <p:set>
                                      <p:cBhvr>
                                        <p:cTn id="20" dur="1" fill="hold">
                                          <p:stCondLst>
                                            <p:cond delay="0"/>
                                          </p:stCondLst>
                                        </p:cTn>
                                        <p:tgtEl>
                                          <p:spTgt spid="16"/>
                                        </p:tgtEl>
                                        <p:attrNameLst>
                                          <p:attrName>style.visibility</p:attrName>
                                        </p:attrNameLst>
                                      </p:cBhvr>
                                      <p:to>
                                        <p:strVal val="visible"/>
                                      </p:to>
                                    </p:set>
                                    <p:animScale>
                                      <p:cBhvr>
                                        <p:cTn id="21"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16"/>
                                        </p:tgtEl>
                                        <p:attrNameLst>
                                          <p:attrName>ppt_x</p:attrName>
                                          <p:attrName>ppt_y</p:attrName>
                                        </p:attrNameLst>
                                      </p:cBhvr>
                                    </p:animMotion>
                                    <p:animEffect transition="in" filter="fade">
                                      <p:cBhvr>
                                        <p:cTn id="23" dur="1000"/>
                                        <p:tgtEl>
                                          <p:spTgt spid="16"/>
                                        </p:tgtEl>
                                      </p:cBhvr>
                                    </p:animEffect>
                                  </p:childTnLst>
                                </p:cTn>
                              </p:par>
                              <p:par>
                                <p:cTn id="24" presetID="52" presetClass="entr" presetSubtype="0" fill="hold" nodeType="withEffect">
                                  <p:stCondLst>
                                    <p:cond delay="750"/>
                                  </p:stCondLst>
                                  <p:childTnLst>
                                    <p:set>
                                      <p:cBhvr>
                                        <p:cTn id="25" dur="1" fill="hold">
                                          <p:stCondLst>
                                            <p:cond delay="0"/>
                                          </p:stCondLst>
                                        </p:cTn>
                                        <p:tgtEl>
                                          <p:spTgt spid="19"/>
                                        </p:tgtEl>
                                        <p:attrNameLst>
                                          <p:attrName>style.visibility</p:attrName>
                                        </p:attrNameLst>
                                      </p:cBhvr>
                                      <p:to>
                                        <p:strVal val="visible"/>
                                      </p:to>
                                    </p:set>
                                    <p:animScale>
                                      <p:cBhvr>
                                        <p:cTn id="26"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19"/>
                                        </p:tgtEl>
                                        <p:attrNameLst>
                                          <p:attrName>ppt_x</p:attrName>
                                          <p:attrName>ppt_y</p:attrName>
                                        </p:attrNameLst>
                                      </p:cBhvr>
                                    </p:animMotion>
                                    <p:animEffect transition="in" filter="fade">
                                      <p:cBhvr>
                                        <p:cTn id="28" dur="1000"/>
                                        <p:tgtEl>
                                          <p:spTgt spid="19"/>
                                        </p:tgtEl>
                                      </p:cBhvr>
                                    </p:animEffect>
                                  </p:childTnLst>
                                </p:cTn>
                              </p:par>
                              <p:par>
                                <p:cTn id="29" presetID="53" presetClass="entr" presetSubtype="16" fill="hold" nodeType="withEffect">
                                  <p:stCondLst>
                                    <p:cond delay="75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animEffect transition="in" filter="fade">
                                      <p:cBhvr>
                                        <p:cTn id="33" dur="500"/>
                                        <p:tgtEl>
                                          <p:spTgt spid="12"/>
                                        </p:tgtEl>
                                      </p:cBhvr>
                                    </p:animEffect>
                                  </p:childTnLst>
                                </p:cTn>
                              </p:par>
                            </p:childTnLst>
                          </p:cTn>
                        </p:par>
                        <p:par>
                          <p:cTn id="34" fill="hold">
                            <p:stCondLst>
                              <p:cond delay="2250"/>
                            </p:stCondLst>
                            <p:childTnLst>
                              <p:par>
                                <p:cTn id="35" presetID="22" presetClass="entr" presetSubtype="1" fill="hold"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up)">
                                      <p:cBhvr>
                                        <p:cTn id="37" dur="500"/>
                                        <p:tgtEl>
                                          <p:spTgt spid="15"/>
                                        </p:tgtEl>
                                      </p:cBhvr>
                                    </p:animEffect>
                                  </p:childTnLst>
                                </p:cTn>
                              </p:par>
                            </p:childTnLst>
                          </p:cTn>
                        </p:par>
                        <p:par>
                          <p:cTn id="38" fill="hold">
                            <p:stCondLst>
                              <p:cond delay="2750"/>
                            </p:stCondLst>
                            <p:childTnLst>
                              <p:par>
                                <p:cTn id="39" presetID="22" presetClass="entr" presetSubtype="8" fill="hold" grpId="0" nodeType="after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wipe(left)">
                                      <p:cBhvr>
                                        <p:cTn id="41" dur="500"/>
                                        <p:tgtEl>
                                          <p:spTgt spid="9"/>
                                        </p:tgtEl>
                                      </p:cBhvr>
                                    </p:animEffect>
                                  </p:childTnLst>
                                </p:cTn>
                              </p:par>
                            </p:childTnLst>
                          </p:cTn>
                        </p:par>
                        <p:par>
                          <p:cTn id="42" fill="hold">
                            <p:stCondLst>
                              <p:cond delay="3250"/>
                            </p:stCondLst>
                            <p:childTnLst>
                              <p:par>
                                <p:cTn id="43" presetID="2" presetClass="entr" presetSubtype="2" fill="hold" grpId="0" nodeType="afterEffect">
                                  <p:stCondLst>
                                    <p:cond delay="0"/>
                                  </p:stCondLst>
                                  <p:iterate type="wd">
                                    <p:tmPct val="10000"/>
                                  </p:iterate>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500" fill="hold"/>
                                        <p:tgtEl>
                                          <p:spTgt spid="10"/>
                                        </p:tgtEl>
                                        <p:attrNameLst>
                                          <p:attrName>ppt_x</p:attrName>
                                        </p:attrNameLst>
                                      </p:cBhvr>
                                      <p:tavLst>
                                        <p:tav tm="0">
                                          <p:val>
                                            <p:strVal val="1+#ppt_w/2"/>
                                          </p:val>
                                        </p:tav>
                                        <p:tav tm="100000">
                                          <p:val>
                                            <p:strVal val="#ppt_x"/>
                                          </p:val>
                                        </p:tav>
                                      </p:tavLst>
                                    </p:anim>
                                    <p:anim calcmode="lin" valueType="num">
                                      <p:cBhvr additive="base">
                                        <p:cTn id="46" dur="500" fill="hold"/>
                                        <p:tgtEl>
                                          <p:spTgt spid="10"/>
                                        </p:tgtEl>
                                        <p:attrNameLst>
                                          <p:attrName>ppt_y</p:attrName>
                                        </p:attrNameLst>
                                      </p:cBhvr>
                                      <p:tavLst>
                                        <p:tav tm="0">
                                          <p:val>
                                            <p:strVal val="#ppt_y"/>
                                          </p:val>
                                        </p:tav>
                                        <p:tav tm="100000">
                                          <p:val>
                                            <p:strVal val="#ppt_y"/>
                                          </p:val>
                                        </p:tav>
                                      </p:tavLst>
                                    </p:anim>
                                  </p:childTnLst>
                                </p:cTn>
                              </p:par>
                            </p:childTnLst>
                          </p:cTn>
                        </p:par>
                        <p:par>
                          <p:cTn id="47" fill="hold">
                            <p:stCondLst>
                              <p:cond delay="3850"/>
                            </p:stCondLst>
                            <p:childTnLst>
                              <p:par>
                                <p:cTn id="48" presetID="12" presetClass="entr" presetSubtype="4" fill="hold" grpId="0" nodeType="afterEffect">
                                  <p:stCondLst>
                                    <p:cond delay="0"/>
                                  </p:stCondLst>
                                  <p:iterate type="lt">
                                    <p:tmPct val="10000"/>
                                  </p:iterate>
                                  <p:childTnLst>
                                    <p:set>
                                      <p:cBhvr>
                                        <p:cTn id="49" dur="1" fill="hold">
                                          <p:stCondLst>
                                            <p:cond delay="0"/>
                                          </p:stCondLst>
                                        </p:cTn>
                                        <p:tgtEl>
                                          <p:spTgt spid="11"/>
                                        </p:tgtEl>
                                        <p:attrNameLst>
                                          <p:attrName>style.visibility</p:attrName>
                                        </p:attrNameLst>
                                      </p:cBhvr>
                                      <p:to>
                                        <p:strVal val="visible"/>
                                      </p:to>
                                    </p:set>
                                    <p:anim calcmode="lin" valueType="num">
                                      <p:cBhvr additive="base">
                                        <p:cTn id="50" dur="500"/>
                                        <p:tgtEl>
                                          <p:spTgt spid="11"/>
                                        </p:tgtEl>
                                        <p:attrNameLst>
                                          <p:attrName>ppt_y</p:attrName>
                                        </p:attrNameLst>
                                      </p:cBhvr>
                                      <p:tavLst>
                                        <p:tav tm="0">
                                          <p:val>
                                            <p:strVal val="#ppt_y+#ppt_h*1.125000"/>
                                          </p:val>
                                        </p:tav>
                                        <p:tav tm="100000">
                                          <p:val>
                                            <p:strVal val="#ppt_y"/>
                                          </p:val>
                                        </p:tav>
                                      </p:tavLst>
                                    </p:anim>
                                    <p:animEffect transition="in" filter="wipe(up)">
                                      <p:cBhvr>
                                        <p:cTn id="5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p:bldP spid="10" grpId="0"/>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816346" y="164349"/>
            <a:ext cx="1466161" cy="341820"/>
            <a:chOff x="3816346" y="164349"/>
            <a:chExt cx="1466161" cy="341820"/>
          </a:xfrm>
        </p:grpSpPr>
        <p:sp>
          <p:nvSpPr>
            <p:cNvPr id="10" name="圆角矩形 9"/>
            <p:cNvSpPr/>
            <p:nvPr/>
          </p:nvSpPr>
          <p:spPr>
            <a:xfrm>
              <a:off x="3816346" y="164349"/>
              <a:ext cx="1466161" cy="341820"/>
            </a:xfrm>
            <a:prstGeom prst="roundRect">
              <a:avLst>
                <a:gd name="adj" fmla="val 50000"/>
              </a:avLst>
            </a:prstGeom>
            <a:solidFill>
              <a:schemeClr val="bg1"/>
            </a:solidFill>
            <a:ln w="31750">
              <a:noFill/>
            </a:ln>
            <a:effectLst>
              <a:outerShdw blurRad="4445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sp>
          <p:nvSpPr>
            <p:cNvPr id="11" name="矩形 10"/>
            <p:cNvSpPr/>
            <p:nvPr/>
          </p:nvSpPr>
          <p:spPr>
            <a:xfrm>
              <a:off x="4067561" y="196839"/>
              <a:ext cx="963726" cy="247760"/>
            </a:xfrm>
            <a:prstGeom prst="rect">
              <a:avLst/>
            </a:prstGeom>
          </p:spPr>
          <p:txBody>
            <a:bodyPr wrap="none">
              <a:spAutoFit/>
            </a:bodyPr>
            <a:lstStyle/>
            <a:p>
              <a:pPr algn="ctr"/>
              <a:r>
                <a:rPr lang="zh-CN" altLang="en-US" sz="1010" b="1" dirty="0" smtClean="0">
                  <a:solidFill>
                    <a:srgbClr val="0064C6"/>
                  </a:solidFill>
                  <a:latin typeface="微软雅黑" panose="020B0503020204020204" pitchFamily="34" charset="-122"/>
                  <a:ea typeface="微软雅黑" panose="020B0503020204020204" pitchFamily="34" charset="-122"/>
                </a:rPr>
                <a:t>单击添加标题</a:t>
              </a:r>
              <a:endParaRPr lang="zh-CN" altLang="en-US" sz="1010" b="1" dirty="0">
                <a:solidFill>
                  <a:srgbClr val="0064C6"/>
                </a:solidFill>
                <a:latin typeface="微软雅黑" panose="020B0503020204020204" pitchFamily="34" charset="-122"/>
                <a:ea typeface="微软雅黑" panose="020B0503020204020204" pitchFamily="34" charset="-122"/>
              </a:endParaRPr>
            </a:p>
          </p:txBody>
        </p:sp>
      </p:grpSp>
      <p:sp>
        <p:nvSpPr>
          <p:cNvPr id="12" name="矩形 11"/>
          <p:cNvSpPr/>
          <p:nvPr/>
        </p:nvSpPr>
        <p:spPr>
          <a:xfrm>
            <a:off x="3011691" y="196839"/>
            <a:ext cx="681387" cy="248004"/>
          </a:xfrm>
          <a:prstGeom prst="rect">
            <a:avLst/>
          </a:prstGeom>
        </p:spPr>
        <p:txBody>
          <a:bodyPr wrap="none">
            <a:spAutoFit/>
          </a:bodyPr>
          <a:lstStyle/>
          <a:p>
            <a:pPr algn="ctr"/>
            <a:r>
              <a:rPr lang="en-US" altLang="zh-CN" sz="1010" b="1" dirty="0">
                <a:solidFill>
                  <a:schemeClr val="bg1">
                    <a:lumMod val="65000"/>
                  </a:schemeClr>
                </a:solidFill>
                <a:latin typeface="微软雅黑" panose="020B0503020204020204" pitchFamily="34" charset="-122"/>
                <a:ea typeface="微软雅黑" panose="020B0503020204020204" pitchFamily="34" charset="-122"/>
              </a:rPr>
              <a:t>&gt;&gt;&gt;&gt;&gt;</a:t>
            </a:r>
            <a:endParaRPr lang="zh-CN" altLang="en-US" sz="1010" b="1"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3" name="矩形 12"/>
          <p:cNvSpPr/>
          <p:nvPr/>
        </p:nvSpPr>
        <p:spPr>
          <a:xfrm>
            <a:off x="5386604" y="196839"/>
            <a:ext cx="681387" cy="248004"/>
          </a:xfrm>
          <a:prstGeom prst="rect">
            <a:avLst/>
          </a:prstGeom>
        </p:spPr>
        <p:txBody>
          <a:bodyPr wrap="none">
            <a:spAutoFit/>
          </a:bodyPr>
          <a:lstStyle/>
          <a:p>
            <a:pPr algn="ctr"/>
            <a:r>
              <a:rPr lang="en-US" altLang="zh-CN" sz="1010" b="1" dirty="0">
                <a:solidFill>
                  <a:schemeClr val="bg1">
                    <a:lumMod val="65000"/>
                  </a:schemeClr>
                </a:solidFill>
                <a:latin typeface="微软雅黑" panose="020B0503020204020204" pitchFamily="34" charset="-122"/>
                <a:ea typeface="微软雅黑" panose="020B0503020204020204" pitchFamily="34" charset="-122"/>
              </a:rPr>
              <a:t>&lt;&lt;&lt;&lt;&lt;</a:t>
            </a:r>
            <a:endParaRPr lang="zh-CN" altLang="en-US" sz="1010" b="1" dirty="0">
              <a:solidFill>
                <a:schemeClr val="bg1">
                  <a:lumMod val="65000"/>
                </a:schemeClr>
              </a:solidFill>
              <a:latin typeface="微软雅黑" panose="020B0503020204020204" pitchFamily="34" charset="-122"/>
              <a:ea typeface="微软雅黑" panose="020B0503020204020204" pitchFamily="34" charset="-122"/>
            </a:endParaRPr>
          </a:p>
        </p:txBody>
      </p:sp>
      <p:grpSp>
        <p:nvGrpSpPr>
          <p:cNvPr id="7" name="组合 1"/>
          <p:cNvGrpSpPr/>
          <p:nvPr/>
        </p:nvGrpSpPr>
        <p:grpSpPr bwMode="auto">
          <a:xfrm>
            <a:off x="1209289" y="1507488"/>
            <a:ext cx="1316898" cy="1278999"/>
            <a:chOff x="0" y="0"/>
            <a:chExt cx="1582738" cy="1584325"/>
          </a:xfrm>
        </p:grpSpPr>
        <p:sp>
          <p:nvSpPr>
            <p:cNvPr id="8" name="椭圆 9"/>
            <p:cNvSpPr>
              <a:spLocks noChangeArrowheads="1"/>
            </p:cNvSpPr>
            <p:nvPr/>
          </p:nvSpPr>
          <p:spPr bwMode="auto">
            <a:xfrm>
              <a:off x="0" y="0"/>
              <a:ext cx="1582738" cy="1584325"/>
            </a:xfrm>
            <a:prstGeom prst="ellipse">
              <a:avLst/>
            </a:prstGeom>
            <a:gradFill>
              <a:gsLst>
                <a:gs pos="0">
                  <a:schemeClr val="bg1"/>
                </a:gs>
                <a:gs pos="50000">
                  <a:schemeClr val="bg1">
                    <a:lumMod val="75000"/>
                  </a:schemeClr>
                </a:gs>
                <a:gs pos="100000">
                  <a:schemeClr val="bg1"/>
                </a:gs>
              </a:gsLst>
              <a:lin ang="5400000" scaled="0"/>
            </a:gradFill>
            <a:ln w="57150" cmpd="sng">
              <a:solidFill>
                <a:srgbClr val="0070C0"/>
              </a:solidFill>
              <a:round/>
            </a:ln>
            <a:effectLst>
              <a:outerShdw blurRad="177800" dist="88900" dir="6360000" sx="105000" sy="105000" algn="tr" rotWithShape="0">
                <a:prstClr val="black">
                  <a:alpha val="61000"/>
                </a:prstClr>
              </a:outerShdw>
            </a:effectLst>
          </p:spPr>
          <p:txBody>
            <a:bodyPr anchor="ctr"/>
            <a:lstStyle/>
            <a:p>
              <a:pPr algn="ctr"/>
              <a:endParaRPr lang="zh-CN" altLang="zh-CN" b="1" dirty="0">
                <a:solidFill>
                  <a:srgbClr val="FFFFFF"/>
                </a:solidFill>
                <a:latin typeface="微软雅黑" panose="020B0503020204020204" pitchFamily="34" charset="-122"/>
                <a:ea typeface="微软雅黑" panose="020B0503020204020204" pitchFamily="34" charset="-122"/>
                <a:sym typeface="方正兰亭黑_GBK" pitchFamily="2" charset="-122"/>
              </a:endParaRPr>
            </a:p>
          </p:txBody>
        </p:sp>
        <p:sp>
          <p:nvSpPr>
            <p:cNvPr id="14" name="椭圆 31"/>
            <p:cNvSpPr>
              <a:spLocks noChangeArrowheads="1"/>
            </p:cNvSpPr>
            <p:nvPr/>
          </p:nvSpPr>
          <p:spPr bwMode="auto">
            <a:xfrm flipH="1">
              <a:off x="107915" y="108022"/>
              <a:ext cx="1366909" cy="1368281"/>
            </a:xfrm>
            <a:prstGeom prst="ellipse">
              <a:avLst/>
            </a:prstGeom>
            <a:blipFill dpi="0" rotWithShape="0">
              <a:blip r:embed="rId2"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bevel/>
                </a14:hiddenLine>
              </a:ext>
            </a:extLst>
          </p:spPr>
          <p:txBody>
            <a:bodyPr anchor="ctr"/>
            <a:lstStyle/>
            <a:p>
              <a:pPr algn="ctr"/>
              <a:endParaRPr lang="zh-CN" altLang="zh-CN" b="1" dirty="0">
                <a:solidFill>
                  <a:srgbClr val="FFFFFF"/>
                </a:solidFill>
                <a:latin typeface="微软雅黑" panose="020B0503020204020204" pitchFamily="34" charset="-122"/>
                <a:ea typeface="微软雅黑" panose="020B0503020204020204" pitchFamily="34" charset="-122"/>
                <a:sym typeface="方正兰亭黑_GBK" pitchFamily="2" charset="-122"/>
              </a:endParaRPr>
            </a:p>
          </p:txBody>
        </p:sp>
      </p:grpSp>
      <p:grpSp>
        <p:nvGrpSpPr>
          <p:cNvPr id="15" name="组合 34"/>
          <p:cNvGrpSpPr/>
          <p:nvPr/>
        </p:nvGrpSpPr>
        <p:grpSpPr bwMode="auto">
          <a:xfrm>
            <a:off x="6665780" y="1507488"/>
            <a:ext cx="1318880" cy="1278999"/>
            <a:chOff x="0" y="0"/>
            <a:chExt cx="1584325" cy="1584325"/>
          </a:xfrm>
        </p:grpSpPr>
        <p:sp>
          <p:nvSpPr>
            <p:cNvPr id="16" name="椭圆 36"/>
            <p:cNvSpPr>
              <a:spLocks noChangeArrowheads="1"/>
            </p:cNvSpPr>
            <p:nvPr/>
          </p:nvSpPr>
          <p:spPr bwMode="auto">
            <a:xfrm>
              <a:off x="0" y="0"/>
              <a:ext cx="1584325" cy="1584325"/>
            </a:xfrm>
            <a:prstGeom prst="ellipse">
              <a:avLst/>
            </a:prstGeom>
            <a:gradFill>
              <a:gsLst>
                <a:gs pos="0">
                  <a:schemeClr val="bg1"/>
                </a:gs>
                <a:gs pos="50000">
                  <a:schemeClr val="bg1">
                    <a:lumMod val="71000"/>
                  </a:schemeClr>
                </a:gs>
                <a:gs pos="100000">
                  <a:schemeClr val="bg1"/>
                </a:gs>
              </a:gsLst>
            </a:gradFill>
            <a:ln w="57150" cmpd="sng">
              <a:solidFill>
                <a:srgbClr val="0070C0"/>
              </a:solidFill>
              <a:round/>
            </a:ln>
            <a:effectLst>
              <a:outerShdw blurRad="177800" dist="88900" dir="6360000" sx="105000" sy="105000" algn="tr" rotWithShape="0">
                <a:prstClr val="black">
                  <a:alpha val="61000"/>
                </a:prstClr>
              </a:outerShdw>
            </a:effectLst>
          </p:spPr>
          <p:txBody>
            <a:bodyPr anchor="ctr"/>
            <a:lstStyle/>
            <a:p>
              <a:pPr algn="ctr"/>
              <a:endParaRPr lang="zh-CN" altLang="zh-CN" b="1" dirty="0">
                <a:solidFill>
                  <a:srgbClr val="FFFFFF"/>
                </a:solidFill>
                <a:latin typeface="微软雅黑" panose="020B0503020204020204" pitchFamily="34" charset="-122"/>
                <a:ea typeface="微软雅黑" panose="020B0503020204020204" pitchFamily="34" charset="-122"/>
                <a:sym typeface="方正兰亭黑_GBK" pitchFamily="2" charset="-122"/>
              </a:endParaRPr>
            </a:p>
          </p:txBody>
        </p:sp>
        <p:sp>
          <p:nvSpPr>
            <p:cNvPr id="17" name="椭圆 37"/>
            <p:cNvSpPr>
              <a:spLocks noChangeArrowheads="1"/>
            </p:cNvSpPr>
            <p:nvPr/>
          </p:nvSpPr>
          <p:spPr bwMode="auto">
            <a:xfrm>
              <a:off x="107950" y="107950"/>
              <a:ext cx="1368425" cy="1368425"/>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bevel/>
                </a14:hiddenLine>
              </a:ext>
            </a:extLst>
          </p:spPr>
          <p:txBody>
            <a:bodyPr anchor="ctr"/>
            <a:lstStyle/>
            <a:p>
              <a:pPr algn="ctr"/>
              <a:endParaRPr lang="zh-CN" altLang="zh-CN" b="1" dirty="0">
                <a:solidFill>
                  <a:srgbClr val="FFFFFF"/>
                </a:solidFill>
                <a:latin typeface="微软雅黑" panose="020B0503020204020204" pitchFamily="34" charset="-122"/>
                <a:ea typeface="微软雅黑" panose="020B0503020204020204" pitchFamily="34" charset="-122"/>
                <a:sym typeface="方正兰亭黑_GBK" pitchFamily="2" charset="-122"/>
              </a:endParaRPr>
            </a:p>
          </p:txBody>
        </p:sp>
      </p:grpSp>
      <p:grpSp>
        <p:nvGrpSpPr>
          <p:cNvPr id="18" name="组合 37"/>
          <p:cNvGrpSpPr/>
          <p:nvPr/>
        </p:nvGrpSpPr>
        <p:grpSpPr bwMode="auto">
          <a:xfrm>
            <a:off x="4858342" y="1507488"/>
            <a:ext cx="1316897" cy="1278999"/>
            <a:chOff x="0" y="0"/>
            <a:chExt cx="1582737" cy="1584325"/>
          </a:xfrm>
        </p:grpSpPr>
        <p:sp>
          <p:nvSpPr>
            <p:cNvPr id="19" name="椭圆 30"/>
            <p:cNvSpPr>
              <a:spLocks noChangeArrowheads="1"/>
            </p:cNvSpPr>
            <p:nvPr/>
          </p:nvSpPr>
          <p:spPr bwMode="auto">
            <a:xfrm>
              <a:off x="0" y="0"/>
              <a:ext cx="1582737" cy="1584325"/>
            </a:xfrm>
            <a:prstGeom prst="ellipse">
              <a:avLst/>
            </a:prstGeom>
            <a:gradFill>
              <a:gsLst>
                <a:gs pos="0">
                  <a:schemeClr val="bg1"/>
                </a:gs>
                <a:gs pos="50000">
                  <a:schemeClr val="bg1">
                    <a:lumMod val="71000"/>
                  </a:schemeClr>
                </a:gs>
                <a:gs pos="100000">
                  <a:schemeClr val="bg1"/>
                </a:gs>
              </a:gsLst>
            </a:gradFill>
            <a:ln w="57150" cmpd="sng">
              <a:solidFill>
                <a:srgbClr val="0070C0"/>
              </a:solidFill>
              <a:round/>
            </a:ln>
            <a:effectLst>
              <a:outerShdw blurRad="177800" dist="88900" dir="6360000" sx="105000" sy="105000" algn="tr" rotWithShape="0">
                <a:prstClr val="black">
                  <a:alpha val="61000"/>
                </a:prstClr>
              </a:outerShdw>
            </a:effectLst>
          </p:spPr>
          <p:txBody>
            <a:bodyPr anchor="ctr"/>
            <a:lstStyle/>
            <a:p>
              <a:pPr algn="ctr"/>
              <a:endParaRPr lang="zh-CN" altLang="zh-CN" b="1" dirty="0">
                <a:solidFill>
                  <a:srgbClr val="FFFFFF"/>
                </a:solidFill>
                <a:latin typeface="微软雅黑" panose="020B0503020204020204" pitchFamily="34" charset="-122"/>
                <a:ea typeface="微软雅黑" panose="020B0503020204020204" pitchFamily="34" charset="-122"/>
                <a:sym typeface="方正兰亭黑_GBK" pitchFamily="2" charset="-122"/>
              </a:endParaRPr>
            </a:p>
          </p:txBody>
        </p:sp>
        <p:sp>
          <p:nvSpPr>
            <p:cNvPr id="20" name="椭圆 25"/>
            <p:cNvSpPr>
              <a:spLocks noChangeArrowheads="1"/>
            </p:cNvSpPr>
            <p:nvPr/>
          </p:nvSpPr>
          <p:spPr bwMode="auto">
            <a:xfrm>
              <a:off x="107950" y="107950"/>
              <a:ext cx="1366837" cy="1368425"/>
            </a:xfrm>
            <a:prstGeom prst="ellipse">
              <a:avLst/>
            </a:prstGeom>
            <a:blipFill dpi="0" rotWithShape="1">
              <a:blip r:embed="rId4" cstate="screen">
                <a:extLst>
                  <a:ext uri="{28A0092B-C50C-407E-A947-70E740481C1C}">
                    <a14:useLocalDpi xmlns:a14="http://schemas.microsoft.com/office/drawing/2010/main"/>
                  </a:ext>
                </a:extLst>
              </a:blip>
              <a:srcRect/>
              <a:stretch>
                <a:fillRect t="-2000" r="-33000" b="-68000"/>
              </a:stretch>
            </a:blipFill>
            <a:ln>
              <a:noFill/>
            </a:ln>
            <a:extLst>
              <a:ext uri="{91240B29-F687-4F45-9708-019B960494DF}">
                <a14:hiddenLine xmlns:a14="http://schemas.microsoft.com/office/drawing/2010/main" w="9525">
                  <a:solidFill>
                    <a:srgbClr val="000000"/>
                  </a:solidFill>
                  <a:bevel/>
                </a14:hiddenLine>
              </a:ext>
            </a:extLst>
          </p:spPr>
          <p:txBody>
            <a:bodyPr anchor="ctr"/>
            <a:lstStyle/>
            <a:p>
              <a:pPr algn="ctr"/>
              <a:endParaRPr lang="zh-CN" altLang="zh-CN" b="1" dirty="0">
                <a:solidFill>
                  <a:srgbClr val="FFFFFF"/>
                </a:solidFill>
                <a:latin typeface="微软雅黑" panose="020B0503020204020204" pitchFamily="34" charset="-122"/>
                <a:ea typeface="微软雅黑" panose="020B0503020204020204" pitchFamily="34" charset="-122"/>
                <a:sym typeface="方正兰亭黑_GBK" pitchFamily="2" charset="-122"/>
              </a:endParaRPr>
            </a:p>
          </p:txBody>
        </p:sp>
      </p:grpSp>
      <p:grpSp>
        <p:nvGrpSpPr>
          <p:cNvPr id="21" name="组合 40"/>
          <p:cNvGrpSpPr/>
          <p:nvPr/>
        </p:nvGrpSpPr>
        <p:grpSpPr bwMode="auto">
          <a:xfrm>
            <a:off x="3058911" y="1507488"/>
            <a:ext cx="1318880" cy="1278999"/>
            <a:chOff x="0" y="0"/>
            <a:chExt cx="1584325" cy="1584325"/>
          </a:xfrm>
        </p:grpSpPr>
        <p:sp>
          <p:nvSpPr>
            <p:cNvPr id="22" name="椭圆 24"/>
            <p:cNvSpPr>
              <a:spLocks noChangeArrowheads="1"/>
            </p:cNvSpPr>
            <p:nvPr/>
          </p:nvSpPr>
          <p:spPr bwMode="auto">
            <a:xfrm>
              <a:off x="0" y="0"/>
              <a:ext cx="1584325" cy="1584325"/>
            </a:xfrm>
            <a:prstGeom prst="ellipse">
              <a:avLst/>
            </a:prstGeom>
            <a:gradFill>
              <a:gsLst>
                <a:gs pos="0">
                  <a:schemeClr val="bg1"/>
                </a:gs>
                <a:gs pos="50000">
                  <a:schemeClr val="bg1">
                    <a:lumMod val="71000"/>
                  </a:schemeClr>
                </a:gs>
                <a:gs pos="100000">
                  <a:schemeClr val="bg1"/>
                </a:gs>
              </a:gsLst>
              <a:lin ang="5400000" scaled="0"/>
            </a:gradFill>
            <a:ln w="57150" cmpd="sng">
              <a:solidFill>
                <a:srgbClr val="0070C0"/>
              </a:solidFill>
              <a:round/>
            </a:ln>
            <a:effectLst>
              <a:outerShdw blurRad="177800" dist="88900" dir="6360000" sx="105000" sy="105000" algn="tr" rotWithShape="0">
                <a:prstClr val="black">
                  <a:alpha val="61000"/>
                </a:prstClr>
              </a:outerShdw>
            </a:effectLst>
          </p:spPr>
          <p:txBody>
            <a:bodyPr anchor="ctr"/>
            <a:lstStyle/>
            <a:p>
              <a:pPr algn="ctr"/>
              <a:endParaRPr lang="zh-CN" altLang="zh-CN" b="1" dirty="0">
                <a:solidFill>
                  <a:srgbClr val="FFFFFF"/>
                </a:solidFill>
                <a:latin typeface="微软雅黑" panose="020B0503020204020204" pitchFamily="34" charset="-122"/>
                <a:ea typeface="微软雅黑" panose="020B0503020204020204" pitchFamily="34" charset="-122"/>
                <a:sym typeface="方正兰亭黑_GBK" pitchFamily="2" charset="-122"/>
              </a:endParaRPr>
            </a:p>
          </p:txBody>
        </p:sp>
        <p:sp>
          <p:nvSpPr>
            <p:cNvPr id="23" name="椭圆 25"/>
            <p:cNvSpPr>
              <a:spLocks noChangeArrowheads="1"/>
            </p:cNvSpPr>
            <p:nvPr/>
          </p:nvSpPr>
          <p:spPr bwMode="auto">
            <a:xfrm>
              <a:off x="107950" y="107950"/>
              <a:ext cx="1368425" cy="1368425"/>
            </a:xfrm>
            <a:prstGeom prst="ellipse">
              <a:avLst/>
            </a:prstGeom>
            <a:blipFill dpi="0" rotWithShape="1">
              <a:blip r:embed="rId5" cstate="screen">
                <a:extLst>
                  <a:ext uri="{28A0092B-C50C-407E-A947-70E740481C1C}">
                    <a14:useLocalDpi xmlns:a14="http://schemas.microsoft.com/office/drawing/2010/main"/>
                  </a:ext>
                </a:extLst>
              </a:blip>
              <a:srcRect/>
              <a:stretch>
                <a:fillRect l="-2000" r="-1000" b="-16000"/>
              </a:stretch>
            </a:blipFill>
            <a:ln>
              <a:noFill/>
            </a:ln>
            <a:extLst>
              <a:ext uri="{91240B29-F687-4F45-9708-019B960494DF}">
                <a14:hiddenLine xmlns:a14="http://schemas.microsoft.com/office/drawing/2010/main" w="9525">
                  <a:solidFill>
                    <a:srgbClr val="000000"/>
                  </a:solidFill>
                  <a:bevel/>
                </a14:hiddenLine>
              </a:ext>
            </a:extLst>
          </p:spPr>
          <p:txBody>
            <a:bodyPr anchor="ctr"/>
            <a:lstStyle/>
            <a:p>
              <a:pPr algn="ctr"/>
              <a:endParaRPr lang="zh-CN" altLang="zh-CN" b="1" dirty="0">
                <a:solidFill>
                  <a:srgbClr val="FFFFFF"/>
                </a:solidFill>
                <a:latin typeface="微软雅黑" panose="020B0503020204020204" pitchFamily="34" charset="-122"/>
                <a:ea typeface="微软雅黑" panose="020B0503020204020204" pitchFamily="34" charset="-122"/>
                <a:sym typeface="方正兰亭黑_GBK" pitchFamily="2" charset="-122"/>
              </a:endParaRPr>
            </a:p>
          </p:txBody>
        </p:sp>
      </p:grpSp>
      <p:sp>
        <p:nvSpPr>
          <p:cNvPr id="24" name="Rectangle 59"/>
          <p:cNvSpPr>
            <a:spLocks noChangeArrowheads="1"/>
          </p:cNvSpPr>
          <p:nvPr/>
        </p:nvSpPr>
        <p:spPr bwMode="auto">
          <a:xfrm>
            <a:off x="1323066" y="3358368"/>
            <a:ext cx="1089344" cy="19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44069" tIns="22034" rIns="44069" bIns="22034">
            <a:spAutoFit/>
          </a:bodyPr>
          <a:lstStyle/>
          <a:p>
            <a:pPr algn="ctr"/>
            <a:r>
              <a:rPr lang="zh-CN" altLang="en-US" sz="1000" b="1" dirty="0">
                <a:latin typeface="微软雅黑" panose="020B0503020204020204" pitchFamily="34" charset="-122"/>
                <a:ea typeface="微软雅黑" panose="020B0503020204020204" pitchFamily="34" charset="-122"/>
                <a:sym typeface="方正兰亭黑_GBK" pitchFamily="2" charset="-122"/>
              </a:rPr>
              <a:t>主要职能及成绩</a:t>
            </a:r>
            <a:endParaRPr lang="en-US" sz="1000" b="1" dirty="0">
              <a:latin typeface="微软雅黑" panose="020B0503020204020204" pitchFamily="34" charset="-122"/>
              <a:ea typeface="微软雅黑" panose="020B0503020204020204" pitchFamily="34" charset="-122"/>
              <a:sym typeface="方正兰亭黑_GBK" pitchFamily="2" charset="-122"/>
            </a:endParaRPr>
          </a:p>
        </p:txBody>
      </p:sp>
      <p:sp>
        <p:nvSpPr>
          <p:cNvPr id="25" name="Rectangle 60"/>
          <p:cNvSpPr>
            <a:spLocks noChangeArrowheads="1"/>
          </p:cNvSpPr>
          <p:nvPr/>
        </p:nvSpPr>
        <p:spPr bwMode="auto">
          <a:xfrm>
            <a:off x="1377278" y="3059952"/>
            <a:ext cx="980921" cy="244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4069" tIns="22034" rIns="44069" bIns="22034">
            <a:spAutoFit/>
          </a:bodyPr>
          <a:lstStyle/>
          <a:p>
            <a:pPr algn="ctr"/>
            <a:r>
              <a:rPr lang="zh-CN" altLang="en-US" sz="1300" b="1" dirty="0">
                <a:solidFill>
                  <a:srgbClr val="0070C0"/>
                </a:solidFill>
                <a:latin typeface="微软雅黑" panose="020B0503020204020204" pitchFamily="34" charset="-122"/>
                <a:ea typeface="微软雅黑" panose="020B0503020204020204" pitchFamily="34" charset="-122"/>
                <a:sym typeface="Calibri" panose="020F0502020204030204" pitchFamily="34" charset="0"/>
              </a:rPr>
              <a:t>输入标题</a:t>
            </a:r>
            <a:endParaRPr lang="en-US" sz="1300" b="1" dirty="0">
              <a:solidFill>
                <a:srgbClr val="0070C0"/>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26" name="矩形 47"/>
          <p:cNvSpPr>
            <a:spLocks noChangeArrowheads="1"/>
          </p:cNvSpPr>
          <p:nvPr/>
        </p:nvSpPr>
        <p:spPr bwMode="auto">
          <a:xfrm>
            <a:off x="1196207" y="3607510"/>
            <a:ext cx="1343063" cy="726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44064" tIns="22033" rIns="44064" bIns="22033">
            <a:spAutoFit/>
          </a:bodyPr>
          <a:lstStyle/>
          <a:p>
            <a:pPr algn="ctr">
              <a:lnSpc>
                <a:spcPct val="110000"/>
              </a:lnSpc>
            </a:pPr>
            <a:r>
              <a:rPr lang="zh-CN" altLang="en-US" sz="1000" b="1" dirty="0">
                <a:latin typeface="微软雅黑" panose="020B0503020204020204" pitchFamily="34" charset="-122"/>
                <a:ea typeface="微软雅黑" panose="020B0503020204020204" pitchFamily="34" charset="-122"/>
                <a:sym typeface="方正兰亭黑_GBK" pitchFamily="2" charset="-122"/>
              </a:rPr>
              <a:t>点击录入你的综合描述说明点击录入你的综合描述说明点击录入你的综合描述说明</a:t>
            </a:r>
            <a:endParaRPr lang="zh-CN" altLang="en-US" sz="1000" b="1" dirty="0">
              <a:latin typeface="微软雅黑" panose="020B0503020204020204" pitchFamily="34" charset="-122"/>
              <a:ea typeface="微软雅黑" panose="020B0503020204020204" pitchFamily="34" charset="-122"/>
            </a:endParaRPr>
          </a:p>
        </p:txBody>
      </p:sp>
      <p:sp>
        <p:nvSpPr>
          <p:cNvPr id="27" name="Rectangle 59"/>
          <p:cNvSpPr>
            <a:spLocks noChangeArrowheads="1"/>
          </p:cNvSpPr>
          <p:nvPr/>
        </p:nvSpPr>
        <p:spPr bwMode="auto">
          <a:xfrm>
            <a:off x="3173679" y="3358368"/>
            <a:ext cx="1089344" cy="19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44069" tIns="22034" rIns="44069" bIns="22034">
            <a:spAutoFit/>
          </a:bodyPr>
          <a:lstStyle/>
          <a:p>
            <a:pPr algn="ctr"/>
            <a:r>
              <a:rPr lang="zh-CN" altLang="en-US" sz="1000" b="1" dirty="0">
                <a:latin typeface="微软雅黑" panose="020B0503020204020204" pitchFamily="34" charset="-122"/>
                <a:ea typeface="微软雅黑" panose="020B0503020204020204" pitchFamily="34" charset="-122"/>
                <a:sym typeface="方正兰亭黑_GBK" pitchFamily="2" charset="-122"/>
              </a:rPr>
              <a:t>主要职能及成绩</a:t>
            </a:r>
            <a:endParaRPr lang="en-US" sz="1000" b="1" dirty="0">
              <a:latin typeface="微软雅黑" panose="020B0503020204020204" pitchFamily="34" charset="-122"/>
              <a:ea typeface="微软雅黑" panose="020B0503020204020204" pitchFamily="34" charset="-122"/>
              <a:sym typeface="方正兰亭黑_GBK" pitchFamily="2" charset="-122"/>
            </a:endParaRPr>
          </a:p>
        </p:txBody>
      </p:sp>
      <p:sp>
        <p:nvSpPr>
          <p:cNvPr id="28" name="Rectangle 60"/>
          <p:cNvSpPr>
            <a:spLocks noChangeArrowheads="1"/>
          </p:cNvSpPr>
          <p:nvPr/>
        </p:nvSpPr>
        <p:spPr bwMode="auto">
          <a:xfrm>
            <a:off x="3227890" y="3059952"/>
            <a:ext cx="980921" cy="244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4069" tIns="22034" rIns="44069" bIns="22034">
            <a:spAutoFit/>
          </a:bodyPr>
          <a:lstStyle/>
          <a:p>
            <a:pPr algn="ctr"/>
            <a:r>
              <a:rPr lang="zh-CN" altLang="en-US" sz="1300" b="1" dirty="0">
                <a:solidFill>
                  <a:srgbClr val="0070C0"/>
                </a:solidFill>
                <a:latin typeface="微软雅黑" panose="020B0503020204020204" pitchFamily="34" charset="-122"/>
                <a:ea typeface="微软雅黑" panose="020B0503020204020204" pitchFamily="34" charset="-122"/>
                <a:sym typeface="Calibri" panose="020F0502020204030204" pitchFamily="34" charset="0"/>
              </a:rPr>
              <a:t>输入标题</a:t>
            </a:r>
            <a:endParaRPr lang="en-US" sz="1300" b="1" dirty="0">
              <a:solidFill>
                <a:srgbClr val="0070C0"/>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29" name="矩形 47"/>
          <p:cNvSpPr>
            <a:spLocks noChangeArrowheads="1"/>
          </p:cNvSpPr>
          <p:nvPr/>
        </p:nvSpPr>
        <p:spPr bwMode="auto">
          <a:xfrm>
            <a:off x="3046818" y="3607510"/>
            <a:ext cx="1343063" cy="726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44064" tIns="22033" rIns="44064" bIns="22033">
            <a:spAutoFit/>
          </a:bodyPr>
          <a:lstStyle/>
          <a:p>
            <a:pPr algn="ctr">
              <a:lnSpc>
                <a:spcPct val="110000"/>
              </a:lnSpc>
            </a:pPr>
            <a:r>
              <a:rPr lang="zh-CN" altLang="en-US" sz="1000" b="1" dirty="0">
                <a:latin typeface="微软雅黑" panose="020B0503020204020204" pitchFamily="34" charset="-122"/>
                <a:ea typeface="微软雅黑" panose="020B0503020204020204" pitchFamily="34" charset="-122"/>
                <a:sym typeface="方正兰亭黑_GBK" pitchFamily="2" charset="-122"/>
              </a:rPr>
              <a:t>点击录入你的综合描述说明点击录入你的综合描述说明点击录入你的综合描述说明</a:t>
            </a:r>
            <a:endParaRPr lang="zh-CN" altLang="en-US" sz="1000" b="1" dirty="0">
              <a:latin typeface="微软雅黑" panose="020B0503020204020204" pitchFamily="34" charset="-122"/>
              <a:ea typeface="微软雅黑" panose="020B0503020204020204" pitchFamily="34" charset="-122"/>
            </a:endParaRPr>
          </a:p>
        </p:txBody>
      </p:sp>
      <p:sp>
        <p:nvSpPr>
          <p:cNvPr id="30" name="Rectangle 59"/>
          <p:cNvSpPr>
            <a:spLocks noChangeArrowheads="1"/>
          </p:cNvSpPr>
          <p:nvPr/>
        </p:nvSpPr>
        <p:spPr bwMode="auto">
          <a:xfrm>
            <a:off x="4972120" y="3358368"/>
            <a:ext cx="1089344" cy="19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44069" tIns="22034" rIns="44069" bIns="22034">
            <a:spAutoFit/>
          </a:bodyPr>
          <a:lstStyle/>
          <a:p>
            <a:pPr algn="ctr"/>
            <a:r>
              <a:rPr lang="zh-CN" altLang="en-US" sz="1000" b="1" dirty="0">
                <a:latin typeface="微软雅黑" panose="020B0503020204020204" pitchFamily="34" charset="-122"/>
                <a:ea typeface="微软雅黑" panose="020B0503020204020204" pitchFamily="34" charset="-122"/>
                <a:sym typeface="方正兰亭黑_GBK" pitchFamily="2" charset="-122"/>
              </a:rPr>
              <a:t>主要职能及成绩</a:t>
            </a:r>
            <a:endParaRPr lang="en-US" sz="1000" b="1" dirty="0">
              <a:latin typeface="微软雅黑" panose="020B0503020204020204" pitchFamily="34" charset="-122"/>
              <a:ea typeface="微软雅黑" panose="020B0503020204020204" pitchFamily="34" charset="-122"/>
              <a:sym typeface="方正兰亭黑_GBK" pitchFamily="2" charset="-122"/>
            </a:endParaRPr>
          </a:p>
        </p:txBody>
      </p:sp>
      <p:sp>
        <p:nvSpPr>
          <p:cNvPr id="31" name="Rectangle 60"/>
          <p:cNvSpPr>
            <a:spLocks noChangeArrowheads="1"/>
          </p:cNvSpPr>
          <p:nvPr/>
        </p:nvSpPr>
        <p:spPr bwMode="auto">
          <a:xfrm>
            <a:off x="5026331" y="3059952"/>
            <a:ext cx="980921" cy="244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4069" tIns="22034" rIns="44069" bIns="22034">
            <a:spAutoFit/>
          </a:bodyPr>
          <a:lstStyle/>
          <a:p>
            <a:pPr algn="ctr"/>
            <a:r>
              <a:rPr lang="zh-CN" altLang="en-US" sz="1300" b="1" dirty="0">
                <a:solidFill>
                  <a:srgbClr val="0070C0"/>
                </a:solidFill>
                <a:latin typeface="微软雅黑" panose="020B0503020204020204" pitchFamily="34" charset="-122"/>
                <a:ea typeface="微软雅黑" panose="020B0503020204020204" pitchFamily="34" charset="-122"/>
                <a:sym typeface="Calibri" panose="020F0502020204030204" pitchFamily="34" charset="0"/>
              </a:rPr>
              <a:t>输入标题</a:t>
            </a:r>
            <a:endParaRPr lang="en-US" sz="1300" b="1" dirty="0">
              <a:solidFill>
                <a:srgbClr val="0070C0"/>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32" name="矩形 47"/>
          <p:cNvSpPr>
            <a:spLocks noChangeArrowheads="1"/>
          </p:cNvSpPr>
          <p:nvPr/>
        </p:nvSpPr>
        <p:spPr bwMode="auto">
          <a:xfrm>
            <a:off x="4845259" y="3607510"/>
            <a:ext cx="1343063" cy="726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44064" tIns="22033" rIns="44064" bIns="22033">
            <a:spAutoFit/>
          </a:bodyPr>
          <a:lstStyle/>
          <a:p>
            <a:pPr algn="ctr">
              <a:lnSpc>
                <a:spcPct val="110000"/>
              </a:lnSpc>
            </a:pPr>
            <a:r>
              <a:rPr lang="zh-CN" altLang="en-US" sz="1000" b="1" dirty="0">
                <a:latin typeface="微软雅黑" panose="020B0503020204020204" pitchFamily="34" charset="-122"/>
                <a:ea typeface="微软雅黑" panose="020B0503020204020204" pitchFamily="34" charset="-122"/>
                <a:sym typeface="方正兰亭黑_GBK" pitchFamily="2" charset="-122"/>
              </a:rPr>
              <a:t>点击录入你的综合描述说明点击录入你的综合描述说明点击录入你的综合描述说明</a:t>
            </a:r>
            <a:endParaRPr lang="zh-CN" altLang="en-US" sz="1000" b="1" dirty="0">
              <a:latin typeface="微软雅黑" panose="020B0503020204020204" pitchFamily="34" charset="-122"/>
              <a:ea typeface="微软雅黑" panose="020B0503020204020204" pitchFamily="34" charset="-122"/>
            </a:endParaRPr>
          </a:p>
        </p:txBody>
      </p:sp>
      <p:sp>
        <p:nvSpPr>
          <p:cNvPr id="33" name="Rectangle 59"/>
          <p:cNvSpPr>
            <a:spLocks noChangeArrowheads="1"/>
          </p:cNvSpPr>
          <p:nvPr/>
        </p:nvSpPr>
        <p:spPr bwMode="auto">
          <a:xfrm>
            <a:off x="6780548" y="3358368"/>
            <a:ext cx="1089344" cy="19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44069" tIns="22034" rIns="44069" bIns="22034">
            <a:spAutoFit/>
          </a:bodyPr>
          <a:lstStyle/>
          <a:p>
            <a:pPr algn="ctr"/>
            <a:r>
              <a:rPr lang="zh-CN" altLang="en-US" sz="1000" b="1" dirty="0">
                <a:latin typeface="微软雅黑" panose="020B0503020204020204" pitchFamily="34" charset="-122"/>
                <a:ea typeface="微软雅黑" panose="020B0503020204020204" pitchFamily="34" charset="-122"/>
                <a:sym typeface="方正兰亭黑_GBK" pitchFamily="2" charset="-122"/>
              </a:rPr>
              <a:t>主要职能及成绩</a:t>
            </a:r>
            <a:endParaRPr lang="en-US" sz="1000" b="1" dirty="0">
              <a:latin typeface="微软雅黑" panose="020B0503020204020204" pitchFamily="34" charset="-122"/>
              <a:ea typeface="微软雅黑" panose="020B0503020204020204" pitchFamily="34" charset="-122"/>
              <a:sym typeface="方正兰亭黑_GBK" pitchFamily="2" charset="-122"/>
            </a:endParaRPr>
          </a:p>
        </p:txBody>
      </p:sp>
      <p:sp>
        <p:nvSpPr>
          <p:cNvPr id="34" name="Rectangle 60"/>
          <p:cNvSpPr>
            <a:spLocks noChangeArrowheads="1"/>
          </p:cNvSpPr>
          <p:nvPr/>
        </p:nvSpPr>
        <p:spPr bwMode="auto">
          <a:xfrm>
            <a:off x="6834760" y="3059952"/>
            <a:ext cx="980921" cy="244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4069" tIns="22034" rIns="44069" bIns="22034">
            <a:spAutoFit/>
          </a:bodyPr>
          <a:lstStyle/>
          <a:p>
            <a:pPr algn="ctr"/>
            <a:r>
              <a:rPr lang="zh-CN" altLang="en-US" sz="1300" b="1" dirty="0">
                <a:solidFill>
                  <a:srgbClr val="0070C0"/>
                </a:solidFill>
                <a:latin typeface="微软雅黑" panose="020B0503020204020204" pitchFamily="34" charset="-122"/>
                <a:ea typeface="微软雅黑" panose="020B0503020204020204" pitchFamily="34" charset="-122"/>
                <a:sym typeface="Calibri" panose="020F0502020204030204" pitchFamily="34" charset="0"/>
              </a:rPr>
              <a:t>输入标题</a:t>
            </a:r>
            <a:endParaRPr lang="en-US" sz="1300" b="1" dirty="0">
              <a:solidFill>
                <a:srgbClr val="0070C0"/>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35" name="矩形 47"/>
          <p:cNvSpPr>
            <a:spLocks noChangeArrowheads="1"/>
          </p:cNvSpPr>
          <p:nvPr/>
        </p:nvSpPr>
        <p:spPr bwMode="auto">
          <a:xfrm>
            <a:off x="6653688" y="3607510"/>
            <a:ext cx="1343063" cy="726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44064" tIns="22033" rIns="44064" bIns="22033">
            <a:spAutoFit/>
          </a:bodyPr>
          <a:lstStyle/>
          <a:p>
            <a:pPr algn="ctr">
              <a:lnSpc>
                <a:spcPct val="110000"/>
              </a:lnSpc>
            </a:pPr>
            <a:r>
              <a:rPr lang="zh-CN" altLang="en-US" sz="1000" b="1" dirty="0">
                <a:latin typeface="微软雅黑" panose="020B0503020204020204" pitchFamily="34" charset="-122"/>
                <a:ea typeface="微软雅黑" panose="020B0503020204020204" pitchFamily="34" charset="-122"/>
                <a:sym typeface="方正兰亭黑_GBK" pitchFamily="2" charset="-122"/>
              </a:rPr>
              <a:t>点击录入你的综合描述说明点击录入你的综合描述说明点击录入你的综合描述说明</a:t>
            </a:r>
            <a:endParaRPr lang="zh-CN" altLang="en-US" sz="10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4443133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1+#ppt_w/2"/>
                                          </p:val>
                                        </p:tav>
                                        <p:tav tm="100000">
                                          <p:val>
                                            <p:strVal val="#ppt_x"/>
                                          </p:val>
                                        </p:tav>
                                      </p:tavLst>
                                    </p:anim>
                                    <p:anim calcmode="lin" valueType="num">
                                      <p:cBhvr additive="base">
                                        <p:cTn id="12"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childTnLst>
                          </p:cTn>
                        </p:par>
                        <p:par>
                          <p:cTn id="20" fill="hold">
                            <p:stCondLst>
                              <p:cond delay="500"/>
                            </p:stCondLst>
                            <p:childTnLst>
                              <p:par>
                                <p:cTn id="21" presetID="53" presetClass="entr" presetSubtype="16"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100" fill="hold"/>
                                        <p:tgtEl>
                                          <p:spTgt spid="7"/>
                                        </p:tgtEl>
                                        <p:attrNameLst>
                                          <p:attrName>ppt_w</p:attrName>
                                        </p:attrNameLst>
                                      </p:cBhvr>
                                      <p:tavLst>
                                        <p:tav tm="0">
                                          <p:val>
                                            <p:fltVal val="0"/>
                                          </p:val>
                                        </p:tav>
                                        <p:tav tm="100000">
                                          <p:val>
                                            <p:strVal val="#ppt_w"/>
                                          </p:val>
                                        </p:tav>
                                      </p:tavLst>
                                    </p:anim>
                                    <p:anim calcmode="lin" valueType="num">
                                      <p:cBhvr>
                                        <p:cTn id="24" dur="100" fill="hold"/>
                                        <p:tgtEl>
                                          <p:spTgt spid="7"/>
                                        </p:tgtEl>
                                        <p:attrNameLst>
                                          <p:attrName>ppt_h</p:attrName>
                                        </p:attrNameLst>
                                      </p:cBhvr>
                                      <p:tavLst>
                                        <p:tav tm="0">
                                          <p:val>
                                            <p:fltVal val="0"/>
                                          </p:val>
                                        </p:tav>
                                        <p:tav tm="100000">
                                          <p:val>
                                            <p:strVal val="#ppt_h"/>
                                          </p:val>
                                        </p:tav>
                                      </p:tavLst>
                                    </p:anim>
                                    <p:animEffect transition="in" filter="fade">
                                      <p:cBhvr>
                                        <p:cTn id="25" dur="100"/>
                                        <p:tgtEl>
                                          <p:spTgt spid="7"/>
                                        </p:tgtEl>
                                      </p:cBhvr>
                                    </p:animEffect>
                                  </p:childTnLst>
                                </p:cTn>
                              </p:par>
                              <p:par>
                                <p:cTn id="26" presetID="6" presetClass="emph" presetSubtype="0" fill="hold" nodeType="withEffect">
                                  <p:stCondLst>
                                    <p:cond delay="100"/>
                                  </p:stCondLst>
                                  <p:childTnLst>
                                    <p:animScale>
                                      <p:cBhvr>
                                        <p:cTn id="27" dur="100" fill="hold"/>
                                        <p:tgtEl>
                                          <p:spTgt spid="7"/>
                                        </p:tgtEl>
                                      </p:cBhvr>
                                      <p:by x="110000" y="110000"/>
                                    </p:animScale>
                                  </p:childTnLst>
                                </p:cTn>
                              </p:par>
                              <p:par>
                                <p:cTn id="28" presetID="6" presetClass="emph" presetSubtype="0" fill="hold" nodeType="withEffect">
                                  <p:stCondLst>
                                    <p:cond delay="200"/>
                                  </p:stCondLst>
                                  <p:childTnLst>
                                    <p:animScale>
                                      <p:cBhvr>
                                        <p:cTn id="29" dur="200" fill="hold"/>
                                        <p:tgtEl>
                                          <p:spTgt spid="7"/>
                                        </p:tgtEl>
                                      </p:cBhvr>
                                      <p:by x="90000" y="90000"/>
                                    </p:animScale>
                                  </p:childTnLst>
                                </p:cTn>
                              </p:par>
                              <p:par>
                                <p:cTn id="30" presetID="6" presetClass="emph" presetSubtype="0" fill="hold" nodeType="withEffect">
                                  <p:stCondLst>
                                    <p:cond delay="400"/>
                                  </p:stCondLst>
                                  <p:childTnLst>
                                    <p:animScale>
                                      <p:cBhvr>
                                        <p:cTn id="31" dur="100" fill="hold"/>
                                        <p:tgtEl>
                                          <p:spTgt spid="7"/>
                                        </p:tgtEl>
                                      </p:cBhvr>
                                      <p:by x="105000" y="105000"/>
                                    </p:animScale>
                                  </p:childTnLst>
                                </p:cTn>
                              </p:par>
                              <p:par>
                                <p:cTn id="32" presetID="6" presetClass="emph" presetSubtype="0" fill="hold" nodeType="withEffect">
                                  <p:stCondLst>
                                    <p:cond delay="500"/>
                                  </p:stCondLst>
                                  <p:childTnLst>
                                    <p:animScale>
                                      <p:cBhvr>
                                        <p:cTn id="33" dur="200" fill="hold"/>
                                        <p:tgtEl>
                                          <p:spTgt spid="7"/>
                                        </p:tgtEl>
                                      </p:cBhvr>
                                      <p:by x="95000" y="95000"/>
                                    </p:animScale>
                                  </p:childTnLst>
                                </p:cTn>
                              </p:par>
                            </p:childTnLst>
                          </p:cTn>
                        </p:par>
                        <p:par>
                          <p:cTn id="34" fill="hold">
                            <p:stCondLst>
                              <p:cond delay="1200"/>
                            </p:stCondLst>
                            <p:childTnLst>
                              <p:par>
                                <p:cTn id="35" presetID="53" presetClass="entr" presetSubtype="16" fill="hold" nodeType="after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p:cTn id="37" dur="100" fill="hold"/>
                                        <p:tgtEl>
                                          <p:spTgt spid="21"/>
                                        </p:tgtEl>
                                        <p:attrNameLst>
                                          <p:attrName>ppt_w</p:attrName>
                                        </p:attrNameLst>
                                      </p:cBhvr>
                                      <p:tavLst>
                                        <p:tav tm="0">
                                          <p:val>
                                            <p:fltVal val="0"/>
                                          </p:val>
                                        </p:tav>
                                        <p:tav tm="100000">
                                          <p:val>
                                            <p:strVal val="#ppt_w"/>
                                          </p:val>
                                        </p:tav>
                                      </p:tavLst>
                                    </p:anim>
                                    <p:anim calcmode="lin" valueType="num">
                                      <p:cBhvr>
                                        <p:cTn id="38" dur="100" fill="hold"/>
                                        <p:tgtEl>
                                          <p:spTgt spid="21"/>
                                        </p:tgtEl>
                                        <p:attrNameLst>
                                          <p:attrName>ppt_h</p:attrName>
                                        </p:attrNameLst>
                                      </p:cBhvr>
                                      <p:tavLst>
                                        <p:tav tm="0">
                                          <p:val>
                                            <p:fltVal val="0"/>
                                          </p:val>
                                        </p:tav>
                                        <p:tav tm="100000">
                                          <p:val>
                                            <p:strVal val="#ppt_h"/>
                                          </p:val>
                                        </p:tav>
                                      </p:tavLst>
                                    </p:anim>
                                    <p:animEffect transition="in" filter="fade">
                                      <p:cBhvr>
                                        <p:cTn id="39" dur="100"/>
                                        <p:tgtEl>
                                          <p:spTgt spid="21"/>
                                        </p:tgtEl>
                                      </p:cBhvr>
                                    </p:animEffect>
                                  </p:childTnLst>
                                </p:cTn>
                              </p:par>
                              <p:par>
                                <p:cTn id="40" presetID="6" presetClass="emph" presetSubtype="0" fill="hold" nodeType="withEffect">
                                  <p:stCondLst>
                                    <p:cond delay="100"/>
                                  </p:stCondLst>
                                  <p:childTnLst>
                                    <p:animScale>
                                      <p:cBhvr>
                                        <p:cTn id="41" dur="100" fill="hold"/>
                                        <p:tgtEl>
                                          <p:spTgt spid="21"/>
                                        </p:tgtEl>
                                      </p:cBhvr>
                                      <p:by x="110000" y="110000"/>
                                    </p:animScale>
                                  </p:childTnLst>
                                </p:cTn>
                              </p:par>
                              <p:par>
                                <p:cTn id="42" presetID="6" presetClass="emph" presetSubtype="0" fill="hold" nodeType="withEffect">
                                  <p:stCondLst>
                                    <p:cond delay="200"/>
                                  </p:stCondLst>
                                  <p:childTnLst>
                                    <p:animScale>
                                      <p:cBhvr>
                                        <p:cTn id="43" dur="200" fill="hold"/>
                                        <p:tgtEl>
                                          <p:spTgt spid="21"/>
                                        </p:tgtEl>
                                      </p:cBhvr>
                                      <p:by x="90000" y="90000"/>
                                    </p:animScale>
                                  </p:childTnLst>
                                </p:cTn>
                              </p:par>
                              <p:par>
                                <p:cTn id="44" presetID="6" presetClass="emph" presetSubtype="0" fill="hold" nodeType="withEffect">
                                  <p:stCondLst>
                                    <p:cond delay="400"/>
                                  </p:stCondLst>
                                  <p:childTnLst>
                                    <p:animScale>
                                      <p:cBhvr>
                                        <p:cTn id="45" dur="100" fill="hold"/>
                                        <p:tgtEl>
                                          <p:spTgt spid="21"/>
                                        </p:tgtEl>
                                      </p:cBhvr>
                                      <p:by x="105000" y="105000"/>
                                    </p:animScale>
                                  </p:childTnLst>
                                </p:cTn>
                              </p:par>
                              <p:par>
                                <p:cTn id="46" presetID="6" presetClass="emph" presetSubtype="0" fill="hold" nodeType="withEffect">
                                  <p:stCondLst>
                                    <p:cond delay="500"/>
                                  </p:stCondLst>
                                  <p:childTnLst>
                                    <p:animScale>
                                      <p:cBhvr>
                                        <p:cTn id="47" dur="200" fill="hold"/>
                                        <p:tgtEl>
                                          <p:spTgt spid="21"/>
                                        </p:tgtEl>
                                      </p:cBhvr>
                                      <p:by x="95000" y="95000"/>
                                    </p:animScale>
                                  </p:childTnLst>
                                </p:cTn>
                              </p:par>
                            </p:childTnLst>
                          </p:cTn>
                        </p:par>
                        <p:par>
                          <p:cTn id="48" fill="hold">
                            <p:stCondLst>
                              <p:cond delay="1900"/>
                            </p:stCondLst>
                            <p:childTnLst>
                              <p:par>
                                <p:cTn id="49" presetID="53" presetClass="entr" presetSubtype="16" fill="hold" nodeType="after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p:cTn id="51" dur="100" fill="hold"/>
                                        <p:tgtEl>
                                          <p:spTgt spid="18"/>
                                        </p:tgtEl>
                                        <p:attrNameLst>
                                          <p:attrName>ppt_w</p:attrName>
                                        </p:attrNameLst>
                                      </p:cBhvr>
                                      <p:tavLst>
                                        <p:tav tm="0">
                                          <p:val>
                                            <p:fltVal val="0"/>
                                          </p:val>
                                        </p:tav>
                                        <p:tav tm="100000">
                                          <p:val>
                                            <p:strVal val="#ppt_w"/>
                                          </p:val>
                                        </p:tav>
                                      </p:tavLst>
                                    </p:anim>
                                    <p:anim calcmode="lin" valueType="num">
                                      <p:cBhvr>
                                        <p:cTn id="52" dur="100" fill="hold"/>
                                        <p:tgtEl>
                                          <p:spTgt spid="18"/>
                                        </p:tgtEl>
                                        <p:attrNameLst>
                                          <p:attrName>ppt_h</p:attrName>
                                        </p:attrNameLst>
                                      </p:cBhvr>
                                      <p:tavLst>
                                        <p:tav tm="0">
                                          <p:val>
                                            <p:fltVal val="0"/>
                                          </p:val>
                                        </p:tav>
                                        <p:tav tm="100000">
                                          <p:val>
                                            <p:strVal val="#ppt_h"/>
                                          </p:val>
                                        </p:tav>
                                      </p:tavLst>
                                    </p:anim>
                                    <p:animEffect transition="in" filter="fade">
                                      <p:cBhvr>
                                        <p:cTn id="53" dur="100"/>
                                        <p:tgtEl>
                                          <p:spTgt spid="18"/>
                                        </p:tgtEl>
                                      </p:cBhvr>
                                    </p:animEffect>
                                  </p:childTnLst>
                                </p:cTn>
                              </p:par>
                              <p:par>
                                <p:cTn id="54" presetID="6" presetClass="emph" presetSubtype="0" fill="hold" nodeType="withEffect">
                                  <p:stCondLst>
                                    <p:cond delay="100"/>
                                  </p:stCondLst>
                                  <p:childTnLst>
                                    <p:animScale>
                                      <p:cBhvr>
                                        <p:cTn id="55" dur="100" fill="hold"/>
                                        <p:tgtEl>
                                          <p:spTgt spid="18"/>
                                        </p:tgtEl>
                                      </p:cBhvr>
                                      <p:by x="110000" y="110000"/>
                                    </p:animScale>
                                  </p:childTnLst>
                                </p:cTn>
                              </p:par>
                              <p:par>
                                <p:cTn id="56" presetID="6" presetClass="emph" presetSubtype="0" fill="hold" nodeType="withEffect">
                                  <p:stCondLst>
                                    <p:cond delay="200"/>
                                  </p:stCondLst>
                                  <p:childTnLst>
                                    <p:animScale>
                                      <p:cBhvr>
                                        <p:cTn id="57" dur="200" fill="hold"/>
                                        <p:tgtEl>
                                          <p:spTgt spid="18"/>
                                        </p:tgtEl>
                                      </p:cBhvr>
                                      <p:by x="90000" y="90000"/>
                                    </p:animScale>
                                  </p:childTnLst>
                                </p:cTn>
                              </p:par>
                              <p:par>
                                <p:cTn id="58" presetID="6" presetClass="emph" presetSubtype="0" fill="hold" nodeType="withEffect">
                                  <p:stCondLst>
                                    <p:cond delay="400"/>
                                  </p:stCondLst>
                                  <p:childTnLst>
                                    <p:animScale>
                                      <p:cBhvr>
                                        <p:cTn id="59" dur="100" fill="hold"/>
                                        <p:tgtEl>
                                          <p:spTgt spid="18"/>
                                        </p:tgtEl>
                                      </p:cBhvr>
                                      <p:by x="105000" y="105000"/>
                                    </p:animScale>
                                  </p:childTnLst>
                                </p:cTn>
                              </p:par>
                              <p:par>
                                <p:cTn id="60" presetID="6" presetClass="emph" presetSubtype="0" fill="hold" nodeType="withEffect">
                                  <p:stCondLst>
                                    <p:cond delay="500"/>
                                  </p:stCondLst>
                                  <p:childTnLst>
                                    <p:animScale>
                                      <p:cBhvr>
                                        <p:cTn id="61" dur="200" fill="hold"/>
                                        <p:tgtEl>
                                          <p:spTgt spid="18"/>
                                        </p:tgtEl>
                                      </p:cBhvr>
                                      <p:by x="95000" y="95000"/>
                                    </p:animScale>
                                  </p:childTnLst>
                                </p:cTn>
                              </p:par>
                            </p:childTnLst>
                          </p:cTn>
                        </p:par>
                        <p:par>
                          <p:cTn id="62" fill="hold">
                            <p:stCondLst>
                              <p:cond delay="2600"/>
                            </p:stCondLst>
                            <p:childTnLst>
                              <p:par>
                                <p:cTn id="63" presetID="53" presetClass="entr" presetSubtype="16" fill="hold" nodeType="afterEffect">
                                  <p:stCondLst>
                                    <p:cond delay="0"/>
                                  </p:stCondLst>
                                  <p:childTnLst>
                                    <p:set>
                                      <p:cBhvr>
                                        <p:cTn id="64" dur="1" fill="hold">
                                          <p:stCondLst>
                                            <p:cond delay="0"/>
                                          </p:stCondLst>
                                        </p:cTn>
                                        <p:tgtEl>
                                          <p:spTgt spid="15"/>
                                        </p:tgtEl>
                                        <p:attrNameLst>
                                          <p:attrName>style.visibility</p:attrName>
                                        </p:attrNameLst>
                                      </p:cBhvr>
                                      <p:to>
                                        <p:strVal val="visible"/>
                                      </p:to>
                                    </p:set>
                                    <p:anim calcmode="lin" valueType="num">
                                      <p:cBhvr>
                                        <p:cTn id="65" dur="100" fill="hold"/>
                                        <p:tgtEl>
                                          <p:spTgt spid="15"/>
                                        </p:tgtEl>
                                        <p:attrNameLst>
                                          <p:attrName>ppt_w</p:attrName>
                                        </p:attrNameLst>
                                      </p:cBhvr>
                                      <p:tavLst>
                                        <p:tav tm="0">
                                          <p:val>
                                            <p:fltVal val="0"/>
                                          </p:val>
                                        </p:tav>
                                        <p:tav tm="100000">
                                          <p:val>
                                            <p:strVal val="#ppt_w"/>
                                          </p:val>
                                        </p:tav>
                                      </p:tavLst>
                                    </p:anim>
                                    <p:anim calcmode="lin" valueType="num">
                                      <p:cBhvr>
                                        <p:cTn id="66" dur="100" fill="hold"/>
                                        <p:tgtEl>
                                          <p:spTgt spid="15"/>
                                        </p:tgtEl>
                                        <p:attrNameLst>
                                          <p:attrName>ppt_h</p:attrName>
                                        </p:attrNameLst>
                                      </p:cBhvr>
                                      <p:tavLst>
                                        <p:tav tm="0">
                                          <p:val>
                                            <p:fltVal val="0"/>
                                          </p:val>
                                        </p:tav>
                                        <p:tav tm="100000">
                                          <p:val>
                                            <p:strVal val="#ppt_h"/>
                                          </p:val>
                                        </p:tav>
                                      </p:tavLst>
                                    </p:anim>
                                    <p:animEffect transition="in" filter="fade">
                                      <p:cBhvr>
                                        <p:cTn id="67" dur="100"/>
                                        <p:tgtEl>
                                          <p:spTgt spid="15"/>
                                        </p:tgtEl>
                                      </p:cBhvr>
                                    </p:animEffect>
                                  </p:childTnLst>
                                </p:cTn>
                              </p:par>
                              <p:par>
                                <p:cTn id="68" presetID="6" presetClass="emph" presetSubtype="0" fill="hold" nodeType="withEffect">
                                  <p:stCondLst>
                                    <p:cond delay="100"/>
                                  </p:stCondLst>
                                  <p:childTnLst>
                                    <p:animScale>
                                      <p:cBhvr>
                                        <p:cTn id="69" dur="100" fill="hold"/>
                                        <p:tgtEl>
                                          <p:spTgt spid="15"/>
                                        </p:tgtEl>
                                      </p:cBhvr>
                                      <p:by x="110000" y="110000"/>
                                    </p:animScale>
                                  </p:childTnLst>
                                </p:cTn>
                              </p:par>
                              <p:par>
                                <p:cTn id="70" presetID="6" presetClass="emph" presetSubtype="0" fill="hold" nodeType="withEffect">
                                  <p:stCondLst>
                                    <p:cond delay="200"/>
                                  </p:stCondLst>
                                  <p:childTnLst>
                                    <p:animScale>
                                      <p:cBhvr>
                                        <p:cTn id="71" dur="200" fill="hold"/>
                                        <p:tgtEl>
                                          <p:spTgt spid="15"/>
                                        </p:tgtEl>
                                      </p:cBhvr>
                                      <p:by x="90000" y="90000"/>
                                    </p:animScale>
                                  </p:childTnLst>
                                </p:cTn>
                              </p:par>
                              <p:par>
                                <p:cTn id="72" presetID="6" presetClass="emph" presetSubtype="0" fill="hold" nodeType="withEffect">
                                  <p:stCondLst>
                                    <p:cond delay="400"/>
                                  </p:stCondLst>
                                  <p:childTnLst>
                                    <p:animScale>
                                      <p:cBhvr>
                                        <p:cTn id="73" dur="100" fill="hold"/>
                                        <p:tgtEl>
                                          <p:spTgt spid="15"/>
                                        </p:tgtEl>
                                      </p:cBhvr>
                                      <p:by x="105000" y="105000"/>
                                    </p:animScale>
                                  </p:childTnLst>
                                </p:cTn>
                              </p:par>
                              <p:par>
                                <p:cTn id="74" presetID="6" presetClass="emph" presetSubtype="0" fill="hold" nodeType="withEffect">
                                  <p:stCondLst>
                                    <p:cond delay="500"/>
                                  </p:stCondLst>
                                  <p:childTnLst>
                                    <p:animScale>
                                      <p:cBhvr>
                                        <p:cTn id="75" dur="200" fill="hold"/>
                                        <p:tgtEl>
                                          <p:spTgt spid="15"/>
                                        </p:tgtEl>
                                      </p:cBhvr>
                                      <p:by x="95000" y="95000"/>
                                    </p:animScale>
                                  </p:childTnLst>
                                </p:cTn>
                              </p:par>
                            </p:childTnLst>
                          </p:cTn>
                        </p:par>
                        <p:par>
                          <p:cTn id="76" fill="hold">
                            <p:stCondLst>
                              <p:cond delay="3300"/>
                            </p:stCondLst>
                            <p:childTnLst>
                              <p:par>
                                <p:cTn id="77" presetID="10" presetClass="entr" presetSubtype="0" fill="hold" grpId="0" nodeType="afterEffect">
                                  <p:stCondLst>
                                    <p:cond delay="0"/>
                                  </p:stCondLst>
                                  <p:childTnLst>
                                    <p:set>
                                      <p:cBhvr>
                                        <p:cTn id="78" dur="1" fill="hold">
                                          <p:stCondLst>
                                            <p:cond delay="0"/>
                                          </p:stCondLst>
                                        </p:cTn>
                                        <p:tgtEl>
                                          <p:spTgt spid="28"/>
                                        </p:tgtEl>
                                        <p:attrNameLst>
                                          <p:attrName>style.visibility</p:attrName>
                                        </p:attrNameLst>
                                      </p:cBhvr>
                                      <p:to>
                                        <p:strVal val="visible"/>
                                      </p:to>
                                    </p:set>
                                    <p:animEffect transition="in" filter="fade">
                                      <p:cBhvr>
                                        <p:cTn id="79" dur="500"/>
                                        <p:tgtEl>
                                          <p:spTgt spid="28"/>
                                        </p:tgtEl>
                                      </p:cBhvr>
                                    </p:animEffect>
                                  </p:childTnLst>
                                </p:cTn>
                              </p:par>
                              <p:par>
                                <p:cTn id="80" presetID="14" presetClass="entr" presetSubtype="10" fill="hold" grpId="0" nodeType="withEffect">
                                  <p:stCondLst>
                                    <p:cond delay="0"/>
                                  </p:stCondLst>
                                  <p:childTnLst>
                                    <p:set>
                                      <p:cBhvr>
                                        <p:cTn id="81" dur="1" fill="hold">
                                          <p:stCondLst>
                                            <p:cond delay="0"/>
                                          </p:stCondLst>
                                        </p:cTn>
                                        <p:tgtEl>
                                          <p:spTgt spid="27"/>
                                        </p:tgtEl>
                                        <p:attrNameLst>
                                          <p:attrName>style.visibility</p:attrName>
                                        </p:attrNameLst>
                                      </p:cBhvr>
                                      <p:to>
                                        <p:strVal val="visible"/>
                                      </p:to>
                                    </p:set>
                                    <p:animEffect transition="in" filter="randombar(horizontal)">
                                      <p:cBhvr>
                                        <p:cTn id="82" dur="500"/>
                                        <p:tgtEl>
                                          <p:spTgt spid="27"/>
                                        </p:tgtEl>
                                      </p:cBhvr>
                                    </p:animEffect>
                                  </p:childTnLst>
                                </p:cTn>
                              </p:par>
                              <p:par>
                                <p:cTn id="83" presetID="14" presetClass="entr" presetSubtype="10" fill="hold" grpId="0" nodeType="withEffect">
                                  <p:stCondLst>
                                    <p:cond delay="0"/>
                                  </p:stCondLst>
                                  <p:childTnLst>
                                    <p:set>
                                      <p:cBhvr>
                                        <p:cTn id="84" dur="1" fill="hold">
                                          <p:stCondLst>
                                            <p:cond delay="0"/>
                                          </p:stCondLst>
                                        </p:cTn>
                                        <p:tgtEl>
                                          <p:spTgt spid="29"/>
                                        </p:tgtEl>
                                        <p:attrNameLst>
                                          <p:attrName>style.visibility</p:attrName>
                                        </p:attrNameLst>
                                      </p:cBhvr>
                                      <p:to>
                                        <p:strVal val="visible"/>
                                      </p:to>
                                    </p:set>
                                    <p:animEffect transition="in" filter="randombar(horizontal)">
                                      <p:cBhvr>
                                        <p:cTn id="85" dur="500"/>
                                        <p:tgtEl>
                                          <p:spTgt spid="29"/>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31"/>
                                        </p:tgtEl>
                                        <p:attrNameLst>
                                          <p:attrName>style.visibility</p:attrName>
                                        </p:attrNameLst>
                                      </p:cBhvr>
                                      <p:to>
                                        <p:strVal val="visible"/>
                                      </p:to>
                                    </p:set>
                                    <p:animEffect transition="in" filter="fade">
                                      <p:cBhvr>
                                        <p:cTn id="88" dur="500"/>
                                        <p:tgtEl>
                                          <p:spTgt spid="31"/>
                                        </p:tgtEl>
                                      </p:cBhvr>
                                    </p:animEffect>
                                  </p:childTnLst>
                                </p:cTn>
                              </p:par>
                              <p:par>
                                <p:cTn id="89" presetID="14" presetClass="entr" presetSubtype="10" fill="hold" grpId="0" nodeType="with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randombar(horizontal)">
                                      <p:cBhvr>
                                        <p:cTn id="91" dur="500"/>
                                        <p:tgtEl>
                                          <p:spTgt spid="30"/>
                                        </p:tgtEl>
                                      </p:cBhvr>
                                    </p:animEffect>
                                  </p:childTnLst>
                                </p:cTn>
                              </p:par>
                              <p:par>
                                <p:cTn id="92" presetID="14" presetClass="entr" presetSubtype="10" fill="hold" grpId="0" nodeType="withEffect">
                                  <p:stCondLst>
                                    <p:cond delay="0"/>
                                  </p:stCondLst>
                                  <p:childTnLst>
                                    <p:set>
                                      <p:cBhvr>
                                        <p:cTn id="93" dur="1" fill="hold">
                                          <p:stCondLst>
                                            <p:cond delay="0"/>
                                          </p:stCondLst>
                                        </p:cTn>
                                        <p:tgtEl>
                                          <p:spTgt spid="32"/>
                                        </p:tgtEl>
                                        <p:attrNameLst>
                                          <p:attrName>style.visibility</p:attrName>
                                        </p:attrNameLst>
                                      </p:cBhvr>
                                      <p:to>
                                        <p:strVal val="visible"/>
                                      </p:to>
                                    </p:set>
                                    <p:animEffect transition="in" filter="randombar(horizontal)">
                                      <p:cBhvr>
                                        <p:cTn id="94" dur="500"/>
                                        <p:tgtEl>
                                          <p:spTgt spid="32"/>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34"/>
                                        </p:tgtEl>
                                        <p:attrNameLst>
                                          <p:attrName>style.visibility</p:attrName>
                                        </p:attrNameLst>
                                      </p:cBhvr>
                                      <p:to>
                                        <p:strVal val="visible"/>
                                      </p:to>
                                    </p:set>
                                    <p:animEffect transition="in" filter="fade">
                                      <p:cBhvr>
                                        <p:cTn id="97" dur="500"/>
                                        <p:tgtEl>
                                          <p:spTgt spid="34"/>
                                        </p:tgtEl>
                                      </p:cBhvr>
                                    </p:animEffect>
                                  </p:childTnLst>
                                </p:cTn>
                              </p:par>
                              <p:par>
                                <p:cTn id="98" presetID="14" presetClass="entr" presetSubtype="10" fill="hold" grpId="0" nodeType="withEffect">
                                  <p:stCondLst>
                                    <p:cond delay="0"/>
                                  </p:stCondLst>
                                  <p:childTnLst>
                                    <p:set>
                                      <p:cBhvr>
                                        <p:cTn id="99" dur="1" fill="hold">
                                          <p:stCondLst>
                                            <p:cond delay="0"/>
                                          </p:stCondLst>
                                        </p:cTn>
                                        <p:tgtEl>
                                          <p:spTgt spid="33"/>
                                        </p:tgtEl>
                                        <p:attrNameLst>
                                          <p:attrName>style.visibility</p:attrName>
                                        </p:attrNameLst>
                                      </p:cBhvr>
                                      <p:to>
                                        <p:strVal val="visible"/>
                                      </p:to>
                                    </p:set>
                                    <p:animEffect transition="in" filter="randombar(horizontal)">
                                      <p:cBhvr>
                                        <p:cTn id="100" dur="500"/>
                                        <p:tgtEl>
                                          <p:spTgt spid="33"/>
                                        </p:tgtEl>
                                      </p:cBhvr>
                                    </p:animEffect>
                                  </p:childTnLst>
                                </p:cTn>
                              </p:par>
                              <p:par>
                                <p:cTn id="101" presetID="14" presetClass="entr" presetSubtype="10" fill="hold" grpId="0" nodeType="withEffect">
                                  <p:stCondLst>
                                    <p:cond delay="0"/>
                                  </p:stCondLst>
                                  <p:childTnLst>
                                    <p:set>
                                      <p:cBhvr>
                                        <p:cTn id="102" dur="1" fill="hold">
                                          <p:stCondLst>
                                            <p:cond delay="0"/>
                                          </p:stCondLst>
                                        </p:cTn>
                                        <p:tgtEl>
                                          <p:spTgt spid="35"/>
                                        </p:tgtEl>
                                        <p:attrNameLst>
                                          <p:attrName>style.visibility</p:attrName>
                                        </p:attrNameLst>
                                      </p:cBhvr>
                                      <p:to>
                                        <p:strVal val="visible"/>
                                      </p:to>
                                    </p:set>
                                    <p:animEffect transition="in" filter="randombar(horizontal)">
                                      <p:cBhvr>
                                        <p:cTn id="103" dur="500"/>
                                        <p:tgtEl>
                                          <p:spTgt spid="35"/>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25"/>
                                        </p:tgtEl>
                                        <p:attrNameLst>
                                          <p:attrName>style.visibility</p:attrName>
                                        </p:attrNameLst>
                                      </p:cBhvr>
                                      <p:to>
                                        <p:strVal val="visible"/>
                                      </p:to>
                                    </p:set>
                                    <p:animEffect transition="in" filter="fade">
                                      <p:cBhvr>
                                        <p:cTn id="106" dur="500"/>
                                        <p:tgtEl>
                                          <p:spTgt spid="25"/>
                                        </p:tgtEl>
                                      </p:cBhvr>
                                    </p:animEffect>
                                  </p:childTnLst>
                                </p:cTn>
                              </p:par>
                              <p:par>
                                <p:cTn id="107" presetID="14" presetClass="entr" presetSubtype="10" fill="hold" grpId="0" nodeType="withEffect">
                                  <p:stCondLst>
                                    <p:cond delay="0"/>
                                  </p:stCondLst>
                                  <p:childTnLst>
                                    <p:set>
                                      <p:cBhvr>
                                        <p:cTn id="108" dur="1" fill="hold">
                                          <p:stCondLst>
                                            <p:cond delay="0"/>
                                          </p:stCondLst>
                                        </p:cTn>
                                        <p:tgtEl>
                                          <p:spTgt spid="24"/>
                                        </p:tgtEl>
                                        <p:attrNameLst>
                                          <p:attrName>style.visibility</p:attrName>
                                        </p:attrNameLst>
                                      </p:cBhvr>
                                      <p:to>
                                        <p:strVal val="visible"/>
                                      </p:to>
                                    </p:set>
                                    <p:animEffect transition="in" filter="randombar(horizontal)">
                                      <p:cBhvr>
                                        <p:cTn id="109" dur="500"/>
                                        <p:tgtEl>
                                          <p:spTgt spid="24"/>
                                        </p:tgtEl>
                                      </p:cBhvr>
                                    </p:animEffect>
                                  </p:childTnLst>
                                </p:cTn>
                              </p:par>
                              <p:par>
                                <p:cTn id="110" presetID="14" presetClass="entr" presetSubtype="10" fill="hold" grpId="0" nodeType="withEffect">
                                  <p:stCondLst>
                                    <p:cond delay="0"/>
                                  </p:stCondLst>
                                  <p:childTnLst>
                                    <p:set>
                                      <p:cBhvr>
                                        <p:cTn id="111" dur="1" fill="hold">
                                          <p:stCondLst>
                                            <p:cond delay="0"/>
                                          </p:stCondLst>
                                        </p:cTn>
                                        <p:tgtEl>
                                          <p:spTgt spid="26"/>
                                        </p:tgtEl>
                                        <p:attrNameLst>
                                          <p:attrName>style.visibility</p:attrName>
                                        </p:attrNameLst>
                                      </p:cBhvr>
                                      <p:to>
                                        <p:strVal val="visible"/>
                                      </p:to>
                                    </p:set>
                                    <p:animEffect transition="in" filter="randombar(horizontal)">
                                      <p:cBhvr>
                                        <p:cTn id="11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24" grpId="0"/>
      <p:bldP spid="25" grpId="0"/>
      <p:bldP spid="26" grpId="0"/>
      <p:bldP spid="27" grpId="0"/>
      <p:bldP spid="28" grpId="0"/>
      <p:bldP spid="29" grpId="0"/>
      <p:bldP spid="30" grpId="0"/>
      <p:bldP spid="31" grpId="0"/>
      <p:bldP spid="32" grpId="0"/>
      <p:bldP spid="33" grpId="0"/>
      <p:bldP spid="34" grpId="0"/>
      <p:bldP spid="3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816346" y="164349"/>
            <a:ext cx="1466161" cy="341820"/>
            <a:chOff x="3816346" y="164349"/>
            <a:chExt cx="1466161" cy="341820"/>
          </a:xfrm>
        </p:grpSpPr>
        <p:sp>
          <p:nvSpPr>
            <p:cNvPr id="10" name="圆角矩形 9"/>
            <p:cNvSpPr/>
            <p:nvPr/>
          </p:nvSpPr>
          <p:spPr>
            <a:xfrm>
              <a:off x="3816346" y="164349"/>
              <a:ext cx="1466161" cy="341820"/>
            </a:xfrm>
            <a:prstGeom prst="roundRect">
              <a:avLst>
                <a:gd name="adj" fmla="val 50000"/>
              </a:avLst>
            </a:prstGeom>
            <a:solidFill>
              <a:schemeClr val="bg1"/>
            </a:solidFill>
            <a:ln w="31750">
              <a:noFill/>
            </a:ln>
            <a:effectLst>
              <a:outerShdw blurRad="4445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sp>
          <p:nvSpPr>
            <p:cNvPr id="11" name="矩形 10"/>
            <p:cNvSpPr/>
            <p:nvPr/>
          </p:nvSpPr>
          <p:spPr>
            <a:xfrm>
              <a:off x="4067561" y="196839"/>
              <a:ext cx="963726" cy="247760"/>
            </a:xfrm>
            <a:prstGeom prst="rect">
              <a:avLst/>
            </a:prstGeom>
          </p:spPr>
          <p:txBody>
            <a:bodyPr wrap="none">
              <a:spAutoFit/>
            </a:bodyPr>
            <a:lstStyle/>
            <a:p>
              <a:pPr algn="ctr"/>
              <a:r>
                <a:rPr lang="zh-CN" altLang="en-US" sz="1010" b="1" dirty="0" smtClean="0">
                  <a:solidFill>
                    <a:srgbClr val="0064C6"/>
                  </a:solidFill>
                  <a:latin typeface="微软雅黑" panose="020B0503020204020204" pitchFamily="34" charset="-122"/>
                  <a:ea typeface="微软雅黑" panose="020B0503020204020204" pitchFamily="34" charset="-122"/>
                </a:rPr>
                <a:t>单击添加标题</a:t>
              </a:r>
              <a:endParaRPr lang="zh-CN" altLang="en-US" sz="1010" b="1" dirty="0">
                <a:solidFill>
                  <a:srgbClr val="0064C6"/>
                </a:solidFill>
                <a:latin typeface="微软雅黑" panose="020B0503020204020204" pitchFamily="34" charset="-122"/>
                <a:ea typeface="微软雅黑" panose="020B0503020204020204" pitchFamily="34" charset="-122"/>
              </a:endParaRPr>
            </a:p>
          </p:txBody>
        </p:sp>
      </p:grpSp>
      <p:sp>
        <p:nvSpPr>
          <p:cNvPr id="12" name="矩形 11"/>
          <p:cNvSpPr/>
          <p:nvPr/>
        </p:nvSpPr>
        <p:spPr>
          <a:xfrm>
            <a:off x="3011691" y="196839"/>
            <a:ext cx="681387" cy="248004"/>
          </a:xfrm>
          <a:prstGeom prst="rect">
            <a:avLst/>
          </a:prstGeom>
        </p:spPr>
        <p:txBody>
          <a:bodyPr wrap="none">
            <a:spAutoFit/>
          </a:bodyPr>
          <a:lstStyle/>
          <a:p>
            <a:pPr algn="ctr"/>
            <a:r>
              <a:rPr lang="en-US" altLang="zh-CN" sz="1010" b="1" dirty="0">
                <a:solidFill>
                  <a:schemeClr val="bg1">
                    <a:lumMod val="65000"/>
                  </a:schemeClr>
                </a:solidFill>
                <a:latin typeface="微软雅黑" panose="020B0503020204020204" pitchFamily="34" charset="-122"/>
                <a:ea typeface="微软雅黑" panose="020B0503020204020204" pitchFamily="34" charset="-122"/>
              </a:rPr>
              <a:t>&gt;&gt;&gt;&gt;&gt;</a:t>
            </a:r>
            <a:endParaRPr lang="zh-CN" altLang="en-US" sz="1010" b="1"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3" name="矩形 12"/>
          <p:cNvSpPr/>
          <p:nvPr/>
        </p:nvSpPr>
        <p:spPr>
          <a:xfrm>
            <a:off x="5386604" y="196839"/>
            <a:ext cx="681387" cy="248004"/>
          </a:xfrm>
          <a:prstGeom prst="rect">
            <a:avLst/>
          </a:prstGeom>
        </p:spPr>
        <p:txBody>
          <a:bodyPr wrap="none">
            <a:spAutoFit/>
          </a:bodyPr>
          <a:lstStyle/>
          <a:p>
            <a:pPr algn="ctr"/>
            <a:r>
              <a:rPr lang="en-US" altLang="zh-CN" sz="1010" b="1" dirty="0">
                <a:solidFill>
                  <a:schemeClr val="bg1">
                    <a:lumMod val="65000"/>
                  </a:schemeClr>
                </a:solidFill>
                <a:latin typeface="微软雅黑" panose="020B0503020204020204" pitchFamily="34" charset="-122"/>
                <a:ea typeface="微软雅黑" panose="020B0503020204020204" pitchFamily="34" charset="-122"/>
              </a:rPr>
              <a:t>&lt;&lt;&lt;&lt;&lt;</a:t>
            </a:r>
            <a:endParaRPr lang="zh-CN" altLang="en-US" sz="1010" b="1"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44" name="椭圆 54"/>
          <p:cNvSpPr/>
          <p:nvPr/>
        </p:nvSpPr>
        <p:spPr>
          <a:xfrm>
            <a:off x="3147641" y="2070185"/>
            <a:ext cx="3013149" cy="1514048"/>
          </a:xfrm>
          <a:custGeom>
            <a:avLst/>
            <a:gdLst>
              <a:gd name="connsiteX0" fmla="*/ 0 w 3439659"/>
              <a:gd name="connsiteY0" fmla="*/ 1719830 h 3439659"/>
              <a:gd name="connsiteX1" fmla="*/ 1719830 w 3439659"/>
              <a:gd name="connsiteY1" fmla="*/ 0 h 3439659"/>
              <a:gd name="connsiteX2" fmla="*/ 3439660 w 3439659"/>
              <a:gd name="connsiteY2" fmla="*/ 1719830 h 3439659"/>
              <a:gd name="connsiteX3" fmla="*/ 1719830 w 3439659"/>
              <a:gd name="connsiteY3" fmla="*/ 3439660 h 3439659"/>
              <a:gd name="connsiteX4" fmla="*/ 0 w 3439659"/>
              <a:gd name="connsiteY4" fmla="*/ 1719830 h 3439659"/>
              <a:gd name="connsiteX0-1" fmla="*/ 0 w 3487467"/>
              <a:gd name="connsiteY0-2" fmla="*/ 0 h 1719830"/>
              <a:gd name="connsiteX1-3" fmla="*/ 3439660 w 3487467"/>
              <a:gd name="connsiteY1-4" fmla="*/ 0 h 1719830"/>
              <a:gd name="connsiteX2-5" fmla="*/ 1719830 w 3487467"/>
              <a:gd name="connsiteY2-6" fmla="*/ 1719830 h 1719830"/>
              <a:gd name="connsiteX3-7" fmla="*/ 0 w 3487467"/>
              <a:gd name="connsiteY3-8" fmla="*/ 0 h 1719830"/>
              <a:gd name="connsiteX0-9" fmla="*/ 6132 w 3493599"/>
              <a:gd name="connsiteY0-10" fmla="*/ 130018 h 1849848"/>
              <a:gd name="connsiteX1-11" fmla="*/ 3445792 w 3493599"/>
              <a:gd name="connsiteY1-12" fmla="*/ 130018 h 1849848"/>
              <a:gd name="connsiteX2-13" fmla="*/ 1725962 w 3493599"/>
              <a:gd name="connsiteY2-14" fmla="*/ 1849848 h 1849848"/>
              <a:gd name="connsiteX3-15" fmla="*/ 6132 w 3493599"/>
              <a:gd name="connsiteY3-16" fmla="*/ 130018 h 1849848"/>
              <a:gd name="connsiteX0-17" fmla="*/ 6132 w 3493599"/>
              <a:gd name="connsiteY0-18" fmla="*/ 35412 h 1755242"/>
              <a:gd name="connsiteX1-19" fmla="*/ 3445792 w 3493599"/>
              <a:gd name="connsiteY1-20" fmla="*/ 35412 h 1755242"/>
              <a:gd name="connsiteX2-21" fmla="*/ 1725962 w 3493599"/>
              <a:gd name="connsiteY2-22" fmla="*/ 1755242 h 1755242"/>
              <a:gd name="connsiteX3-23" fmla="*/ 6132 w 3493599"/>
              <a:gd name="connsiteY3-24" fmla="*/ 35412 h 1755242"/>
              <a:gd name="connsiteX0-25" fmla="*/ 4377 w 3488420"/>
              <a:gd name="connsiteY0-26" fmla="*/ 11795 h 1772900"/>
              <a:gd name="connsiteX1-27" fmla="*/ 3450912 w 3488420"/>
              <a:gd name="connsiteY1-28" fmla="*/ 53046 h 1772900"/>
              <a:gd name="connsiteX2-29" fmla="*/ 1731082 w 3488420"/>
              <a:gd name="connsiteY2-30" fmla="*/ 1772876 h 1772900"/>
              <a:gd name="connsiteX3-31" fmla="*/ 4377 w 3488420"/>
              <a:gd name="connsiteY3-32" fmla="*/ 11795 h 1772900"/>
              <a:gd name="connsiteX0-33" fmla="*/ 39013 w 3522446"/>
              <a:gd name="connsiteY0-34" fmla="*/ 134148 h 1909003"/>
              <a:gd name="connsiteX1-35" fmla="*/ 3485548 w 3522446"/>
              <a:gd name="connsiteY1-36" fmla="*/ 175399 h 1909003"/>
              <a:gd name="connsiteX2-37" fmla="*/ 1738217 w 3522446"/>
              <a:gd name="connsiteY2-38" fmla="*/ 1908979 h 1909003"/>
              <a:gd name="connsiteX3-39" fmla="*/ 39013 w 3522446"/>
              <a:gd name="connsiteY3-40" fmla="*/ 134148 h 1909003"/>
              <a:gd name="connsiteX0-41" fmla="*/ 55067 w 3553265"/>
              <a:gd name="connsiteY0-42" fmla="*/ 134148 h 1909002"/>
              <a:gd name="connsiteX1-43" fmla="*/ 3501602 w 3553265"/>
              <a:gd name="connsiteY1-44" fmla="*/ 175399 h 1909002"/>
              <a:gd name="connsiteX2-45" fmla="*/ 1754271 w 3553265"/>
              <a:gd name="connsiteY2-46" fmla="*/ 1908979 h 1909002"/>
              <a:gd name="connsiteX3-47" fmla="*/ 55067 w 3553265"/>
              <a:gd name="connsiteY3-48" fmla="*/ 134148 h 1909002"/>
              <a:gd name="connsiteX0-49" fmla="*/ 39426 w 3502160"/>
              <a:gd name="connsiteY0-50" fmla="*/ 134148 h 1909003"/>
              <a:gd name="connsiteX1-51" fmla="*/ 3465335 w 3502160"/>
              <a:gd name="connsiteY1-52" fmla="*/ 175399 h 1909003"/>
              <a:gd name="connsiteX2-53" fmla="*/ 1718004 w 3502160"/>
              <a:gd name="connsiteY2-54" fmla="*/ 1908979 h 1909003"/>
              <a:gd name="connsiteX3-55" fmla="*/ 39426 w 3502160"/>
              <a:gd name="connsiteY3-56" fmla="*/ 134148 h 1909003"/>
              <a:gd name="connsiteX0-57" fmla="*/ 8999 w 3471733"/>
              <a:gd name="connsiteY0-58" fmla="*/ 21578 h 1796433"/>
              <a:gd name="connsiteX1-59" fmla="*/ 3434908 w 3471733"/>
              <a:gd name="connsiteY1-60" fmla="*/ 62829 h 1796433"/>
              <a:gd name="connsiteX2-61" fmla="*/ 1687577 w 3471733"/>
              <a:gd name="connsiteY2-62" fmla="*/ 1796409 h 1796433"/>
              <a:gd name="connsiteX3-63" fmla="*/ 8999 w 3471733"/>
              <a:gd name="connsiteY3-64" fmla="*/ 21578 h 1796433"/>
              <a:gd name="connsiteX0-65" fmla="*/ 39425 w 3502159"/>
              <a:gd name="connsiteY0-66" fmla="*/ 135675 h 1931154"/>
              <a:gd name="connsiteX1-67" fmla="*/ 3465334 w 3502159"/>
              <a:gd name="connsiteY1-68" fmla="*/ 176926 h 1931154"/>
              <a:gd name="connsiteX2-69" fmla="*/ 1718003 w 3502159"/>
              <a:gd name="connsiteY2-70" fmla="*/ 1931131 h 1931154"/>
              <a:gd name="connsiteX3-71" fmla="*/ 39425 w 3502159"/>
              <a:gd name="connsiteY3-72" fmla="*/ 135675 h 1931154"/>
              <a:gd name="connsiteX0-73" fmla="*/ 7276 w 3470010"/>
              <a:gd name="connsiteY0-74" fmla="*/ 26065 h 1821544"/>
              <a:gd name="connsiteX1-75" fmla="*/ 3433185 w 3470010"/>
              <a:gd name="connsiteY1-76" fmla="*/ 67316 h 1821544"/>
              <a:gd name="connsiteX2-77" fmla="*/ 1685854 w 3470010"/>
              <a:gd name="connsiteY2-78" fmla="*/ 1821521 h 1821544"/>
              <a:gd name="connsiteX3-79" fmla="*/ 7276 w 3470010"/>
              <a:gd name="connsiteY3-80" fmla="*/ 26065 h 1821544"/>
              <a:gd name="connsiteX0-81" fmla="*/ 12669 w 3492943"/>
              <a:gd name="connsiteY0-82" fmla="*/ 26065 h 1822469"/>
              <a:gd name="connsiteX1-83" fmla="*/ 3438578 w 3492943"/>
              <a:gd name="connsiteY1-84" fmla="*/ 67316 h 1822469"/>
              <a:gd name="connsiteX2-85" fmla="*/ 1691247 w 3492943"/>
              <a:gd name="connsiteY2-86" fmla="*/ 1821521 h 1822469"/>
              <a:gd name="connsiteX3-87" fmla="*/ 12669 w 3492943"/>
              <a:gd name="connsiteY3-88" fmla="*/ 26065 h 1822469"/>
              <a:gd name="connsiteX0-89" fmla="*/ 48756 w 3529030"/>
              <a:gd name="connsiteY0-90" fmla="*/ 3139 h 1799516"/>
              <a:gd name="connsiteX1-91" fmla="*/ 3474665 w 3529030"/>
              <a:gd name="connsiteY1-92" fmla="*/ 44390 h 1799516"/>
              <a:gd name="connsiteX2-93" fmla="*/ 1727334 w 3529030"/>
              <a:gd name="connsiteY2-94" fmla="*/ 1798595 h 1799516"/>
              <a:gd name="connsiteX3-95" fmla="*/ 48756 w 3529030"/>
              <a:gd name="connsiteY3-96" fmla="*/ 3139 h 1799516"/>
              <a:gd name="connsiteX0-97" fmla="*/ 48756 w 3529030"/>
              <a:gd name="connsiteY0-98" fmla="*/ 5796 h 1802173"/>
              <a:gd name="connsiteX1-99" fmla="*/ 3474665 w 3529030"/>
              <a:gd name="connsiteY1-100" fmla="*/ 47047 h 1802173"/>
              <a:gd name="connsiteX2-101" fmla="*/ 1727334 w 3529030"/>
              <a:gd name="connsiteY2-102" fmla="*/ 1801252 h 1802173"/>
              <a:gd name="connsiteX3-103" fmla="*/ 48756 w 3529030"/>
              <a:gd name="connsiteY3-104" fmla="*/ 5796 h 1802173"/>
              <a:gd name="connsiteX0-105" fmla="*/ 48756 w 3477652"/>
              <a:gd name="connsiteY0-106" fmla="*/ 5796 h 1802173"/>
              <a:gd name="connsiteX1-107" fmla="*/ 3474665 w 3477652"/>
              <a:gd name="connsiteY1-108" fmla="*/ 47047 h 1802173"/>
              <a:gd name="connsiteX2-109" fmla="*/ 1727334 w 3477652"/>
              <a:gd name="connsiteY2-110" fmla="*/ 1801252 h 1802173"/>
              <a:gd name="connsiteX3-111" fmla="*/ 48756 w 3477652"/>
              <a:gd name="connsiteY3-112" fmla="*/ 5796 h 1802173"/>
            </a:gdLst>
            <a:ahLst/>
            <a:cxnLst>
              <a:cxn ang="0">
                <a:pos x="connsiteX0-1" y="connsiteY0-2"/>
              </a:cxn>
              <a:cxn ang="0">
                <a:pos x="connsiteX1-3" y="connsiteY1-4"/>
              </a:cxn>
              <a:cxn ang="0">
                <a:pos x="connsiteX2-5" y="connsiteY2-6"/>
              </a:cxn>
              <a:cxn ang="0">
                <a:pos x="connsiteX3-7" y="connsiteY3-8"/>
              </a:cxn>
            </a:cxnLst>
            <a:rect l="l" t="t" r="r" b="b"/>
            <a:pathLst>
              <a:path w="3477652" h="1802173">
                <a:moveTo>
                  <a:pt x="48756" y="5796"/>
                </a:moveTo>
                <a:cubicBezTo>
                  <a:pt x="305602" y="15937"/>
                  <a:pt x="3181151" y="-33335"/>
                  <a:pt x="3474665" y="47047"/>
                </a:cubicBezTo>
                <a:cubicBezTo>
                  <a:pt x="3527547" y="271809"/>
                  <a:pt x="2875835" y="1753126"/>
                  <a:pt x="1727334" y="1801252"/>
                </a:cubicBezTo>
                <a:cubicBezTo>
                  <a:pt x="578833" y="1849378"/>
                  <a:pt x="-208090" y="-4345"/>
                  <a:pt x="48756" y="5796"/>
                </a:cubicBezTo>
                <a:close/>
              </a:path>
            </a:pathLst>
          </a:cu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58759" tIns="29380" rIns="58759" bIns="29380" rtlCol="0" anchor="ctr"/>
          <a:lstStyle/>
          <a:p>
            <a:pPr algn="ctr"/>
            <a:endParaRPr lang="zh-CN" altLang="en-US"/>
          </a:p>
        </p:txBody>
      </p:sp>
      <p:sp>
        <p:nvSpPr>
          <p:cNvPr id="45" name="TextBox 3"/>
          <p:cNvSpPr txBox="1"/>
          <p:nvPr/>
        </p:nvSpPr>
        <p:spPr>
          <a:xfrm>
            <a:off x="2092124" y="1918737"/>
            <a:ext cx="580330" cy="244000"/>
          </a:xfrm>
          <a:prstGeom prst="rect">
            <a:avLst/>
          </a:prstGeom>
          <a:noFill/>
        </p:spPr>
        <p:txBody>
          <a:bodyPr wrap="none" lIns="58759" tIns="29380" rIns="58759" bIns="29380" rtlCol="0">
            <a:spAutoFit/>
          </a:bodyPr>
          <a:lstStyle/>
          <a:p>
            <a:pPr algn="ctr"/>
            <a:r>
              <a:rPr lang="zh-CN" altLang="en-US" b="1" dirty="0">
                <a:latin typeface="微软雅黑" panose="020B0503020204020204" pitchFamily="34" charset="-122"/>
                <a:ea typeface="微软雅黑" panose="020B0503020204020204" pitchFamily="34" charset="-122"/>
              </a:rPr>
              <a:t>主题一</a:t>
            </a:r>
          </a:p>
        </p:txBody>
      </p:sp>
      <p:cxnSp>
        <p:nvCxnSpPr>
          <p:cNvPr id="46" name="直接连接符 45"/>
          <p:cNvCxnSpPr/>
          <p:nvPr/>
        </p:nvCxnSpPr>
        <p:spPr>
          <a:xfrm flipV="1">
            <a:off x="2976934" y="2066840"/>
            <a:ext cx="1658288" cy="17836"/>
          </a:xfrm>
          <a:prstGeom prst="line">
            <a:avLst/>
          </a:prstGeom>
          <a:ln w="762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flipV="1">
            <a:off x="3336311" y="2066841"/>
            <a:ext cx="1298910" cy="885777"/>
          </a:xfrm>
          <a:prstGeom prst="line">
            <a:avLst/>
          </a:prstGeom>
          <a:ln w="762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V="1">
            <a:off x="4092564" y="2066842"/>
            <a:ext cx="542657" cy="1494969"/>
          </a:xfrm>
          <a:prstGeom prst="line">
            <a:avLst/>
          </a:prstGeom>
          <a:ln w="762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H="1" flipV="1">
            <a:off x="4635222" y="2066842"/>
            <a:ext cx="581005" cy="1442619"/>
          </a:xfrm>
          <a:prstGeom prst="line">
            <a:avLst/>
          </a:prstGeom>
          <a:ln w="762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H="1" flipV="1">
            <a:off x="4635221" y="2066841"/>
            <a:ext cx="1269531" cy="885777"/>
          </a:xfrm>
          <a:prstGeom prst="line">
            <a:avLst/>
          </a:prstGeom>
          <a:ln w="762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4635221" y="2066839"/>
            <a:ext cx="1612676" cy="11599"/>
          </a:xfrm>
          <a:prstGeom prst="line">
            <a:avLst/>
          </a:prstGeom>
          <a:ln w="76200">
            <a:solidFill>
              <a:srgbClr val="0070C0"/>
            </a:solidFill>
          </a:ln>
        </p:spPr>
        <p:style>
          <a:lnRef idx="1">
            <a:schemeClr val="accent1"/>
          </a:lnRef>
          <a:fillRef idx="0">
            <a:schemeClr val="accent1"/>
          </a:fillRef>
          <a:effectRef idx="0">
            <a:schemeClr val="accent1"/>
          </a:effectRef>
          <a:fontRef idx="minor">
            <a:schemeClr val="tx1"/>
          </a:fontRef>
        </p:style>
      </p:cxnSp>
      <p:sp>
        <p:nvSpPr>
          <p:cNvPr id="52" name="椭圆 51"/>
          <p:cNvSpPr/>
          <p:nvPr/>
        </p:nvSpPr>
        <p:spPr>
          <a:xfrm>
            <a:off x="3163548" y="2618403"/>
            <a:ext cx="571960" cy="554592"/>
          </a:xfrm>
          <a:prstGeom prst="ellipse">
            <a:avLst/>
          </a:prstGeom>
          <a:solidFill>
            <a:srgbClr val="0070C0"/>
          </a:solidFill>
        </p:spPr>
        <p:style>
          <a:lnRef idx="3">
            <a:schemeClr val="lt1"/>
          </a:lnRef>
          <a:fillRef idx="1">
            <a:schemeClr val="accent6"/>
          </a:fillRef>
          <a:effectRef idx="1">
            <a:schemeClr val="accent6"/>
          </a:effectRef>
          <a:fontRef idx="minor">
            <a:schemeClr val="lt1"/>
          </a:fontRef>
        </p:style>
        <p:txBody>
          <a:bodyPr lIns="58759" tIns="29380" rIns="58759" bIns="29380" rtlCol="0" anchor="ctr"/>
          <a:lstStyle/>
          <a:p>
            <a:pPr algn="ctr"/>
            <a:endParaRPr lang="zh-CN" altLang="en-US"/>
          </a:p>
        </p:txBody>
      </p:sp>
      <p:sp>
        <p:nvSpPr>
          <p:cNvPr id="53" name="椭圆 52"/>
          <p:cNvSpPr/>
          <p:nvPr/>
        </p:nvSpPr>
        <p:spPr>
          <a:xfrm>
            <a:off x="3840655" y="3232163"/>
            <a:ext cx="571960" cy="554592"/>
          </a:xfrm>
          <a:prstGeom prst="ellipse">
            <a:avLst/>
          </a:prstGeom>
          <a:solidFill>
            <a:srgbClr val="0070C0"/>
          </a:solidFill>
        </p:spPr>
        <p:style>
          <a:lnRef idx="3">
            <a:schemeClr val="lt1"/>
          </a:lnRef>
          <a:fillRef idx="1">
            <a:schemeClr val="accent6"/>
          </a:fillRef>
          <a:effectRef idx="1">
            <a:schemeClr val="accent6"/>
          </a:effectRef>
          <a:fontRef idx="minor">
            <a:schemeClr val="lt1"/>
          </a:fontRef>
        </p:style>
        <p:txBody>
          <a:bodyPr lIns="58759" tIns="29380" rIns="58759" bIns="29380" rtlCol="0" anchor="ctr"/>
          <a:lstStyle/>
          <a:p>
            <a:pPr algn="ctr"/>
            <a:endParaRPr lang="zh-CN" altLang="en-US"/>
          </a:p>
        </p:txBody>
      </p:sp>
      <p:sp>
        <p:nvSpPr>
          <p:cNvPr id="54" name="椭圆 53"/>
          <p:cNvSpPr/>
          <p:nvPr/>
        </p:nvSpPr>
        <p:spPr>
          <a:xfrm>
            <a:off x="4925723" y="3203818"/>
            <a:ext cx="571960" cy="554592"/>
          </a:xfrm>
          <a:prstGeom prst="ellipse">
            <a:avLst/>
          </a:prstGeom>
          <a:solidFill>
            <a:srgbClr val="0070C0"/>
          </a:solidFill>
        </p:spPr>
        <p:style>
          <a:lnRef idx="3">
            <a:schemeClr val="lt1"/>
          </a:lnRef>
          <a:fillRef idx="1">
            <a:schemeClr val="accent6"/>
          </a:fillRef>
          <a:effectRef idx="1">
            <a:schemeClr val="accent6"/>
          </a:effectRef>
          <a:fontRef idx="minor">
            <a:schemeClr val="lt1"/>
          </a:fontRef>
        </p:style>
        <p:txBody>
          <a:bodyPr lIns="58759" tIns="29380" rIns="58759" bIns="29380" rtlCol="0" anchor="ctr"/>
          <a:lstStyle/>
          <a:p>
            <a:pPr algn="ctr"/>
            <a:endParaRPr lang="zh-CN" altLang="en-US"/>
          </a:p>
        </p:txBody>
      </p:sp>
      <p:sp>
        <p:nvSpPr>
          <p:cNvPr id="55" name="椭圆 54"/>
          <p:cNvSpPr/>
          <p:nvPr/>
        </p:nvSpPr>
        <p:spPr>
          <a:xfrm>
            <a:off x="5578529" y="2537029"/>
            <a:ext cx="571960" cy="554592"/>
          </a:xfrm>
          <a:prstGeom prst="ellipse">
            <a:avLst/>
          </a:prstGeom>
          <a:solidFill>
            <a:srgbClr val="0070C0"/>
          </a:solidFill>
        </p:spPr>
        <p:style>
          <a:lnRef idx="3">
            <a:schemeClr val="lt1"/>
          </a:lnRef>
          <a:fillRef idx="1">
            <a:schemeClr val="accent6"/>
          </a:fillRef>
          <a:effectRef idx="1">
            <a:schemeClr val="accent6"/>
          </a:effectRef>
          <a:fontRef idx="minor">
            <a:schemeClr val="lt1"/>
          </a:fontRef>
        </p:style>
        <p:txBody>
          <a:bodyPr lIns="58759" tIns="29380" rIns="58759" bIns="29380" rtlCol="0" anchor="ctr"/>
          <a:lstStyle/>
          <a:p>
            <a:pPr algn="ctr"/>
            <a:endParaRPr lang="zh-CN" altLang="en-US"/>
          </a:p>
        </p:txBody>
      </p:sp>
      <p:sp>
        <p:nvSpPr>
          <p:cNvPr id="56" name="椭圆 55"/>
          <p:cNvSpPr/>
          <p:nvPr/>
        </p:nvSpPr>
        <p:spPr>
          <a:xfrm>
            <a:off x="5837138" y="1808041"/>
            <a:ext cx="571960" cy="554592"/>
          </a:xfrm>
          <a:prstGeom prst="ellipse">
            <a:avLst/>
          </a:prstGeom>
          <a:solidFill>
            <a:srgbClr val="0070C0"/>
          </a:solidFill>
        </p:spPr>
        <p:style>
          <a:lnRef idx="3">
            <a:schemeClr val="lt1"/>
          </a:lnRef>
          <a:fillRef idx="1">
            <a:schemeClr val="accent6"/>
          </a:fillRef>
          <a:effectRef idx="1">
            <a:schemeClr val="accent6"/>
          </a:effectRef>
          <a:fontRef idx="minor">
            <a:schemeClr val="lt1"/>
          </a:fontRef>
        </p:style>
        <p:txBody>
          <a:bodyPr lIns="58759" tIns="29380" rIns="58759" bIns="29380" rtlCol="0" anchor="ctr"/>
          <a:lstStyle/>
          <a:p>
            <a:pPr algn="ctr"/>
            <a:endParaRPr lang="zh-CN" altLang="en-US"/>
          </a:p>
        </p:txBody>
      </p:sp>
      <p:sp>
        <p:nvSpPr>
          <p:cNvPr id="57" name="椭圆 56"/>
          <p:cNvSpPr/>
          <p:nvPr/>
        </p:nvSpPr>
        <p:spPr>
          <a:xfrm>
            <a:off x="2920326" y="1798462"/>
            <a:ext cx="571960" cy="554592"/>
          </a:xfrm>
          <a:prstGeom prst="ellipse">
            <a:avLst/>
          </a:prstGeom>
          <a:solidFill>
            <a:srgbClr val="0070C0"/>
          </a:solidFill>
        </p:spPr>
        <p:style>
          <a:lnRef idx="3">
            <a:schemeClr val="lt1"/>
          </a:lnRef>
          <a:fillRef idx="1">
            <a:schemeClr val="accent6"/>
          </a:fillRef>
          <a:effectRef idx="1">
            <a:schemeClr val="accent6"/>
          </a:effectRef>
          <a:fontRef idx="minor">
            <a:schemeClr val="lt1"/>
          </a:fontRef>
        </p:style>
        <p:txBody>
          <a:bodyPr lIns="58759" tIns="29380" rIns="58759" bIns="29380" rtlCol="0" anchor="ctr"/>
          <a:lstStyle/>
          <a:p>
            <a:pPr algn="ctr"/>
            <a:endParaRPr lang="zh-CN" altLang="en-US"/>
          </a:p>
        </p:txBody>
      </p:sp>
      <p:sp>
        <p:nvSpPr>
          <p:cNvPr id="58" name="TextBox 16"/>
          <p:cNvSpPr txBox="1"/>
          <p:nvPr/>
        </p:nvSpPr>
        <p:spPr>
          <a:xfrm>
            <a:off x="721154" y="2153375"/>
            <a:ext cx="2214847" cy="428015"/>
          </a:xfrm>
          <a:prstGeom prst="rect">
            <a:avLst/>
          </a:prstGeom>
          <a:noFill/>
        </p:spPr>
        <p:txBody>
          <a:bodyPr wrap="square" lIns="58759" tIns="29380" rIns="58759" bIns="29380" rtlCol="0">
            <a:spAutoFit/>
          </a:bodyPr>
          <a:lstStyle/>
          <a:p>
            <a:pPr algn="r">
              <a:lnSpc>
                <a:spcPct val="130000"/>
              </a:lnSpc>
              <a:defRPr/>
            </a:pPr>
            <a:r>
              <a:rPr lang="zh-CN" altLang="en-US" sz="900" dirty="0">
                <a:latin typeface="微软雅黑" panose="020B0503020204020204" pitchFamily="34" charset="-122"/>
                <a:ea typeface="微软雅黑" panose="020B0503020204020204" pitchFamily="34" charset="-122"/>
              </a:rPr>
              <a:t>点击输入简要文字内容，文字内容需概括精炼，不用多余的文字修饰。</a:t>
            </a:r>
          </a:p>
        </p:txBody>
      </p:sp>
      <p:sp>
        <p:nvSpPr>
          <p:cNvPr id="59" name="TextBox 17"/>
          <p:cNvSpPr txBox="1"/>
          <p:nvPr/>
        </p:nvSpPr>
        <p:spPr>
          <a:xfrm>
            <a:off x="2528854" y="2886667"/>
            <a:ext cx="580330" cy="244000"/>
          </a:xfrm>
          <a:prstGeom prst="rect">
            <a:avLst/>
          </a:prstGeom>
          <a:noFill/>
        </p:spPr>
        <p:txBody>
          <a:bodyPr wrap="none" lIns="58759" tIns="29380" rIns="58759" bIns="29380" rtlCol="0">
            <a:spAutoFit/>
          </a:bodyPr>
          <a:lstStyle/>
          <a:p>
            <a:pPr algn="ctr"/>
            <a:r>
              <a:rPr lang="zh-CN" altLang="en-US" b="1" dirty="0">
                <a:latin typeface="微软雅黑" panose="020B0503020204020204" pitchFamily="34" charset="-122"/>
                <a:ea typeface="微软雅黑" panose="020B0503020204020204" pitchFamily="34" charset="-122"/>
              </a:rPr>
              <a:t>主题二</a:t>
            </a:r>
          </a:p>
        </p:txBody>
      </p:sp>
      <p:sp>
        <p:nvSpPr>
          <p:cNvPr id="60" name="TextBox 18"/>
          <p:cNvSpPr txBox="1"/>
          <p:nvPr/>
        </p:nvSpPr>
        <p:spPr>
          <a:xfrm>
            <a:off x="1157884" y="3121305"/>
            <a:ext cx="2214847" cy="428015"/>
          </a:xfrm>
          <a:prstGeom prst="rect">
            <a:avLst/>
          </a:prstGeom>
          <a:noFill/>
        </p:spPr>
        <p:txBody>
          <a:bodyPr wrap="square" lIns="58759" tIns="29380" rIns="58759" bIns="29380" rtlCol="0">
            <a:spAutoFit/>
          </a:bodyPr>
          <a:lstStyle/>
          <a:p>
            <a:pPr algn="r">
              <a:lnSpc>
                <a:spcPct val="130000"/>
              </a:lnSpc>
              <a:defRPr/>
            </a:pPr>
            <a:r>
              <a:rPr lang="zh-CN" altLang="en-US" sz="900" dirty="0">
                <a:latin typeface="微软雅黑" panose="020B0503020204020204" pitchFamily="34" charset="-122"/>
                <a:ea typeface="微软雅黑" panose="020B0503020204020204" pitchFamily="34" charset="-122"/>
              </a:rPr>
              <a:t>点击输入简要文字内容，文字内容需概括精炼，不用多余的文字修饰。</a:t>
            </a:r>
          </a:p>
        </p:txBody>
      </p:sp>
      <p:sp>
        <p:nvSpPr>
          <p:cNvPr id="61" name="TextBox 19"/>
          <p:cNvSpPr txBox="1"/>
          <p:nvPr/>
        </p:nvSpPr>
        <p:spPr>
          <a:xfrm>
            <a:off x="3319695" y="3673110"/>
            <a:ext cx="580330" cy="244000"/>
          </a:xfrm>
          <a:prstGeom prst="rect">
            <a:avLst/>
          </a:prstGeom>
          <a:noFill/>
        </p:spPr>
        <p:txBody>
          <a:bodyPr wrap="none" lIns="58759" tIns="29380" rIns="58759" bIns="29380" rtlCol="0">
            <a:spAutoFit/>
          </a:bodyPr>
          <a:lstStyle/>
          <a:p>
            <a:pPr algn="ctr"/>
            <a:r>
              <a:rPr lang="zh-CN" altLang="en-US" b="1" dirty="0">
                <a:latin typeface="微软雅黑" panose="020B0503020204020204" pitchFamily="34" charset="-122"/>
                <a:ea typeface="微软雅黑" panose="020B0503020204020204" pitchFamily="34" charset="-122"/>
              </a:rPr>
              <a:t>主题三</a:t>
            </a:r>
          </a:p>
        </p:txBody>
      </p:sp>
      <p:sp>
        <p:nvSpPr>
          <p:cNvPr id="62" name="TextBox 20"/>
          <p:cNvSpPr txBox="1"/>
          <p:nvPr/>
        </p:nvSpPr>
        <p:spPr>
          <a:xfrm>
            <a:off x="1948726" y="3907748"/>
            <a:ext cx="2214847" cy="428015"/>
          </a:xfrm>
          <a:prstGeom prst="rect">
            <a:avLst/>
          </a:prstGeom>
          <a:noFill/>
        </p:spPr>
        <p:txBody>
          <a:bodyPr wrap="square" lIns="58759" tIns="29380" rIns="58759" bIns="29380" rtlCol="0">
            <a:spAutoFit/>
          </a:bodyPr>
          <a:lstStyle/>
          <a:p>
            <a:pPr algn="r">
              <a:lnSpc>
                <a:spcPct val="130000"/>
              </a:lnSpc>
              <a:defRPr/>
            </a:pPr>
            <a:r>
              <a:rPr lang="zh-CN" altLang="en-US" sz="900" dirty="0">
                <a:latin typeface="微软雅黑" panose="020B0503020204020204" pitchFamily="34" charset="-122"/>
                <a:ea typeface="微软雅黑" panose="020B0503020204020204" pitchFamily="34" charset="-122"/>
              </a:rPr>
              <a:t>点击输入简要文字内容，文字内容需概括精炼，不用多余的文字修饰。</a:t>
            </a:r>
          </a:p>
        </p:txBody>
      </p:sp>
      <p:sp>
        <p:nvSpPr>
          <p:cNvPr id="63" name="TextBox 21"/>
          <p:cNvSpPr txBox="1"/>
          <p:nvPr/>
        </p:nvSpPr>
        <p:spPr>
          <a:xfrm>
            <a:off x="5400408" y="3689621"/>
            <a:ext cx="580330" cy="244000"/>
          </a:xfrm>
          <a:prstGeom prst="rect">
            <a:avLst/>
          </a:prstGeom>
          <a:noFill/>
        </p:spPr>
        <p:txBody>
          <a:bodyPr wrap="none" lIns="58759" tIns="29380" rIns="58759" bIns="29380" rtlCol="0">
            <a:spAutoFit/>
          </a:bodyPr>
          <a:lstStyle/>
          <a:p>
            <a:r>
              <a:rPr lang="zh-CN" altLang="en-US" b="1" dirty="0">
                <a:latin typeface="微软雅黑" panose="020B0503020204020204" pitchFamily="34" charset="-122"/>
                <a:ea typeface="微软雅黑" panose="020B0503020204020204" pitchFamily="34" charset="-122"/>
              </a:rPr>
              <a:t>主题四</a:t>
            </a:r>
          </a:p>
        </p:txBody>
      </p:sp>
      <p:sp>
        <p:nvSpPr>
          <p:cNvPr id="64" name="TextBox 22"/>
          <p:cNvSpPr txBox="1"/>
          <p:nvPr/>
        </p:nvSpPr>
        <p:spPr>
          <a:xfrm>
            <a:off x="5182043" y="3924785"/>
            <a:ext cx="2214847" cy="428015"/>
          </a:xfrm>
          <a:prstGeom prst="rect">
            <a:avLst/>
          </a:prstGeom>
          <a:noFill/>
        </p:spPr>
        <p:txBody>
          <a:bodyPr wrap="square" lIns="58759" tIns="29380" rIns="58759" bIns="29380" rtlCol="0">
            <a:spAutoFit/>
          </a:bodyPr>
          <a:lstStyle/>
          <a:p>
            <a:pPr>
              <a:lnSpc>
                <a:spcPct val="130000"/>
              </a:lnSpc>
              <a:defRPr/>
            </a:pPr>
            <a:r>
              <a:rPr lang="zh-CN" altLang="en-US" sz="900" dirty="0">
                <a:latin typeface="微软雅黑" panose="020B0503020204020204" pitchFamily="34" charset="-122"/>
                <a:ea typeface="微软雅黑" panose="020B0503020204020204" pitchFamily="34" charset="-122"/>
              </a:rPr>
              <a:t>点击输入简要文字内容，文字内容需概括精炼，不用多余的文字修饰。</a:t>
            </a:r>
          </a:p>
        </p:txBody>
      </p:sp>
      <p:sp>
        <p:nvSpPr>
          <p:cNvPr id="65" name="TextBox 23"/>
          <p:cNvSpPr txBox="1"/>
          <p:nvPr/>
        </p:nvSpPr>
        <p:spPr>
          <a:xfrm>
            <a:off x="6117893" y="2904134"/>
            <a:ext cx="580330" cy="244000"/>
          </a:xfrm>
          <a:prstGeom prst="rect">
            <a:avLst/>
          </a:prstGeom>
          <a:noFill/>
        </p:spPr>
        <p:txBody>
          <a:bodyPr wrap="none" lIns="58759" tIns="29380" rIns="58759" bIns="29380" rtlCol="0">
            <a:spAutoFit/>
          </a:bodyPr>
          <a:lstStyle/>
          <a:p>
            <a:r>
              <a:rPr lang="zh-CN" altLang="en-US" b="1" dirty="0">
                <a:latin typeface="微软雅黑" panose="020B0503020204020204" pitchFamily="34" charset="-122"/>
                <a:ea typeface="微软雅黑" panose="020B0503020204020204" pitchFamily="34" charset="-122"/>
              </a:rPr>
              <a:t>主题五</a:t>
            </a:r>
          </a:p>
        </p:txBody>
      </p:sp>
      <p:sp>
        <p:nvSpPr>
          <p:cNvPr id="66" name="TextBox 24"/>
          <p:cNvSpPr txBox="1"/>
          <p:nvPr/>
        </p:nvSpPr>
        <p:spPr>
          <a:xfrm>
            <a:off x="5899528" y="3139297"/>
            <a:ext cx="2214847" cy="428015"/>
          </a:xfrm>
          <a:prstGeom prst="rect">
            <a:avLst/>
          </a:prstGeom>
          <a:noFill/>
        </p:spPr>
        <p:txBody>
          <a:bodyPr wrap="square" lIns="58759" tIns="29380" rIns="58759" bIns="29380" rtlCol="0">
            <a:spAutoFit/>
          </a:bodyPr>
          <a:lstStyle/>
          <a:p>
            <a:pPr>
              <a:lnSpc>
                <a:spcPct val="130000"/>
              </a:lnSpc>
              <a:defRPr/>
            </a:pPr>
            <a:r>
              <a:rPr lang="zh-CN" altLang="en-US" sz="900" dirty="0">
                <a:latin typeface="微软雅黑" panose="020B0503020204020204" pitchFamily="34" charset="-122"/>
                <a:ea typeface="微软雅黑" panose="020B0503020204020204" pitchFamily="34" charset="-122"/>
              </a:rPr>
              <a:t>点击输入简要文字内容，文字内容需概括精炼，不用多余的文字修饰。</a:t>
            </a:r>
          </a:p>
        </p:txBody>
      </p:sp>
      <p:sp>
        <p:nvSpPr>
          <p:cNvPr id="67" name="TextBox 25"/>
          <p:cNvSpPr txBox="1"/>
          <p:nvPr/>
        </p:nvSpPr>
        <p:spPr>
          <a:xfrm>
            <a:off x="6523428" y="2044477"/>
            <a:ext cx="580330" cy="244000"/>
          </a:xfrm>
          <a:prstGeom prst="rect">
            <a:avLst/>
          </a:prstGeom>
          <a:noFill/>
        </p:spPr>
        <p:txBody>
          <a:bodyPr wrap="none" lIns="58759" tIns="29380" rIns="58759" bIns="29380" rtlCol="0">
            <a:spAutoFit/>
          </a:bodyPr>
          <a:lstStyle/>
          <a:p>
            <a:r>
              <a:rPr lang="zh-CN" altLang="en-US" b="1" dirty="0">
                <a:latin typeface="微软雅黑" panose="020B0503020204020204" pitchFamily="34" charset="-122"/>
                <a:ea typeface="微软雅黑" panose="020B0503020204020204" pitchFamily="34" charset="-122"/>
              </a:rPr>
              <a:t>主题六</a:t>
            </a:r>
          </a:p>
        </p:txBody>
      </p:sp>
      <p:sp>
        <p:nvSpPr>
          <p:cNvPr id="68" name="TextBox 26"/>
          <p:cNvSpPr txBox="1"/>
          <p:nvPr/>
        </p:nvSpPr>
        <p:spPr>
          <a:xfrm>
            <a:off x="6305063" y="2279641"/>
            <a:ext cx="2214847" cy="428015"/>
          </a:xfrm>
          <a:prstGeom prst="rect">
            <a:avLst/>
          </a:prstGeom>
          <a:noFill/>
        </p:spPr>
        <p:txBody>
          <a:bodyPr wrap="square" lIns="58759" tIns="29380" rIns="58759" bIns="29380" rtlCol="0">
            <a:spAutoFit/>
          </a:bodyPr>
          <a:lstStyle/>
          <a:p>
            <a:pPr>
              <a:lnSpc>
                <a:spcPct val="130000"/>
              </a:lnSpc>
              <a:defRPr/>
            </a:pPr>
            <a:r>
              <a:rPr lang="zh-CN" altLang="en-US" sz="900" dirty="0">
                <a:latin typeface="微软雅黑" panose="020B0503020204020204" pitchFamily="34" charset="-122"/>
                <a:ea typeface="微软雅黑" panose="020B0503020204020204" pitchFamily="34" charset="-122"/>
              </a:rPr>
              <a:t>点击输入简要文字内容，文字内容需概括精炼，不用多余的文字修饰。</a:t>
            </a:r>
          </a:p>
        </p:txBody>
      </p:sp>
      <p:grpSp>
        <p:nvGrpSpPr>
          <p:cNvPr id="69" name="组合 68"/>
          <p:cNvGrpSpPr/>
          <p:nvPr/>
        </p:nvGrpSpPr>
        <p:grpSpPr>
          <a:xfrm>
            <a:off x="4027697" y="1477763"/>
            <a:ext cx="1215049" cy="1178154"/>
            <a:chOff x="3851771" y="1163107"/>
            <a:chExt cx="1402358" cy="1402358"/>
          </a:xfrm>
        </p:grpSpPr>
        <p:grpSp>
          <p:nvGrpSpPr>
            <p:cNvPr id="70" name="组合 69"/>
            <p:cNvGrpSpPr/>
            <p:nvPr/>
          </p:nvGrpSpPr>
          <p:grpSpPr>
            <a:xfrm>
              <a:off x="3851771" y="1163107"/>
              <a:ext cx="1402358" cy="1402358"/>
              <a:chOff x="304800" y="673100"/>
              <a:chExt cx="4000500" cy="4000500"/>
            </a:xfrm>
            <a:effectLst>
              <a:outerShdw blurRad="444500" dist="254000" dir="8100000" algn="tr" rotWithShape="0">
                <a:prstClr val="black">
                  <a:alpha val="50000"/>
                </a:prstClr>
              </a:outerShdw>
            </a:effectLst>
          </p:grpSpPr>
          <p:sp>
            <p:nvSpPr>
              <p:cNvPr id="72" name="同心圆 7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3" name="椭圆 7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1" name="TextBox 29"/>
            <p:cNvSpPr txBox="1"/>
            <p:nvPr/>
          </p:nvSpPr>
          <p:spPr>
            <a:xfrm>
              <a:off x="3938623" y="1678904"/>
              <a:ext cx="1278803" cy="439616"/>
            </a:xfrm>
            <a:prstGeom prst="rect">
              <a:avLst/>
            </a:prstGeom>
            <a:noFill/>
            <a:effectLst>
              <a:innerShdw blurRad="63500" dist="50800" dir="13500000">
                <a:prstClr val="black">
                  <a:alpha val="50000"/>
                </a:prstClr>
              </a:innerShdw>
            </a:effectLst>
          </p:spPr>
          <p:txBody>
            <a:bodyPr wrap="none" rtlCol="0">
              <a:spAutoFit/>
            </a:bodyPr>
            <a:lstStyle/>
            <a:p>
              <a:pPr algn="ctr">
                <a:defRPr/>
              </a:pPr>
              <a:r>
                <a:rPr lang="zh-CN" altLang="en-US" sz="1800" b="1" dirty="0">
                  <a:solidFill>
                    <a:srgbClr val="0070C0"/>
                  </a:solidFill>
                  <a:latin typeface="微软雅黑" panose="020B0503020204020204" pitchFamily="34" charset="-122"/>
                  <a:ea typeface="微软雅黑" panose="020B0503020204020204" pitchFamily="34" charset="-122"/>
                </a:rPr>
                <a:t>标题文字</a:t>
              </a:r>
            </a:p>
          </p:txBody>
        </p:sp>
      </p:grpSp>
    </p:spTree>
    <p:extLst>
      <p:ext uri="{BB962C8B-B14F-4D97-AF65-F5344CB8AC3E}">
        <p14:creationId xmlns:p14="http://schemas.microsoft.com/office/powerpoint/2010/main" val="75531155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1+#ppt_w/2"/>
                                              </p:val>
                                            </p:tav>
                                            <p:tav tm="100000">
                                              <p:val>
                                                <p:strVal val="#ppt_x"/>
                                              </p:val>
                                            </p:tav>
                                          </p:tavLst>
                                        </p:anim>
                                        <p:anim calcmode="lin" valueType="num">
                                          <p:cBhvr additive="base">
                                            <p:cTn id="12"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childTnLst>
                              </p:cTn>
                            </p:par>
                            <p:par>
                              <p:cTn id="20" fill="hold">
                                <p:stCondLst>
                                  <p:cond delay="500"/>
                                </p:stCondLst>
                                <p:childTnLst>
                                  <p:par>
                                    <p:cTn id="21" presetID="2" presetClass="entr" presetSubtype="4" fill="hold" nodeType="afterEffect" p14:presetBounceEnd="44000">
                                      <p:stCondLst>
                                        <p:cond delay="0"/>
                                      </p:stCondLst>
                                      <p:childTnLst>
                                        <p:set>
                                          <p:cBhvr>
                                            <p:cTn id="22" dur="1" fill="hold">
                                              <p:stCondLst>
                                                <p:cond delay="0"/>
                                              </p:stCondLst>
                                            </p:cTn>
                                            <p:tgtEl>
                                              <p:spTgt spid="69"/>
                                            </p:tgtEl>
                                            <p:attrNameLst>
                                              <p:attrName>style.visibility</p:attrName>
                                            </p:attrNameLst>
                                          </p:cBhvr>
                                          <p:to>
                                            <p:strVal val="visible"/>
                                          </p:to>
                                        </p:set>
                                        <p:anim calcmode="lin" valueType="num" p14:bounceEnd="44000">
                                          <p:cBhvr additive="base">
                                            <p:cTn id="23" dur="500" fill="hold"/>
                                            <p:tgtEl>
                                              <p:spTgt spid="69"/>
                                            </p:tgtEl>
                                            <p:attrNameLst>
                                              <p:attrName>ppt_x</p:attrName>
                                            </p:attrNameLst>
                                          </p:cBhvr>
                                          <p:tavLst>
                                            <p:tav tm="0">
                                              <p:val>
                                                <p:strVal val="#ppt_x"/>
                                              </p:val>
                                            </p:tav>
                                            <p:tav tm="100000">
                                              <p:val>
                                                <p:strVal val="#ppt_x"/>
                                              </p:val>
                                            </p:tav>
                                          </p:tavLst>
                                        </p:anim>
                                        <p:anim calcmode="lin" valueType="num" p14:bounceEnd="44000">
                                          <p:cBhvr additive="base">
                                            <p:cTn id="24" dur="500" fill="hold"/>
                                            <p:tgtEl>
                                              <p:spTgt spid="69"/>
                                            </p:tgtEl>
                                            <p:attrNameLst>
                                              <p:attrName>ppt_y</p:attrName>
                                            </p:attrNameLst>
                                          </p:cBhvr>
                                          <p:tavLst>
                                            <p:tav tm="0">
                                              <p:val>
                                                <p:strVal val="1+#ppt_h/2"/>
                                              </p:val>
                                            </p:tav>
                                            <p:tav tm="100000">
                                              <p:val>
                                                <p:strVal val="#ppt_y"/>
                                              </p:val>
                                            </p:tav>
                                          </p:tavLst>
                                        </p:anim>
                                      </p:childTnLst>
                                    </p:cTn>
                                  </p:par>
                                </p:childTnLst>
                              </p:cTn>
                            </p:par>
                            <p:par>
                              <p:cTn id="25" fill="hold">
                                <p:stCondLst>
                                  <p:cond delay="1000"/>
                                </p:stCondLst>
                                <p:childTnLst>
                                  <p:par>
                                    <p:cTn id="26" presetID="18" presetClass="entr" presetSubtype="12" fill="hold" nodeType="afterEffect">
                                      <p:stCondLst>
                                        <p:cond delay="0"/>
                                      </p:stCondLst>
                                      <p:childTnLst>
                                        <p:set>
                                          <p:cBhvr>
                                            <p:cTn id="27" dur="1" fill="hold">
                                              <p:stCondLst>
                                                <p:cond delay="0"/>
                                              </p:stCondLst>
                                            </p:cTn>
                                            <p:tgtEl>
                                              <p:spTgt spid="46"/>
                                            </p:tgtEl>
                                            <p:attrNameLst>
                                              <p:attrName>style.visibility</p:attrName>
                                            </p:attrNameLst>
                                          </p:cBhvr>
                                          <p:to>
                                            <p:strVal val="visible"/>
                                          </p:to>
                                        </p:set>
                                        <p:animEffect transition="in" filter="strips(downLeft)">
                                          <p:cBhvr>
                                            <p:cTn id="28" dur="500"/>
                                            <p:tgtEl>
                                              <p:spTgt spid="46"/>
                                            </p:tgtEl>
                                          </p:cBhvr>
                                        </p:animEffect>
                                      </p:childTnLst>
                                    </p:cTn>
                                  </p:par>
                                  <p:par>
                                    <p:cTn id="29" presetID="18" presetClass="entr" presetSubtype="12" fill="hold" nodeType="withEffect">
                                      <p:stCondLst>
                                        <p:cond delay="0"/>
                                      </p:stCondLst>
                                      <p:childTnLst>
                                        <p:set>
                                          <p:cBhvr>
                                            <p:cTn id="30" dur="1" fill="hold">
                                              <p:stCondLst>
                                                <p:cond delay="0"/>
                                              </p:stCondLst>
                                            </p:cTn>
                                            <p:tgtEl>
                                              <p:spTgt spid="47"/>
                                            </p:tgtEl>
                                            <p:attrNameLst>
                                              <p:attrName>style.visibility</p:attrName>
                                            </p:attrNameLst>
                                          </p:cBhvr>
                                          <p:to>
                                            <p:strVal val="visible"/>
                                          </p:to>
                                        </p:set>
                                        <p:animEffect transition="in" filter="strips(downLeft)">
                                          <p:cBhvr>
                                            <p:cTn id="31" dur="500"/>
                                            <p:tgtEl>
                                              <p:spTgt spid="47"/>
                                            </p:tgtEl>
                                          </p:cBhvr>
                                        </p:animEffect>
                                      </p:childTnLst>
                                    </p:cTn>
                                  </p:par>
                                  <p:par>
                                    <p:cTn id="32" presetID="18" presetClass="entr" presetSubtype="12" fill="hold" nodeType="withEffect">
                                      <p:stCondLst>
                                        <p:cond delay="0"/>
                                      </p:stCondLst>
                                      <p:childTnLst>
                                        <p:set>
                                          <p:cBhvr>
                                            <p:cTn id="33" dur="1" fill="hold">
                                              <p:stCondLst>
                                                <p:cond delay="0"/>
                                              </p:stCondLst>
                                            </p:cTn>
                                            <p:tgtEl>
                                              <p:spTgt spid="48"/>
                                            </p:tgtEl>
                                            <p:attrNameLst>
                                              <p:attrName>style.visibility</p:attrName>
                                            </p:attrNameLst>
                                          </p:cBhvr>
                                          <p:to>
                                            <p:strVal val="visible"/>
                                          </p:to>
                                        </p:set>
                                        <p:animEffect transition="in" filter="strips(downLeft)">
                                          <p:cBhvr>
                                            <p:cTn id="34" dur="500"/>
                                            <p:tgtEl>
                                              <p:spTgt spid="48"/>
                                            </p:tgtEl>
                                          </p:cBhvr>
                                        </p:animEffect>
                                      </p:childTnLst>
                                    </p:cTn>
                                  </p:par>
                                  <p:par>
                                    <p:cTn id="35" presetID="18" presetClass="entr" presetSubtype="6" fill="hold" nodeType="withEffect">
                                      <p:stCondLst>
                                        <p:cond delay="0"/>
                                      </p:stCondLst>
                                      <p:childTnLst>
                                        <p:set>
                                          <p:cBhvr>
                                            <p:cTn id="36" dur="1" fill="hold">
                                              <p:stCondLst>
                                                <p:cond delay="0"/>
                                              </p:stCondLst>
                                            </p:cTn>
                                            <p:tgtEl>
                                              <p:spTgt spid="49"/>
                                            </p:tgtEl>
                                            <p:attrNameLst>
                                              <p:attrName>style.visibility</p:attrName>
                                            </p:attrNameLst>
                                          </p:cBhvr>
                                          <p:to>
                                            <p:strVal val="visible"/>
                                          </p:to>
                                        </p:set>
                                        <p:animEffect transition="in" filter="strips(downRight)">
                                          <p:cBhvr>
                                            <p:cTn id="37" dur="500"/>
                                            <p:tgtEl>
                                              <p:spTgt spid="49"/>
                                            </p:tgtEl>
                                          </p:cBhvr>
                                        </p:animEffect>
                                      </p:childTnLst>
                                    </p:cTn>
                                  </p:par>
                                  <p:par>
                                    <p:cTn id="38" presetID="18" presetClass="entr" presetSubtype="6" fill="hold" nodeType="withEffect">
                                      <p:stCondLst>
                                        <p:cond delay="0"/>
                                      </p:stCondLst>
                                      <p:childTnLst>
                                        <p:set>
                                          <p:cBhvr>
                                            <p:cTn id="39" dur="1" fill="hold">
                                              <p:stCondLst>
                                                <p:cond delay="0"/>
                                              </p:stCondLst>
                                            </p:cTn>
                                            <p:tgtEl>
                                              <p:spTgt spid="50"/>
                                            </p:tgtEl>
                                            <p:attrNameLst>
                                              <p:attrName>style.visibility</p:attrName>
                                            </p:attrNameLst>
                                          </p:cBhvr>
                                          <p:to>
                                            <p:strVal val="visible"/>
                                          </p:to>
                                        </p:set>
                                        <p:animEffect transition="in" filter="strips(downRight)">
                                          <p:cBhvr>
                                            <p:cTn id="40" dur="500"/>
                                            <p:tgtEl>
                                              <p:spTgt spid="50"/>
                                            </p:tgtEl>
                                          </p:cBhvr>
                                        </p:animEffect>
                                      </p:childTnLst>
                                    </p:cTn>
                                  </p:par>
                                  <p:par>
                                    <p:cTn id="41" presetID="18" presetClass="entr" presetSubtype="6" fill="hold" nodeType="with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strips(downRight)">
                                          <p:cBhvr>
                                            <p:cTn id="43" dur="500"/>
                                            <p:tgtEl>
                                              <p:spTgt spid="51"/>
                                            </p:tgtEl>
                                          </p:cBhvr>
                                        </p:animEffect>
                                      </p:childTnLst>
                                    </p:cTn>
                                  </p:par>
                                </p:childTnLst>
                              </p:cTn>
                            </p:par>
                            <p:par>
                              <p:cTn id="44" fill="hold">
                                <p:stCondLst>
                                  <p:cond delay="1500"/>
                                </p:stCondLst>
                                <p:childTnLst>
                                  <p:par>
                                    <p:cTn id="45" presetID="2" presetClass="entr" presetSubtype="4" accel="55000" fill="hold" grpId="0" nodeType="afterEffect" p14:presetBounceEnd="58000">
                                      <p:stCondLst>
                                        <p:cond delay="0"/>
                                      </p:stCondLst>
                                      <p:childTnLst>
                                        <p:set>
                                          <p:cBhvr>
                                            <p:cTn id="46" dur="1" fill="hold">
                                              <p:stCondLst>
                                                <p:cond delay="0"/>
                                              </p:stCondLst>
                                            </p:cTn>
                                            <p:tgtEl>
                                              <p:spTgt spid="57"/>
                                            </p:tgtEl>
                                            <p:attrNameLst>
                                              <p:attrName>style.visibility</p:attrName>
                                            </p:attrNameLst>
                                          </p:cBhvr>
                                          <p:to>
                                            <p:strVal val="visible"/>
                                          </p:to>
                                        </p:set>
                                        <p:anim calcmode="lin" valueType="num" p14:bounceEnd="58000">
                                          <p:cBhvr additive="base">
                                            <p:cTn id="47" dur="1500" fill="hold"/>
                                            <p:tgtEl>
                                              <p:spTgt spid="57"/>
                                            </p:tgtEl>
                                            <p:attrNameLst>
                                              <p:attrName>ppt_x</p:attrName>
                                            </p:attrNameLst>
                                          </p:cBhvr>
                                          <p:tavLst>
                                            <p:tav tm="0">
                                              <p:val>
                                                <p:strVal val="#ppt_x"/>
                                              </p:val>
                                            </p:tav>
                                            <p:tav tm="100000">
                                              <p:val>
                                                <p:strVal val="#ppt_x"/>
                                              </p:val>
                                            </p:tav>
                                          </p:tavLst>
                                        </p:anim>
                                        <p:anim calcmode="lin" valueType="num" p14:bounceEnd="58000">
                                          <p:cBhvr additive="base">
                                            <p:cTn id="48" dur="1500" fill="hold"/>
                                            <p:tgtEl>
                                              <p:spTgt spid="57"/>
                                            </p:tgtEl>
                                            <p:attrNameLst>
                                              <p:attrName>ppt_y</p:attrName>
                                            </p:attrNameLst>
                                          </p:cBhvr>
                                          <p:tavLst>
                                            <p:tav tm="0">
                                              <p:val>
                                                <p:strVal val="1+#ppt_h/2"/>
                                              </p:val>
                                            </p:tav>
                                            <p:tav tm="100000">
                                              <p:val>
                                                <p:strVal val="#ppt_y"/>
                                              </p:val>
                                            </p:tav>
                                          </p:tavLst>
                                        </p:anim>
                                      </p:childTnLst>
                                    </p:cTn>
                                  </p:par>
                                  <p:par>
                                    <p:cTn id="49" presetID="2" presetClass="entr" presetSubtype="4" accel="55000" fill="hold" grpId="0" nodeType="withEffect" p14:presetBounceEnd="58000">
                                      <p:stCondLst>
                                        <p:cond delay="0"/>
                                      </p:stCondLst>
                                      <p:childTnLst>
                                        <p:set>
                                          <p:cBhvr>
                                            <p:cTn id="50" dur="1" fill="hold">
                                              <p:stCondLst>
                                                <p:cond delay="0"/>
                                              </p:stCondLst>
                                            </p:cTn>
                                            <p:tgtEl>
                                              <p:spTgt spid="52"/>
                                            </p:tgtEl>
                                            <p:attrNameLst>
                                              <p:attrName>style.visibility</p:attrName>
                                            </p:attrNameLst>
                                          </p:cBhvr>
                                          <p:to>
                                            <p:strVal val="visible"/>
                                          </p:to>
                                        </p:set>
                                        <p:anim calcmode="lin" valueType="num" p14:bounceEnd="58000">
                                          <p:cBhvr additive="base">
                                            <p:cTn id="51" dur="1500" fill="hold"/>
                                            <p:tgtEl>
                                              <p:spTgt spid="52"/>
                                            </p:tgtEl>
                                            <p:attrNameLst>
                                              <p:attrName>ppt_x</p:attrName>
                                            </p:attrNameLst>
                                          </p:cBhvr>
                                          <p:tavLst>
                                            <p:tav tm="0">
                                              <p:val>
                                                <p:strVal val="#ppt_x"/>
                                              </p:val>
                                            </p:tav>
                                            <p:tav tm="100000">
                                              <p:val>
                                                <p:strVal val="#ppt_x"/>
                                              </p:val>
                                            </p:tav>
                                          </p:tavLst>
                                        </p:anim>
                                        <p:anim calcmode="lin" valueType="num" p14:bounceEnd="58000">
                                          <p:cBhvr additive="base">
                                            <p:cTn id="52" dur="1500" fill="hold"/>
                                            <p:tgtEl>
                                              <p:spTgt spid="52"/>
                                            </p:tgtEl>
                                            <p:attrNameLst>
                                              <p:attrName>ppt_y</p:attrName>
                                            </p:attrNameLst>
                                          </p:cBhvr>
                                          <p:tavLst>
                                            <p:tav tm="0">
                                              <p:val>
                                                <p:strVal val="1+#ppt_h/2"/>
                                              </p:val>
                                            </p:tav>
                                            <p:tav tm="100000">
                                              <p:val>
                                                <p:strVal val="#ppt_y"/>
                                              </p:val>
                                            </p:tav>
                                          </p:tavLst>
                                        </p:anim>
                                      </p:childTnLst>
                                    </p:cTn>
                                  </p:par>
                                  <p:par>
                                    <p:cTn id="53" presetID="2" presetClass="entr" presetSubtype="4" accel="55000" fill="hold" grpId="0" nodeType="withEffect" p14:presetBounceEnd="58000">
                                      <p:stCondLst>
                                        <p:cond delay="0"/>
                                      </p:stCondLst>
                                      <p:childTnLst>
                                        <p:set>
                                          <p:cBhvr>
                                            <p:cTn id="54" dur="1" fill="hold">
                                              <p:stCondLst>
                                                <p:cond delay="0"/>
                                              </p:stCondLst>
                                            </p:cTn>
                                            <p:tgtEl>
                                              <p:spTgt spid="53"/>
                                            </p:tgtEl>
                                            <p:attrNameLst>
                                              <p:attrName>style.visibility</p:attrName>
                                            </p:attrNameLst>
                                          </p:cBhvr>
                                          <p:to>
                                            <p:strVal val="visible"/>
                                          </p:to>
                                        </p:set>
                                        <p:anim calcmode="lin" valueType="num" p14:bounceEnd="58000">
                                          <p:cBhvr additive="base">
                                            <p:cTn id="55" dur="1500" fill="hold"/>
                                            <p:tgtEl>
                                              <p:spTgt spid="53"/>
                                            </p:tgtEl>
                                            <p:attrNameLst>
                                              <p:attrName>ppt_x</p:attrName>
                                            </p:attrNameLst>
                                          </p:cBhvr>
                                          <p:tavLst>
                                            <p:tav tm="0">
                                              <p:val>
                                                <p:strVal val="#ppt_x"/>
                                              </p:val>
                                            </p:tav>
                                            <p:tav tm="100000">
                                              <p:val>
                                                <p:strVal val="#ppt_x"/>
                                              </p:val>
                                            </p:tav>
                                          </p:tavLst>
                                        </p:anim>
                                        <p:anim calcmode="lin" valueType="num" p14:bounceEnd="58000">
                                          <p:cBhvr additive="base">
                                            <p:cTn id="56" dur="1500" fill="hold"/>
                                            <p:tgtEl>
                                              <p:spTgt spid="53"/>
                                            </p:tgtEl>
                                            <p:attrNameLst>
                                              <p:attrName>ppt_y</p:attrName>
                                            </p:attrNameLst>
                                          </p:cBhvr>
                                          <p:tavLst>
                                            <p:tav tm="0">
                                              <p:val>
                                                <p:strVal val="1+#ppt_h/2"/>
                                              </p:val>
                                            </p:tav>
                                            <p:tav tm="100000">
                                              <p:val>
                                                <p:strVal val="#ppt_y"/>
                                              </p:val>
                                            </p:tav>
                                          </p:tavLst>
                                        </p:anim>
                                      </p:childTnLst>
                                    </p:cTn>
                                  </p:par>
                                  <p:par>
                                    <p:cTn id="57" presetID="2" presetClass="entr" presetSubtype="4" accel="55000" fill="hold" grpId="0" nodeType="withEffect" p14:presetBounceEnd="58000">
                                      <p:stCondLst>
                                        <p:cond delay="0"/>
                                      </p:stCondLst>
                                      <p:childTnLst>
                                        <p:set>
                                          <p:cBhvr>
                                            <p:cTn id="58" dur="1" fill="hold">
                                              <p:stCondLst>
                                                <p:cond delay="0"/>
                                              </p:stCondLst>
                                            </p:cTn>
                                            <p:tgtEl>
                                              <p:spTgt spid="54"/>
                                            </p:tgtEl>
                                            <p:attrNameLst>
                                              <p:attrName>style.visibility</p:attrName>
                                            </p:attrNameLst>
                                          </p:cBhvr>
                                          <p:to>
                                            <p:strVal val="visible"/>
                                          </p:to>
                                        </p:set>
                                        <p:anim calcmode="lin" valueType="num" p14:bounceEnd="58000">
                                          <p:cBhvr additive="base">
                                            <p:cTn id="59" dur="1500" fill="hold"/>
                                            <p:tgtEl>
                                              <p:spTgt spid="54"/>
                                            </p:tgtEl>
                                            <p:attrNameLst>
                                              <p:attrName>ppt_x</p:attrName>
                                            </p:attrNameLst>
                                          </p:cBhvr>
                                          <p:tavLst>
                                            <p:tav tm="0">
                                              <p:val>
                                                <p:strVal val="#ppt_x"/>
                                              </p:val>
                                            </p:tav>
                                            <p:tav tm="100000">
                                              <p:val>
                                                <p:strVal val="#ppt_x"/>
                                              </p:val>
                                            </p:tav>
                                          </p:tavLst>
                                        </p:anim>
                                        <p:anim calcmode="lin" valueType="num" p14:bounceEnd="58000">
                                          <p:cBhvr additive="base">
                                            <p:cTn id="60" dur="1500" fill="hold"/>
                                            <p:tgtEl>
                                              <p:spTgt spid="54"/>
                                            </p:tgtEl>
                                            <p:attrNameLst>
                                              <p:attrName>ppt_y</p:attrName>
                                            </p:attrNameLst>
                                          </p:cBhvr>
                                          <p:tavLst>
                                            <p:tav tm="0">
                                              <p:val>
                                                <p:strVal val="1+#ppt_h/2"/>
                                              </p:val>
                                            </p:tav>
                                            <p:tav tm="100000">
                                              <p:val>
                                                <p:strVal val="#ppt_y"/>
                                              </p:val>
                                            </p:tav>
                                          </p:tavLst>
                                        </p:anim>
                                      </p:childTnLst>
                                    </p:cTn>
                                  </p:par>
                                  <p:par>
                                    <p:cTn id="61" presetID="2" presetClass="entr" presetSubtype="4" accel="55000" fill="hold" grpId="0" nodeType="withEffect" p14:presetBounceEnd="58000">
                                      <p:stCondLst>
                                        <p:cond delay="0"/>
                                      </p:stCondLst>
                                      <p:childTnLst>
                                        <p:set>
                                          <p:cBhvr>
                                            <p:cTn id="62" dur="1" fill="hold">
                                              <p:stCondLst>
                                                <p:cond delay="0"/>
                                              </p:stCondLst>
                                            </p:cTn>
                                            <p:tgtEl>
                                              <p:spTgt spid="55"/>
                                            </p:tgtEl>
                                            <p:attrNameLst>
                                              <p:attrName>style.visibility</p:attrName>
                                            </p:attrNameLst>
                                          </p:cBhvr>
                                          <p:to>
                                            <p:strVal val="visible"/>
                                          </p:to>
                                        </p:set>
                                        <p:anim calcmode="lin" valueType="num" p14:bounceEnd="58000">
                                          <p:cBhvr additive="base">
                                            <p:cTn id="63" dur="1500" fill="hold"/>
                                            <p:tgtEl>
                                              <p:spTgt spid="55"/>
                                            </p:tgtEl>
                                            <p:attrNameLst>
                                              <p:attrName>ppt_x</p:attrName>
                                            </p:attrNameLst>
                                          </p:cBhvr>
                                          <p:tavLst>
                                            <p:tav tm="0">
                                              <p:val>
                                                <p:strVal val="#ppt_x"/>
                                              </p:val>
                                            </p:tav>
                                            <p:tav tm="100000">
                                              <p:val>
                                                <p:strVal val="#ppt_x"/>
                                              </p:val>
                                            </p:tav>
                                          </p:tavLst>
                                        </p:anim>
                                        <p:anim calcmode="lin" valueType="num" p14:bounceEnd="58000">
                                          <p:cBhvr additive="base">
                                            <p:cTn id="64" dur="1500" fill="hold"/>
                                            <p:tgtEl>
                                              <p:spTgt spid="55"/>
                                            </p:tgtEl>
                                            <p:attrNameLst>
                                              <p:attrName>ppt_y</p:attrName>
                                            </p:attrNameLst>
                                          </p:cBhvr>
                                          <p:tavLst>
                                            <p:tav tm="0">
                                              <p:val>
                                                <p:strVal val="1+#ppt_h/2"/>
                                              </p:val>
                                            </p:tav>
                                            <p:tav tm="100000">
                                              <p:val>
                                                <p:strVal val="#ppt_y"/>
                                              </p:val>
                                            </p:tav>
                                          </p:tavLst>
                                        </p:anim>
                                      </p:childTnLst>
                                    </p:cTn>
                                  </p:par>
                                  <p:par>
                                    <p:cTn id="65" presetID="2" presetClass="entr" presetSubtype="4" accel="55000" fill="hold" grpId="0" nodeType="withEffect" p14:presetBounceEnd="58000">
                                      <p:stCondLst>
                                        <p:cond delay="0"/>
                                      </p:stCondLst>
                                      <p:childTnLst>
                                        <p:set>
                                          <p:cBhvr>
                                            <p:cTn id="66" dur="1" fill="hold">
                                              <p:stCondLst>
                                                <p:cond delay="0"/>
                                              </p:stCondLst>
                                            </p:cTn>
                                            <p:tgtEl>
                                              <p:spTgt spid="56"/>
                                            </p:tgtEl>
                                            <p:attrNameLst>
                                              <p:attrName>style.visibility</p:attrName>
                                            </p:attrNameLst>
                                          </p:cBhvr>
                                          <p:to>
                                            <p:strVal val="visible"/>
                                          </p:to>
                                        </p:set>
                                        <p:anim calcmode="lin" valueType="num" p14:bounceEnd="58000">
                                          <p:cBhvr additive="base">
                                            <p:cTn id="67" dur="1500" fill="hold"/>
                                            <p:tgtEl>
                                              <p:spTgt spid="56"/>
                                            </p:tgtEl>
                                            <p:attrNameLst>
                                              <p:attrName>ppt_x</p:attrName>
                                            </p:attrNameLst>
                                          </p:cBhvr>
                                          <p:tavLst>
                                            <p:tav tm="0">
                                              <p:val>
                                                <p:strVal val="#ppt_x"/>
                                              </p:val>
                                            </p:tav>
                                            <p:tav tm="100000">
                                              <p:val>
                                                <p:strVal val="#ppt_x"/>
                                              </p:val>
                                            </p:tav>
                                          </p:tavLst>
                                        </p:anim>
                                        <p:anim calcmode="lin" valueType="num" p14:bounceEnd="58000">
                                          <p:cBhvr additive="base">
                                            <p:cTn id="68" dur="1500" fill="hold"/>
                                            <p:tgtEl>
                                              <p:spTgt spid="56"/>
                                            </p:tgtEl>
                                            <p:attrNameLst>
                                              <p:attrName>ppt_y</p:attrName>
                                            </p:attrNameLst>
                                          </p:cBhvr>
                                          <p:tavLst>
                                            <p:tav tm="0">
                                              <p:val>
                                                <p:strVal val="1+#ppt_h/2"/>
                                              </p:val>
                                            </p:tav>
                                            <p:tav tm="100000">
                                              <p:val>
                                                <p:strVal val="#ppt_y"/>
                                              </p:val>
                                            </p:tav>
                                          </p:tavLst>
                                        </p:anim>
                                      </p:childTnLst>
                                    </p:cTn>
                                  </p:par>
                                </p:childTnLst>
                              </p:cTn>
                            </p:par>
                            <p:par>
                              <p:cTn id="69" fill="hold">
                                <p:stCondLst>
                                  <p:cond delay="3000"/>
                                </p:stCondLst>
                                <p:childTnLst>
                                  <p:par>
                                    <p:cTn id="70" presetID="12" presetClass="entr" presetSubtype="2" fill="hold" grpId="0" nodeType="afterEffect">
                                      <p:stCondLst>
                                        <p:cond delay="0"/>
                                      </p:stCondLst>
                                      <p:childTnLst>
                                        <p:set>
                                          <p:cBhvr>
                                            <p:cTn id="71" dur="1" fill="hold">
                                              <p:stCondLst>
                                                <p:cond delay="0"/>
                                              </p:stCondLst>
                                            </p:cTn>
                                            <p:tgtEl>
                                              <p:spTgt spid="45"/>
                                            </p:tgtEl>
                                            <p:attrNameLst>
                                              <p:attrName>style.visibility</p:attrName>
                                            </p:attrNameLst>
                                          </p:cBhvr>
                                          <p:to>
                                            <p:strVal val="visible"/>
                                          </p:to>
                                        </p:set>
                                        <p:anim calcmode="lin" valueType="num">
                                          <p:cBhvr additive="base">
                                            <p:cTn id="72" dur="500"/>
                                            <p:tgtEl>
                                              <p:spTgt spid="45"/>
                                            </p:tgtEl>
                                            <p:attrNameLst>
                                              <p:attrName>ppt_x</p:attrName>
                                            </p:attrNameLst>
                                          </p:cBhvr>
                                          <p:tavLst>
                                            <p:tav tm="0">
                                              <p:val>
                                                <p:strVal val="#ppt_x+#ppt_w*1.125000"/>
                                              </p:val>
                                            </p:tav>
                                            <p:tav tm="100000">
                                              <p:val>
                                                <p:strVal val="#ppt_x"/>
                                              </p:val>
                                            </p:tav>
                                          </p:tavLst>
                                        </p:anim>
                                        <p:animEffect transition="in" filter="wipe(left)">
                                          <p:cBhvr>
                                            <p:cTn id="73" dur="500"/>
                                            <p:tgtEl>
                                              <p:spTgt spid="45"/>
                                            </p:tgtEl>
                                          </p:cBhvr>
                                        </p:animEffect>
                                      </p:childTnLst>
                                    </p:cTn>
                                  </p:par>
                                  <p:par>
                                    <p:cTn id="74" presetID="18" presetClass="entr" presetSubtype="3" fill="hold" grpId="0" nodeType="withEffect">
                                      <p:stCondLst>
                                        <p:cond delay="0"/>
                                      </p:stCondLst>
                                      <p:childTnLst>
                                        <p:set>
                                          <p:cBhvr>
                                            <p:cTn id="75" dur="1" fill="hold">
                                              <p:stCondLst>
                                                <p:cond delay="0"/>
                                              </p:stCondLst>
                                            </p:cTn>
                                            <p:tgtEl>
                                              <p:spTgt spid="58"/>
                                            </p:tgtEl>
                                            <p:attrNameLst>
                                              <p:attrName>style.visibility</p:attrName>
                                            </p:attrNameLst>
                                          </p:cBhvr>
                                          <p:to>
                                            <p:strVal val="visible"/>
                                          </p:to>
                                        </p:set>
                                        <p:animEffect transition="in" filter="strips(upRight)">
                                          <p:cBhvr>
                                            <p:cTn id="76" dur="500"/>
                                            <p:tgtEl>
                                              <p:spTgt spid="58"/>
                                            </p:tgtEl>
                                          </p:cBhvr>
                                        </p:animEffect>
                                      </p:childTnLst>
                                    </p:cTn>
                                  </p:par>
                                </p:childTnLst>
                              </p:cTn>
                            </p:par>
                            <p:par>
                              <p:cTn id="77" fill="hold">
                                <p:stCondLst>
                                  <p:cond delay="3500"/>
                                </p:stCondLst>
                                <p:childTnLst>
                                  <p:par>
                                    <p:cTn id="78" presetID="12" presetClass="entr" presetSubtype="2" fill="hold" grpId="0" nodeType="afterEffect">
                                      <p:stCondLst>
                                        <p:cond delay="0"/>
                                      </p:stCondLst>
                                      <p:childTnLst>
                                        <p:set>
                                          <p:cBhvr>
                                            <p:cTn id="79" dur="1" fill="hold">
                                              <p:stCondLst>
                                                <p:cond delay="0"/>
                                              </p:stCondLst>
                                            </p:cTn>
                                            <p:tgtEl>
                                              <p:spTgt spid="59"/>
                                            </p:tgtEl>
                                            <p:attrNameLst>
                                              <p:attrName>style.visibility</p:attrName>
                                            </p:attrNameLst>
                                          </p:cBhvr>
                                          <p:to>
                                            <p:strVal val="visible"/>
                                          </p:to>
                                        </p:set>
                                        <p:anim calcmode="lin" valueType="num">
                                          <p:cBhvr additive="base">
                                            <p:cTn id="80" dur="500"/>
                                            <p:tgtEl>
                                              <p:spTgt spid="59"/>
                                            </p:tgtEl>
                                            <p:attrNameLst>
                                              <p:attrName>ppt_x</p:attrName>
                                            </p:attrNameLst>
                                          </p:cBhvr>
                                          <p:tavLst>
                                            <p:tav tm="0">
                                              <p:val>
                                                <p:strVal val="#ppt_x+#ppt_w*1.125000"/>
                                              </p:val>
                                            </p:tav>
                                            <p:tav tm="100000">
                                              <p:val>
                                                <p:strVal val="#ppt_x"/>
                                              </p:val>
                                            </p:tav>
                                          </p:tavLst>
                                        </p:anim>
                                        <p:animEffect transition="in" filter="wipe(left)">
                                          <p:cBhvr>
                                            <p:cTn id="81" dur="500"/>
                                            <p:tgtEl>
                                              <p:spTgt spid="59"/>
                                            </p:tgtEl>
                                          </p:cBhvr>
                                        </p:animEffect>
                                      </p:childTnLst>
                                    </p:cTn>
                                  </p:par>
                                  <p:par>
                                    <p:cTn id="82" presetID="18" presetClass="entr" presetSubtype="3" fill="hold" grpId="0" nodeType="withEffect">
                                      <p:stCondLst>
                                        <p:cond delay="0"/>
                                      </p:stCondLst>
                                      <p:childTnLst>
                                        <p:set>
                                          <p:cBhvr>
                                            <p:cTn id="83" dur="1" fill="hold">
                                              <p:stCondLst>
                                                <p:cond delay="0"/>
                                              </p:stCondLst>
                                            </p:cTn>
                                            <p:tgtEl>
                                              <p:spTgt spid="60"/>
                                            </p:tgtEl>
                                            <p:attrNameLst>
                                              <p:attrName>style.visibility</p:attrName>
                                            </p:attrNameLst>
                                          </p:cBhvr>
                                          <p:to>
                                            <p:strVal val="visible"/>
                                          </p:to>
                                        </p:set>
                                        <p:animEffect transition="in" filter="strips(upRight)">
                                          <p:cBhvr>
                                            <p:cTn id="84" dur="500"/>
                                            <p:tgtEl>
                                              <p:spTgt spid="60"/>
                                            </p:tgtEl>
                                          </p:cBhvr>
                                        </p:animEffect>
                                      </p:childTnLst>
                                    </p:cTn>
                                  </p:par>
                                </p:childTnLst>
                              </p:cTn>
                            </p:par>
                            <p:par>
                              <p:cTn id="85" fill="hold">
                                <p:stCondLst>
                                  <p:cond delay="4000"/>
                                </p:stCondLst>
                                <p:childTnLst>
                                  <p:par>
                                    <p:cTn id="86" presetID="12" presetClass="entr" presetSubtype="2" fill="hold" grpId="0" nodeType="afterEffect">
                                      <p:stCondLst>
                                        <p:cond delay="0"/>
                                      </p:stCondLst>
                                      <p:childTnLst>
                                        <p:set>
                                          <p:cBhvr>
                                            <p:cTn id="87" dur="1" fill="hold">
                                              <p:stCondLst>
                                                <p:cond delay="0"/>
                                              </p:stCondLst>
                                            </p:cTn>
                                            <p:tgtEl>
                                              <p:spTgt spid="61"/>
                                            </p:tgtEl>
                                            <p:attrNameLst>
                                              <p:attrName>style.visibility</p:attrName>
                                            </p:attrNameLst>
                                          </p:cBhvr>
                                          <p:to>
                                            <p:strVal val="visible"/>
                                          </p:to>
                                        </p:set>
                                        <p:anim calcmode="lin" valueType="num">
                                          <p:cBhvr additive="base">
                                            <p:cTn id="88" dur="500"/>
                                            <p:tgtEl>
                                              <p:spTgt spid="61"/>
                                            </p:tgtEl>
                                            <p:attrNameLst>
                                              <p:attrName>ppt_x</p:attrName>
                                            </p:attrNameLst>
                                          </p:cBhvr>
                                          <p:tavLst>
                                            <p:tav tm="0">
                                              <p:val>
                                                <p:strVal val="#ppt_x+#ppt_w*1.125000"/>
                                              </p:val>
                                            </p:tav>
                                            <p:tav tm="100000">
                                              <p:val>
                                                <p:strVal val="#ppt_x"/>
                                              </p:val>
                                            </p:tav>
                                          </p:tavLst>
                                        </p:anim>
                                        <p:animEffect transition="in" filter="wipe(left)">
                                          <p:cBhvr>
                                            <p:cTn id="89" dur="500"/>
                                            <p:tgtEl>
                                              <p:spTgt spid="61"/>
                                            </p:tgtEl>
                                          </p:cBhvr>
                                        </p:animEffect>
                                      </p:childTnLst>
                                    </p:cTn>
                                  </p:par>
                                  <p:par>
                                    <p:cTn id="90" presetID="18" presetClass="entr" presetSubtype="3" fill="hold" grpId="0" nodeType="withEffect">
                                      <p:stCondLst>
                                        <p:cond delay="0"/>
                                      </p:stCondLst>
                                      <p:childTnLst>
                                        <p:set>
                                          <p:cBhvr>
                                            <p:cTn id="91" dur="1" fill="hold">
                                              <p:stCondLst>
                                                <p:cond delay="0"/>
                                              </p:stCondLst>
                                            </p:cTn>
                                            <p:tgtEl>
                                              <p:spTgt spid="62"/>
                                            </p:tgtEl>
                                            <p:attrNameLst>
                                              <p:attrName>style.visibility</p:attrName>
                                            </p:attrNameLst>
                                          </p:cBhvr>
                                          <p:to>
                                            <p:strVal val="visible"/>
                                          </p:to>
                                        </p:set>
                                        <p:animEffect transition="in" filter="strips(upRight)">
                                          <p:cBhvr>
                                            <p:cTn id="92" dur="500"/>
                                            <p:tgtEl>
                                              <p:spTgt spid="62"/>
                                            </p:tgtEl>
                                          </p:cBhvr>
                                        </p:animEffect>
                                      </p:childTnLst>
                                    </p:cTn>
                                  </p:par>
                                </p:childTnLst>
                              </p:cTn>
                            </p:par>
                            <p:par>
                              <p:cTn id="93" fill="hold">
                                <p:stCondLst>
                                  <p:cond delay="4500"/>
                                </p:stCondLst>
                                <p:childTnLst>
                                  <p:par>
                                    <p:cTn id="94" presetID="12" presetClass="entr" presetSubtype="2" fill="hold" grpId="0" nodeType="afterEffect">
                                      <p:stCondLst>
                                        <p:cond delay="0"/>
                                      </p:stCondLst>
                                      <p:childTnLst>
                                        <p:set>
                                          <p:cBhvr>
                                            <p:cTn id="95" dur="1" fill="hold">
                                              <p:stCondLst>
                                                <p:cond delay="0"/>
                                              </p:stCondLst>
                                            </p:cTn>
                                            <p:tgtEl>
                                              <p:spTgt spid="63"/>
                                            </p:tgtEl>
                                            <p:attrNameLst>
                                              <p:attrName>style.visibility</p:attrName>
                                            </p:attrNameLst>
                                          </p:cBhvr>
                                          <p:to>
                                            <p:strVal val="visible"/>
                                          </p:to>
                                        </p:set>
                                        <p:anim calcmode="lin" valueType="num">
                                          <p:cBhvr additive="base">
                                            <p:cTn id="96" dur="500"/>
                                            <p:tgtEl>
                                              <p:spTgt spid="63"/>
                                            </p:tgtEl>
                                            <p:attrNameLst>
                                              <p:attrName>ppt_x</p:attrName>
                                            </p:attrNameLst>
                                          </p:cBhvr>
                                          <p:tavLst>
                                            <p:tav tm="0">
                                              <p:val>
                                                <p:strVal val="#ppt_x+#ppt_w*1.125000"/>
                                              </p:val>
                                            </p:tav>
                                            <p:tav tm="100000">
                                              <p:val>
                                                <p:strVal val="#ppt_x"/>
                                              </p:val>
                                            </p:tav>
                                          </p:tavLst>
                                        </p:anim>
                                        <p:animEffect transition="in" filter="wipe(left)">
                                          <p:cBhvr>
                                            <p:cTn id="97" dur="500"/>
                                            <p:tgtEl>
                                              <p:spTgt spid="63"/>
                                            </p:tgtEl>
                                          </p:cBhvr>
                                        </p:animEffect>
                                      </p:childTnLst>
                                    </p:cTn>
                                  </p:par>
                                  <p:par>
                                    <p:cTn id="98" presetID="18" presetClass="entr" presetSubtype="3" fill="hold" grpId="0" nodeType="withEffect">
                                      <p:stCondLst>
                                        <p:cond delay="0"/>
                                      </p:stCondLst>
                                      <p:childTnLst>
                                        <p:set>
                                          <p:cBhvr>
                                            <p:cTn id="99" dur="1" fill="hold">
                                              <p:stCondLst>
                                                <p:cond delay="0"/>
                                              </p:stCondLst>
                                            </p:cTn>
                                            <p:tgtEl>
                                              <p:spTgt spid="64"/>
                                            </p:tgtEl>
                                            <p:attrNameLst>
                                              <p:attrName>style.visibility</p:attrName>
                                            </p:attrNameLst>
                                          </p:cBhvr>
                                          <p:to>
                                            <p:strVal val="visible"/>
                                          </p:to>
                                        </p:set>
                                        <p:animEffect transition="in" filter="strips(upRight)">
                                          <p:cBhvr>
                                            <p:cTn id="100" dur="500"/>
                                            <p:tgtEl>
                                              <p:spTgt spid="64"/>
                                            </p:tgtEl>
                                          </p:cBhvr>
                                        </p:animEffect>
                                      </p:childTnLst>
                                    </p:cTn>
                                  </p:par>
                                </p:childTnLst>
                              </p:cTn>
                            </p:par>
                            <p:par>
                              <p:cTn id="101" fill="hold">
                                <p:stCondLst>
                                  <p:cond delay="5000"/>
                                </p:stCondLst>
                                <p:childTnLst>
                                  <p:par>
                                    <p:cTn id="102" presetID="12" presetClass="entr" presetSubtype="2" fill="hold" grpId="0" nodeType="afterEffect">
                                      <p:stCondLst>
                                        <p:cond delay="0"/>
                                      </p:stCondLst>
                                      <p:childTnLst>
                                        <p:set>
                                          <p:cBhvr>
                                            <p:cTn id="103" dur="1" fill="hold">
                                              <p:stCondLst>
                                                <p:cond delay="0"/>
                                              </p:stCondLst>
                                            </p:cTn>
                                            <p:tgtEl>
                                              <p:spTgt spid="65"/>
                                            </p:tgtEl>
                                            <p:attrNameLst>
                                              <p:attrName>style.visibility</p:attrName>
                                            </p:attrNameLst>
                                          </p:cBhvr>
                                          <p:to>
                                            <p:strVal val="visible"/>
                                          </p:to>
                                        </p:set>
                                        <p:anim calcmode="lin" valueType="num">
                                          <p:cBhvr additive="base">
                                            <p:cTn id="104" dur="500"/>
                                            <p:tgtEl>
                                              <p:spTgt spid="65"/>
                                            </p:tgtEl>
                                            <p:attrNameLst>
                                              <p:attrName>ppt_x</p:attrName>
                                            </p:attrNameLst>
                                          </p:cBhvr>
                                          <p:tavLst>
                                            <p:tav tm="0">
                                              <p:val>
                                                <p:strVal val="#ppt_x+#ppt_w*1.125000"/>
                                              </p:val>
                                            </p:tav>
                                            <p:tav tm="100000">
                                              <p:val>
                                                <p:strVal val="#ppt_x"/>
                                              </p:val>
                                            </p:tav>
                                          </p:tavLst>
                                        </p:anim>
                                        <p:animEffect transition="in" filter="wipe(left)">
                                          <p:cBhvr>
                                            <p:cTn id="105" dur="500"/>
                                            <p:tgtEl>
                                              <p:spTgt spid="65"/>
                                            </p:tgtEl>
                                          </p:cBhvr>
                                        </p:animEffect>
                                      </p:childTnLst>
                                    </p:cTn>
                                  </p:par>
                                  <p:par>
                                    <p:cTn id="106" presetID="18" presetClass="entr" presetSubtype="3" fill="hold" grpId="0" nodeType="withEffect">
                                      <p:stCondLst>
                                        <p:cond delay="0"/>
                                      </p:stCondLst>
                                      <p:childTnLst>
                                        <p:set>
                                          <p:cBhvr>
                                            <p:cTn id="107" dur="1" fill="hold">
                                              <p:stCondLst>
                                                <p:cond delay="0"/>
                                              </p:stCondLst>
                                            </p:cTn>
                                            <p:tgtEl>
                                              <p:spTgt spid="66"/>
                                            </p:tgtEl>
                                            <p:attrNameLst>
                                              <p:attrName>style.visibility</p:attrName>
                                            </p:attrNameLst>
                                          </p:cBhvr>
                                          <p:to>
                                            <p:strVal val="visible"/>
                                          </p:to>
                                        </p:set>
                                        <p:animEffect transition="in" filter="strips(upRight)">
                                          <p:cBhvr>
                                            <p:cTn id="108" dur="500"/>
                                            <p:tgtEl>
                                              <p:spTgt spid="66"/>
                                            </p:tgtEl>
                                          </p:cBhvr>
                                        </p:animEffect>
                                      </p:childTnLst>
                                    </p:cTn>
                                  </p:par>
                                </p:childTnLst>
                              </p:cTn>
                            </p:par>
                            <p:par>
                              <p:cTn id="109" fill="hold">
                                <p:stCondLst>
                                  <p:cond delay="5500"/>
                                </p:stCondLst>
                                <p:childTnLst>
                                  <p:par>
                                    <p:cTn id="110" presetID="12" presetClass="entr" presetSubtype="2" fill="hold" grpId="0" nodeType="afterEffect">
                                      <p:stCondLst>
                                        <p:cond delay="0"/>
                                      </p:stCondLst>
                                      <p:childTnLst>
                                        <p:set>
                                          <p:cBhvr>
                                            <p:cTn id="111" dur="1" fill="hold">
                                              <p:stCondLst>
                                                <p:cond delay="0"/>
                                              </p:stCondLst>
                                            </p:cTn>
                                            <p:tgtEl>
                                              <p:spTgt spid="67"/>
                                            </p:tgtEl>
                                            <p:attrNameLst>
                                              <p:attrName>style.visibility</p:attrName>
                                            </p:attrNameLst>
                                          </p:cBhvr>
                                          <p:to>
                                            <p:strVal val="visible"/>
                                          </p:to>
                                        </p:set>
                                        <p:anim calcmode="lin" valueType="num">
                                          <p:cBhvr additive="base">
                                            <p:cTn id="112" dur="500"/>
                                            <p:tgtEl>
                                              <p:spTgt spid="67"/>
                                            </p:tgtEl>
                                            <p:attrNameLst>
                                              <p:attrName>ppt_x</p:attrName>
                                            </p:attrNameLst>
                                          </p:cBhvr>
                                          <p:tavLst>
                                            <p:tav tm="0">
                                              <p:val>
                                                <p:strVal val="#ppt_x+#ppt_w*1.125000"/>
                                              </p:val>
                                            </p:tav>
                                            <p:tav tm="100000">
                                              <p:val>
                                                <p:strVal val="#ppt_x"/>
                                              </p:val>
                                            </p:tav>
                                          </p:tavLst>
                                        </p:anim>
                                        <p:animEffect transition="in" filter="wipe(left)">
                                          <p:cBhvr>
                                            <p:cTn id="113" dur="500"/>
                                            <p:tgtEl>
                                              <p:spTgt spid="67"/>
                                            </p:tgtEl>
                                          </p:cBhvr>
                                        </p:animEffect>
                                      </p:childTnLst>
                                    </p:cTn>
                                  </p:par>
                                  <p:par>
                                    <p:cTn id="114" presetID="18" presetClass="entr" presetSubtype="3" fill="hold" grpId="0" nodeType="withEffect">
                                      <p:stCondLst>
                                        <p:cond delay="0"/>
                                      </p:stCondLst>
                                      <p:childTnLst>
                                        <p:set>
                                          <p:cBhvr>
                                            <p:cTn id="115" dur="1" fill="hold">
                                              <p:stCondLst>
                                                <p:cond delay="0"/>
                                              </p:stCondLst>
                                            </p:cTn>
                                            <p:tgtEl>
                                              <p:spTgt spid="68"/>
                                            </p:tgtEl>
                                            <p:attrNameLst>
                                              <p:attrName>style.visibility</p:attrName>
                                            </p:attrNameLst>
                                          </p:cBhvr>
                                          <p:to>
                                            <p:strVal val="visible"/>
                                          </p:to>
                                        </p:set>
                                        <p:animEffect transition="in" filter="strips(upRight)">
                                          <p:cBhvr>
                                            <p:cTn id="116" dur="500"/>
                                            <p:tgtEl>
                                              <p:spTgt spid="68"/>
                                            </p:tgtEl>
                                          </p:cBhvr>
                                        </p:animEffect>
                                      </p:childTnLst>
                                    </p:cTn>
                                  </p:par>
                                </p:childTnLst>
                              </p:cTn>
                            </p:par>
                            <p:par>
                              <p:cTn id="117" fill="hold">
                                <p:stCondLst>
                                  <p:cond delay="6000"/>
                                </p:stCondLst>
                                <p:childTnLst>
                                  <p:par>
                                    <p:cTn id="118" presetID="21" presetClass="entr" presetSubtype="1" fill="hold" grpId="0" nodeType="afterEffect">
                                      <p:stCondLst>
                                        <p:cond delay="0"/>
                                      </p:stCondLst>
                                      <p:childTnLst>
                                        <p:set>
                                          <p:cBhvr>
                                            <p:cTn id="119" dur="1" fill="hold">
                                              <p:stCondLst>
                                                <p:cond delay="0"/>
                                              </p:stCondLst>
                                            </p:cTn>
                                            <p:tgtEl>
                                              <p:spTgt spid="44"/>
                                            </p:tgtEl>
                                            <p:attrNameLst>
                                              <p:attrName>style.visibility</p:attrName>
                                            </p:attrNameLst>
                                          </p:cBhvr>
                                          <p:to>
                                            <p:strVal val="visible"/>
                                          </p:to>
                                        </p:set>
                                        <p:animEffect transition="in" filter="wheel(1)">
                                          <p:cBhvr>
                                            <p:cTn id="120" dur="10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44" grpId="0" animBg="1"/>
          <p:bldP spid="45" grpId="0"/>
          <p:bldP spid="52" grpId="0" animBg="1"/>
          <p:bldP spid="53" grpId="0" animBg="1"/>
          <p:bldP spid="54" grpId="0" animBg="1"/>
          <p:bldP spid="55" grpId="0" animBg="1"/>
          <p:bldP spid="56" grpId="0" animBg="1"/>
          <p:bldP spid="57" grpId="0" animBg="1"/>
          <p:bldP spid="58" grpId="0"/>
          <p:bldP spid="59" grpId="0"/>
          <p:bldP spid="60" grpId="0"/>
          <p:bldP spid="61" grpId="0"/>
          <p:bldP spid="62" grpId="0"/>
          <p:bldP spid="63" grpId="0"/>
          <p:bldP spid="64" grpId="0"/>
          <p:bldP spid="65" grpId="0"/>
          <p:bldP spid="66" grpId="0"/>
          <p:bldP spid="67" grpId="0"/>
          <p:bldP spid="68"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1+#ppt_w/2"/>
                                              </p:val>
                                            </p:tav>
                                            <p:tav tm="100000">
                                              <p:val>
                                                <p:strVal val="#ppt_x"/>
                                              </p:val>
                                            </p:tav>
                                          </p:tavLst>
                                        </p:anim>
                                        <p:anim calcmode="lin" valueType="num">
                                          <p:cBhvr additive="base">
                                            <p:cTn id="12"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childTnLst>
                              </p:cTn>
                            </p:par>
                            <p:par>
                              <p:cTn id="20" fill="hold">
                                <p:stCondLst>
                                  <p:cond delay="500"/>
                                </p:stCondLst>
                                <p:childTnLst>
                                  <p:par>
                                    <p:cTn id="21" presetID="2" presetClass="entr" presetSubtype="4" fill="hold" nodeType="afterEffect">
                                      <p:stCondLst>
                                        <p:cond delay="0"/>
                                      </p:stCondLst>
                                      <p:childTnLst>
                                        <p:set>
                                          <p:cBhvr>
                                            <p:cTn id="22" dur="1" fill="hold">
                                              <p:stCondLst>
                                                <p:cond delay="0"/>
                                              </p:stCondLst>
                                            </p:cTn>
                                            <p:tgtEl>
                                              <p:spTgt spid="69"/>
                                            </p:tgtEl>
                                            <p:attrNameLst>
                                              <p:attrName>style.visibility</p:attrName>
                                            </p:attrNameLst>
                                          </p:cBhvr>
                                          <p:to>
                                            <p:strVal val="visible"/>
                                          </p:to>
                                        </p:set>
                                        <p:anim calcmode="lin" valueType="num">
                                          <p:cBhvr additive="base">
                                            <p:cTn id="23" dur="500" fill="hold"/>
                                            <p:tgtEl>
                                              <p:spTgt spid="69"/>
                                            </p:tgtEl>
                                            <p:attrNameLst>
                                              <p:attrName>ppt_x</p:attrName>
                                            </p:attrNameLst>
                                          </p:cBhvr>
                                          <p:tavLst>
                                            <p:tav tm="0">
                                              <p:val>
                                                <p:strVal val="#ppt_x"/>
                                              </p:val>
                                            </p:tav>
                                            <p:tav tm="100000">
                                              <p:val>
                                                <p:strVal val="#ppt_x"/>
                                              </p:val>
                                            </p:tav>
                                          </p:tavLst>
                                        </p:anim>
                                        <p:anim calcmode="lin" valueType="num">
                                          <p:cBhvr additive="base">
                                            <p:cTn id="24" dur="500" fill="hold"/>
                                            <p:tgtEl>
                                              <p:spTgt spid="69"/>
                                            </p:tgtEl>
                                            <p:attrNameLst>
                                              <p:attrName>ppt_y</p:attrName>
                                            </p:attrNameLst>
                                          </p:cBhvr>
                                          <p:tavLst>
                                            <p:tav tm="0">
                                              <p:val>
                                                <p:strVal val="1+#ppt_h/2"/>
                                              </p:val>
                                            </p:tav>
                                            <p:tav tm="100000">
                                              <p:val>
                                                <p:strVal val="#ppt_y"/>
                                              </p:val>
                                            </p:tav>
                                          </p:tavLst>
                                        </p:anim>
                                      </p:childTnLst>
                                    </p:cTn>
                                  </p:par>
                                </p:childTnLst>
                              </p:cTn>
                            </p:par>
                            <p:par>
                              <p:cTn id="25" fill="hold">
                                <p:stCondLst>
                                  <p:cond delay="1000"/>
                                </p:stCondLst>
                                <p:childTnLst>
                                  <p:par>
                                    <p:cTn id="26" presetID="18" presetClass="entr" presetSubtype="12" fill="hold" nodeType="afterEffect">
                                      <p:stCondLst>
                                        <p:cond delay="0"/>
                                      </p:stCondLst>
                                      <p:childTnLst>
                                        <p:set>
                                          <p:cBhvr>
                                            <p:cTn id="27" dur="1" fill="hold">
                                              <p:stCondLst>
                                                <p:cond delay="0"/>
                                              </p:stCondLst>
                                            </p:cTn>
                                            <p:tgtEl>
                                              <p:spTgt spid="46"/>
                                            </p:tgtEl>
                                            <p:attrNameLst>
                                              <p:attrName>style.visibility</p:attrName>
                                            </p:attrNameLst>
                                          </p:cBhvr>
                                          <p:to>
                                            <p:strVal val="visible"/>
                                          </p:to>
                                        </p:set>
                                        <p:animEffect transition="in" filter="strips(downLeft)">
                                          <p:cBhvr>
                                            <p:cTn id="28" dur="500"/>
                                            <p:tgtEl>
                                              <p:spTgt spid="46"/>
                                            </p:tgtEl>
                                          </p:cBhvr>
                                        </p:animEffect>
                                      </p:childTnLst>
                                    </p:cTn>
                                  </p:par>
                                  <p:par>
                                    <p:cTn id="29" presetID="18" presetClass="entr" presetSubtype="12" fill="hold" nodeType="withEffect">
                                      <p:stCondLst>
                                        <p:cond delay="0"/>
                                      </p:stCondLst>
                                      <p:childTnLst>
                                        <p:set>
                                          <p:cBhvr>
                                            <p:cTn id="30" dur="1" fill="hold">
                                              <p:stCondLst>
                                                <p:cond delay="0"/>
                                              </p:stCondLst>
                                            </p:cTn>
                                            <p:tgtEl>
                                              <p:spTgt spid="47"/>
                                            </p:tgtEl>
                                            <p:attrNameLst>
                                              <p:attrName>style.visibility</p:attrName>
                                            </p:attrNameLst>
                                          </p:cBhvr>
                                          <p:to>
                                            <p:strVal val="visible"/>
                                          </p:to>
                                        </p:set>
                                        <p:animEffect transition="in" filter="strips(downLeft)">
                                          <p:cBhvr>
                                            <p:cTn id="31" dur="500"/>
                                            <p:tgtEl>
                                              <p:spTgt spid="47"/>
                                            </p:tgtEl>
                                          </p:cBhvr>
                                        </p:animEffect>
                                      </p:childTnLst>
                                    </p:cTn>
                                  </p:par>
                                  <p:par>
                                    <p:cTn id="32" presetID="18" presetClass="entr" presetSubtype="12" fill="hold" nodeType="withEffect">
                                      <p:stCondLst>
                                        <p:cond delay="0"/>
                                      </p:stCondLst>
                                      <p:childTnLst>
                                        <p:set>
                                          <p:cBhvr>
                                            <p:cTn id="33" dur="1" fill="hold">
                                              <p:stCondLst>
                                                <p:cond delay="0"/>
                                              </p:stCondLst>
                                            </p:cTn>
                                            <p:tgtEl>
                                              <p:spTgt spid="48"/>
                                            </p:tgtEl>
                                            <p:attrNameLst>
                                              <p:attrName>style.visibility</p:attrName>
                                            </p:attrNameLst>
                                          </p:cBhvr>
                                          <p:to>
                                            <p:strVal val="visible"/>
                                          </p:to>
                                        </p:set>
                                        <p:animEffect transition="in" filter="strips(downLeft)">
                                          <p:cBhvr>
                                            <p:cTn id="34" dur="500"/>
                                            <p:tgtEl>
                                              <p:spTgt spid="48"/>
                                            </p:tgtEl>
                                          </p:cBhvr>
                                        </p:animEffect>
                                      </p:childTnLst>
                                    </p:cTn>
                                  </p:par>
                                  <p:par>
                                    <p:cTn id="35" presetID="18" presetClass="entr" presetSubtype="6" fill="hold" nodeType="withEffect">
                                      <p:stCondLst>
                                        <p:cond delay="0"/>
                                      </p:stCondLst>
                                      <p:childTnLst>
                                        <p:set>
                                          <p:cBhvr>
                                            <p:cTn id="36" dur="1" fill="hold">
                                              <p:stCondLst>
                                                <p:cond delay="0"/>
                                              </p:stCondLst>
                                            </p:cTn>
                                            <p:tgtEl>
                                              <p:spTgt spid="49"/>
                                            </p:tgtEl>
                                            <p:attrNameLst>
                                              <p:attrName>style.visibility</p:attrName>
                                            </p:attrNameLst>
                                          </p:cBhvr>
                                          <p:to>
                                            <p:strVal val="visible"/>
                                          </p:to>
                                        </p:set>
                                        <p:animEffect transition="in" filter="strips(downRight)">
                                          <p:cBhvr>
                                            <p:cTn id="37" dur="500"/>
                                            <p:tgtEl>
                                              <p:spTgt spid="49"/>
                                            </p:tgtEl>
                                          </p:cBhvr>
                                        </p:animEffect>
                                      </p:childTnLst>
                                    </p:cTn>
                                  </p:par>
                                  <p:par>
                                    <p:cTn id="38" presetID="18" presetClass="entr" presetSubtype="6" fill="hold" nodeType="withEffect">
                                      <p:stCondLst>
                                        <p:cond delay="0"/>
                                      </p:stCondLst>
                                      <p:childTnLst>
                                        <p:set>
                                          <p:cBhvr>
                                            <p:cTn id="39" dur="1" fill="hold">
                                              <p:stCondLst>
                                                <p:cond delay="0"/>
                                              </p:stCondLst>
                                            </p:cTn>
                                            <p:tgtEl>
                                              <p:spTgt spid="50"/>
                                            </p:tgtEl>
                                            <p:attrNameLst>
                                              <p:attrName>style.visibility</p:attrName>
                                            </p:attrNameLst>
                                          </p:cBhvr>
                                          <p:to>
                                            <p:strVal val="visible"/>
                                          </p:to>
                                        </p:set>
                                        <p:animEffect transition="in" filter="strips(downRight)">
                                          <p:cBhvr>
                                            <p:cTn id="40" dur="500"/>
                                            <p:tgtEl>
                                              <p:spTgt spid="50"/>
                                            </p:tgtEl>
                                          </p:cBhvr>
                                        </p:animEffect>
                                      </p:childTnLst>
                                    </p:cTn>
                                  </p:par>
                                  <p:par>
                                    <p:cTn id="41" presetID="18" presetClass="entr" presetSubtype="6" fill="hold" nodeType="with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strips(downRight)">
                                          <p:cBhvr>
                                            <p:cTn id="43" dur="500"/>
                                            <p:tgtEl>
                                              <p:spTgt spid="51"/>
                                            </p:tgtEl>
                                          </p:cBhvr>
                                        </p:animEffect>
                                      </p:childTnLst>
                                    </p:cTn>
                                  </p:par>
                                </p:childTnLst>
                              </p:cTn>
                            </p:par>
                            <p:par>
                              <p:cTn id="44" fill="hold">
                                <p:stCondLst>
                                  <p:cond delay="1500"/>
                                </p:stCondLst>
                                <p:childTnLst>
                                  <p:par>
                                    <p:cTn id="45" presetID="2" presetClass="entr" presetSubtype="4" accel="55000" fill="hold" grpId="0" nodeType="afterEffect">
                                      <p:stCondLst>
                                        <p:cond delay="0"/>
                                      </p:stCondLst>
                                      <p:childTnLst>
                                        <p:set>
                                          <p:cBhvr>
                                            <p:cTn id="46" dur="1" fill="hold">
                                              <p:stCondLst>
                                                <p:cond delay="0"/>
                                              </p:stCondLst>
                                            </p:cTn>
                                            <p:tgtEl>
                                              <p:spTgt spid="57"/>
                                            </p:tgtEl>
                                            <p:attrNameLst>
                                              <p:attrName>style.visibility</p:attrName>
                                            </p:attrNameLst>
                                          </p:cBhvr>
                                          <p:to>
                                            <p:strVal val="visible"/>
                                          </p:to>
                                        </p:set>
                                        <p:anim calcmode="lin" valueType="num">
                                          <p:cBhvr additive="base">
                                            <p:cTn id="47" dur="1500" fill="hold"/>
                                            <p:tgtEl>
                                              <p:spTgt spid="57"/>
                                            </p:tgtEl>
                                            <p:attrNameLst>
                                              <p:attrName>ppt_x</p:attrName>
                                            </p:attrNameLst>
                                          </p:cBhvr>
                                          <p:tavLst>
                                            <p:tav tm="0">
                                              <p:val>
                                                <p:strVal val="#ppt_x"/>
                                              </p:val>
                                            </p:tav>
                                            <p:tav tm="100000">
                                              <p:val>
                                                <p:strVal val="#ppt_x"/>
                                              </p:val>
                                            </p:tav>
                                          </p:tavLst>
                                        </p:anim>
                                        <p:anim calcmode="lin" valueType="num">
                                          <p:cBhvr additive="base">
                                            <p:cTn id="48" dur="1500" fill="hold"/>
                                            <p:tgtEl>
                                              <p:spTgt spid="57"/>
                                            </p:tgtEl>
                                            <p:attrNameLst>
                                              <p:attrName>ppt_y</p:attrName>
                                            </p:attrNameLst>
                                          </p:cBhvr>
                                          <p:tavLst>
                                            <p:tav tm="0">
                                              <p:val>
                                                <p:strVal val="1+#ppt_h/2"/>
                                              </p:val>
                                            </p:tav>
                                            <p:tav tm="100000">
                                              <p:val>
                                                <p:strVal val="#ppt_y"/>
                                              </p:val>
                                            </p:tav>
                                          </p:tavLst>
                                        </p:anim>
                                      </p:childTnLst>
                                    </p:cTn>
                                  </p:par>
                                  <p:par>
                                    <p:cTn id="49" presetID="2" presetClass="entr" presetSubtype="4" accel="55000" fill="hold" grpId="0" nodeType="withEffect">
                                      <p:stCondLst>
                                        <p:cond delay="0"/>
                                      </p:stCondLst>
                                      <p:childTnLst>
                                        <p:set>
                                          <p:cBhvr>
                                            <p:cTn id="50" dur="1" fill="hold">
                                              <p:stCondLst>
                                                <p:cond delay="0"/>
                                              </p:stCondLst>
                                            </p:cTn>
                                            <p:tgtEl>
                                              <p:spTgt spid="52"/>
                                            </p:tgtEl>
                                            <p:attrNameLst>
                                              <p:attrName>style.visibility</p:attrName>
                                            </p:attrNameLst>
                                          </p:cBhvr>
                                          <p:to>
                                            <p:strVal val="visible"/>
                                          </p:to>
                                        </p:set>
                                        <p:anim calcmode="lin" valueType="num">
                                          <p:cBhvr additive="base">
                                            <p:cTn id="51" dur="1500" fill="hold"/>
                                            <p:tgtEl>
                                              <p:spTgt spid="52"/>
                                            </p:tgtEl>
                                            <p:attrNameLst>
                                              <p:attrName>ppt_x</p:attrName>
                                            </p:attrNameLst>
                                          </p:cBhvr>
                                          <p:tavLst>
                                            <p:tav tm="0">
                                              <p:val>
                                                <p:strVal val="#ppt_x"/>
                                              </p:val>
                                            </p:tav>
                                            <p:tav tm="100000">
                                              <p:val>
                                                <p:strVal val="#ppt_x"/>
                                              </p:val>
                                            </p:tav>
                                          </p:tavLst>
                                        </p:anim>
                                        <p:anim calcmode="lin" valueType="num">
                                          <p:cBhvr additive="base">
                                            <p:cTn id="52" dur="1500" fill="hold"/>
                                            <p:tgtEl>
                                              <p:spTgt spid="52"/>
                                            </p:tgtEl>
                                            <p:attrNameLst>
                                              <p:attrName>ppt_y</p:attrName>
                                            </p:attrNameLst>
                                          </p:cBhvr>
                                          <p:tavLst>
                                            <p:tav tm="0">
                                              <p:val>
                                                <p:strVal val="1+#ppt_h/2"/>
                                              </p:val>
                                            </p:tav>
                                            <p:tav tm="100000">
                                              <p:val>
                                                <p:strVal val="#ppt_y"/>
                                              </p:val>
                                            </p:tav>
                                          </p:tavLst>
                                        </p:anim>
                                      </p:childTnLst>
                                    </p:cTn>
                                  </p:par>
                                  <p:par>
                                    <p:cTn id="53" presetID="2" presetClass="entr" presetSubtype="4" accel="55000" fill="hold" grpId="0" nodeType="withEffect">
                                      <p:stCondLst>
                                        <p:cond delay="0"/>
                                      </p:stCondLst>
                                      <p:childTnLst>
                                        <p:set>
                                          <p:cBhvr>
                                            <p:cTn id="54" dur="1" fill="hold">
                                              <p:stCondLst>
                                                <p:cond delay="0"/>
                                              </p:stCondLst>
                                            </p:cTn>
                                            <p:tgtEl>
                                              <p:spTgt spid="53"/>
                                            </p:tgtEl>
                                            <p:attrNameLst>
                                              <p:attrName>style.visibility</p:attrName>
                                            </p:attrNameLst>
                                          </p:cBhvr>
                                          <p:to>
                                            <p:strVal val="visible"/>
                                          </p:to>
                                        </p:set>
                                        <p:anim calcmode="lin" valueType="num">
                                          <p:cBhvr additive="base">
                                            <p:cTn id="55" dur="1500" fill="hold"/>
                                            <p:tgtEl>
                                              <p:spTgt spid="53"/>
                                            </p:tgtEl>
                                            <p:attrNameLst>
                                              <p:attrName>ppt_x</p:attrName>
                                            </p:attrNameLst>
                                          </p:cBhvr>
                                          <p:tavLst>
                                            <p:tav tm="0">
                                              <p:val>
                                                <p:strVal val="#ppt_x"/>
                                              </p:val>
                                            </p:tav>
                                            <p:tav tm="100000">
                                              <p:val>
                                                <p:strVal val="#ppt_x"/>
                                              </p:val>
                                            </p:tav>
                                          </p:tavLst>
                                        </p:anim>
                                        <p:anim calcmode="lin" valueType="num">
                                          <p:cBhvr additive="base">
                                            <p:cTn id="56" dur="1500" fill="hold"/>
                                            <p:tgtEl>
                                              <p:spTgt spid="53"/>
                                            </p:tgtEl>
                                            <p:attrNameLst>
                                              <p:attrName>ppt_y</p:attrName>
                                            </p:attrNameLst>
                                          </p:cBhvr>
                                          <p:tavLst>
                                            <p:tav tm="0">
                                              <p:val>
                                                <p:strVal val="1+#ppt_h/2"/>
                                              </p:val>
                                            </p:tav>
                                            <p:tav tm="100000">
                                              <p:val>
                                                <p:strVal val="#ppt_y"/>
                                              </p:val>
                                            </p:tav>
                                          </p:tavLst>
                                        </p:anim>
                                      </p:childTnLst>
                                    </p:cTn>
                                  </p:par>
                                  <p:par>
                                    <p:cTn id="57" presetID="2" presetClass="entr" presetSubtype="4" accel="55000" fill="hold" grpId="0" nodeType="withEffect">
                                      <p:stCondLst>
                                        <p:cond delay="0"/>
                                      </p:stCondLst>
                                      <p:childTnLst>
                                        <p:set>
                                          <p:cBhvr>
                                            <p:cTn id="58" dur="1" fill="hold">
                                              <p:stCondLst>
                                                <p:cond delay="0"/>
                                              </p:stCondLst>
                                            </p:cTn>
                                            <p:tgtEl>
                                              <p:spTgt spid="54"/>
                                            </p:tgtEl>
                                            <p:attrNameLst>
                                              <p:attrName>style.visibility</p:attrName>
                                            </p:attrNameLst>
                                          </p:cBhvr>
                                          <p:to>
                                            <p:strVal val="visible"/>
                                          </p:to>
                                        </p:set>
                                        <p:anim calcmode="lin" valueType="num">
                                          <p:cBhvr additive="base">
                                            <p:cTn id="59" dur="1500" fill="hold"/>
                                            <p:tgtEl>
                                              <p:spTgt spid="54"/>
                                            </p:tgtEl>
                                            <p:attrNameLst>
                                              <p:attrName>ppt_x</p:attrName>
                                            </p:attrNameLst>
                                          </p:cBhvr>
                                          <p:tavLst>
                                            <p:tav tm="0">
                                              <p:val>
                                                <p:strVal val="#ppt_x"/>
                                              </p:val>
                                            </p:tav>
                                            <p:tav tm="100000">
                                              <p:val>
                                                <p:strVal val="#ppt_x"/>
                                              </p:val>
                                            </p:tav>
                                          </p:tavLst>
                                        </p:anim>
                                        <p:anim calcmode="lin" valueType="num">
                                          <p:cBhvr additive="base">
                                            <p:cTn id="60" dur="1500" fill="hold"/>
                                            <p:tgtEl>
                                              <p:spTgt spid="54"/>
                                            </p:tgtEl>
                                            <p:attrNameLst>
                                              <p:attrName>ppt_y</p:attrName>
                                            </p:attrNameLst>
                                          </p:cBhvr>
                                          <p:tavLst>
                                            <p:tav tm="0">
                                              <p:val>
                                                <p:strVal val="1+#ppt_h/2"/>
                                              </p:val>
                                            </p:tav>
                                            <p:tav tm="100000">
                                              <p:val>
                                                <p:strVal val="#ppt_y"/>
                                              </p:val>
                                            </p:tav>
                                          </p:tavLst>
                                        </p:anim>
                                      </p:childTnLst>
                                    </p:cTn>
                                  </p:par>
                                  <p:par>
                                    <p:cTn id="61" presetID="2" presetClass="entr" presetSubtype="4" accel="55000" fill="hold" grpId="0" nodeType="withEffect">
                                      <p:stCondLst>
                                        <p:cond delay="0"/>
                                      </p:stCondLst>
                                      <p:childTnLst>
                                        <p:set>
                                          <p:cBhvr>
                                            <p:cTn id="62" dur="1" fill="hold">
                                              <p:stCondLst>
                                                <p:cond delay="0"/>
                                              </p:stCondLst>
                                            </p:cTn>
                                            <p:tgtEl>
                                              <p:spTgt spid="55"/>
                                            </p:tgtEl>
                                            <p:attrNameLst>
                                              <p:attrName>style.visibility</p:attrName>
                                            </p:attrNameLst>
                                          </p:cBhvr>
                                          <p:to>
                                            <p:strVal val="visible"/>
                                          </p:to>
                                        </p:set>
                                        <p:anim calcmode="lin" valueType="num">
                                          <p:cBhvr additive="base">
                                            <p:cTn id="63" dur="1500" fill="hold"/>
                                            <p:tgtEl>
                                              <p:spTgt spid="55"/>
                                            </p:tgtEl>
                                            <p:attrNameLst>
                                              <p:attrName>ppt_x</p:attrName>
                                            </p:attrNameLst>
                                          </p:cBhvr>
                                          <p:tavLst>
                                            <p:tav tm="0">
                                              <p:val>
                                                <p:strVal val="#ppt_x"/>
                                              </p:val>
                                            </p:tav>
                                            <p:tav tm="100000">
                                              <p:val>
                                                <p:strVal val="#ppt_x"/>
                                              </p:val>
                                            </p:tav>
                                          </p:tavLst>
                                        </p:anim>
                                        <p:anim calcmode="lin" valueType="num">
                                          <p:cBhvr additive="base">
                                            <p:cTn id="64" dur="1500" fill="hold"/>
                                            <p:tgtEl>
                                              <p:spTgt spid="55"/>
                                            </p:tgtEl>
                                            <p:attrNameLst>
                                              <p:attrName>ppt_y</p:attrName>
                                            </p:attrNameLst>
                                          </p:cBhvr>
                                          <p:tavLst>
                                            <p:tav tm="0">
                                              <p:val>
                                                <p:strVal val="1+#ppt_h/2"/>
                                              </p:val>
                                            </p:tav>
                                            <p:tav tm="100000">
                                              <p:val>
                                                <p:strVal val="#ppt_y"/>
                                              </p:val>
                                            </p:tav>
                                          </p:tavLst>
                                        </p:anim>
                                      </p:childTnLst>
                                    </p:cTn>
                                  </p:par>
                                  <p:par>
                                    <p:cTn id="65" presetID="2" presetClass="entr" presetSubtype="4" accel="55000" fill="hold" grpId="0" nodeType="withEffect">
                                      <p:stCondLst>
                                        <p:cond delay="0"/>
                                      </p:stCondLst>
                                      <p:childTnLst>
                                        <p:set>
                                          <p:cBhvr>
                                            <p:cTn id="66" dur="1" fill="hold">
                                              <p:stCondLst>
                                                <p:cond delay="0"/>
                                              </p:stCondLst>
                                            </p:cTn>
                                            <p:tgtEl>
                                              <p:spTgt spid="56"/>
                                            </p:tgtEl>
                                            <p:attrNameLst>
                                              <p:attrName>style.visibility</p:attrName>
                                            </p:attrNameLst>
                                          </p:cBhvr>
                                          <p:to>
                                            <p:strVal val="visible"/>
                                          </p:to>
                                        </p:set>
                                        <p:anim calcmode="lin" valueType="num">
                                          <p:cBhvr additive="base">
                                            <p:cTn id="67" dur="1500" fill="hold"/>
                                            <p:tgtEl>
                                              <p:spTgt spid="56"/>
                                            </p:tgtEl>
                                            <p:attrNameLst>
                                              <p:attrName>ppt_x</p:attrName>
                                            </p:attrNameLst>
                                          </p:cBhvr>
                                          <p:tavLst>
                                            <p:tav tm="0">
                                              <p:val>
                                                <p:strVal val="#ppt_x"/>
                                              </p:val>
                                            </p:tav>
                                            <p:tav tm="100000">
                                              <p:val>
                                                <p:strVal val="#ppt_x"/>
                                              </p:val>
                                            </p:tav>
                                          </p:tavLst>
                                        </p:anim>
                                        <p:anim calcmode="lin" valueType="num">
                                          <p:cBhvr additive="base">
                                            <p:cTn id="68" dur="1500" fill="hold"/>
                                            <p:tgtEl>
                                              <p:spTgt spid="56"/>
                                            </p:tgtEl>
                                            <p:attrNameLst>
                                              <p:attrName>ppt_y</p:attrName>
                                            </p:attrNameLst>
                                          </p:cBhvr>
                                          <p:tavLst>
                                            <p:tav tm="0">
                                              <p:val>
                                                <p:strVal val="1+#ppt_h/2"/>
                                              </p:val>
                                            </p:tav>
                                            <p:tav tm="100000">
                                              <p:val>
                                                <p:strVal val="#ppt_y"/>
                                              </p:val>
                                            </p:tav>
                                          </p:tavLst>
                                        </p:anim>
                                      </p:childTnLst>
                                    </p:cTn>
                                  </p:par>
                                </p:childTnLst>
                              </p:cTn>
                            </p:par>
                            <p:par>
                              <p:cTn id="69" fill="hold">
                                <p:stCondLst>
                                  <p:cond delay="3000"/>
                                </p:stCondLst>
                                <p:childTnLst>
                                  <p:par>
                                    <p:cTn id="70" presetID="12" presetClass="entr" presetSubtype="2" fill="hold" grpId="0" nodeType="afterEffect">
                                      <p:stCondLst>
                                        <p:cond delay="0"/>
                                      </p:stCondLst>
                                      <p:childTnLst>
                                        <p:set>
                                          <p:cBhvr>
                                            <p:cTn id="71" dur="1" fill="hold">
                                              <p:stCondLst>
                                                <p:cond delay="0"/>
                                              </p:stCondLst>
                                            </p:cTn>
                                            <p:tgtEl>
                                              <p:spTgt spid="45"/>
                                            </p:tgtEl>
                                            <p:attrNameLst>
                                              <p:attrName>style.visibility</p:attrName>
                                            </p:attrNameLst>
                                          </p:cBhvr>
                                          <p:to>
                                            <p:strVal val="visible"/>
                                          </p:to>
                                        </p:set>
                                        <p:anim calcmode="lin" valueType="num">
                                          <p:cBhvr additive="base">
                                            <p:cTn id="72" dur="500"/>
                                            <p:tgtEl>
                                              <p:spTgt spid="45"/>
                                            </p:tgtEl>
                                            <p:attrNameLst>
                                              <p:attrName>ppt_x</p:attrName>
                                            </p:attrNameLst>
                                          </p:cBhvr>
                                          <p:tavLst>
                                            <p:tav tm="0">
                                              <p:val>
                                                <p:strVal val="#ppt_x+#ppt_w*1.125000"/>
                                              </p:val>
                                            </p:tav>
                                            <p:tav tm="100000">
                                              <p:val>
                                                <p:strVal val="#ppt_x"/>
                                              </p:val>
                                            </p:tav>
                                          </p:tavLst>
                                        </p:anim>
                                        <p:animEffect transition="in" filter="wipe(left)">
                                          <p:cBhvr>
                                            <p:cTn id="73" dur="500"/>
                                            <p:tgtEl>
                                              <p:spTgt spid="45"/>
                                            </p:tgtEl>
                                          </p:cBhvr>
                                        </p:animEffect>
                                      </p:childTnLst>
                                    </p:cTn>
                                  </p:par>
                                  <p:par>
                                    <p:cTn id="74" presetID="18" presetClass="entr" presetSubtype="3" fill="hold" grpId="0" nodeType="withEffect">
                                      <p:stCondLst>
                                        <p:cond delay="0"/>
                                      </p:stCondLst>
                                      <p:childTnLst>
                                        <p:set>
                                          <p:cBhvr>
                                            <p:cTn id="75" dur="1" fill="hold">
                                              <p:stCondLst>
                                                <p:cond delay="0"/>
                                              </p:stCondLst>
                                            </p:cTn>
                                            <p:tgtEl>
                                              <p:spTgt spid="58"/>
                                            </p:tgtEl>
                                            <p:attrNameLst>
                                              <p:attrName>style.visibility</p:attrName>
                                            </p:attrNameLst>
                                          </p:cBhvr>
                                          <p:to>
                                            <p:strVal val="visible"/>
                                          </p:to>
                                        </p:set>
                                        <p:animEffect transition="in" filter="strips(upRight)">
                                          <p:cBhvr>
                                            <p:cTn id="76" dur="500"/>
                                            <p:tgtEl>
                                              <p:spTgt spid="58"/>
                                            </p:tgtEl>
                                          </p:cBhvr>
                                        </p:animEffect>
                                      </p:childTnLst>
                                    </p:cTn>
                                  </p:par>
                                </p:childTnLst>
                              </p:cTn>
                            </p:par>
                            <p:par>
                              <p:cTn id="77" fill="hold">
                                <p:stCondLst>
                                  <p:cond delay="3500"/>
                                </p:stCondLst>
                                <p:childTnLst>
                                  <p:par>
                                    <p:cTn id="78" presetID="12" presetClass="entr" presetSubtype="2" fill="hold" grpId="0" nodeType="afterEffect">
                                      <p:stCondLst>
                                        <p:cond delay="0"/>
                                      </p:stCondLst>
                                      <p:childTnLst>
                                        <p:set>
                                          <p:cBhvr>
                                            <p:cTn id="79" dur="1" fill="hold">
                                              <p:stCondLst>
                                                <p:cond delay="0"/>
                                              </p:stCondLst>
                                            </p:cTn>
                                            <p:tgtEl>
                                              <p:spTgt spid="59"/>
                                            </p:tgtEl>
                                            <p:attrNameLst>
                                              <p:attrName>style.visibility</p:attrName>
                                            </p:attrNameLst>
                                          </p:cBhvr>
                                          <p:to>
                                            <p:strVal val="visible"/>
                                          </p:to>
                                        </p:set>
                                        <p:anim calcmode="lin" valueType="num">
                                          <p:cBhvr additive="base">
                                            <p:cTn id="80" dur="500"/>
                                            <p:tgtEl>
                                              <p:spTgt spid="59"/>
                                            </p:tgtEl>
                                            <p:attrNameLst>
                                              <p:attrName>ppt_x</p:attrName>
                                            </p:attrNameLst>
                                          </p:cBhvr>
                                          <p:tavLst>
                                            <p:tav tm="0">
                                              <p:val>
                                                <p:strVal val="#ppt_x+#ppt_w*1.125000"/>
                                              </p:val>
                                            </p:tav>
                                            <p:tav tm="100000">
                                              <p:val>
                                                <p:strVal val="#ppt_x"/>
                                              </p:val>
                                            </p:tav>
                                          </p:tavLst>
                                        </p:anim>
                                        <p:animEffect transition="in" filter="wipe(left)">
                                          <p:cBhvr>
                                            <p:cTn id="81" dur="500"/>
                                            <p:tgtEl>
                                              <p:spTgt spid="59"/>
                                            </p:tgtEl>
                                          </p:cBhvr>
                                        </p:animEffect>
                                      </p:childTnLst>
                                    </p:cTn>
                                  </p:par>
                                  <p:par>
                                    <p:cTn id="82" presetID="18" presetClass="entr" presetSubtype="3" fill="hold" grpId="0" nodeType="withEffect">
                                      <p:stCondLst>
                                        <p:cond delay="0"/>
                                      </p:stCondLst>
                                      <p:childTnLst>
                                        <p:set>
                                          <p:cBhvr>
                                            <p:cTn id="83" dur="1" fill="hold">
                                              <p:stCondLst>
                                                <p:cond delay="0"/>
                                              </p:stCondLst>
                                            </p:cTn>
                                            <p:tgtEl>
                                              <p:spTgt spid="60"/>
                                            </p:tgtEl>
                                            <p:attrNameLst>
                                              <p:attrName>style.visibility</p:attrName>
                                            </p:attrNameLst>
                                          </p:cBhvr>
                                          <p:to>
                                            <p:strVal val="visible"/>
                                          </p:to>
                                        </p:set>
                                        <p:animEffect transition="in" filter="strips(upRight)">
                                          <p:cBhvr>
                                            <p:cTn id="84" dur="500"/>
                                            <p:tgtEl>
                                              <p:spTgt spid="60"/>
                                            </p:tgtEl>
                                          </p:cBhvr>
                                        </p:animEffect>
                                      </p:childTnLst>
                                    </p:cTn>
                                  </p:par>
                                </p:childTnLst>
                              </p:cTn>
                            </p:par>
                            <p:par>
                              <p:cTn id="85" fill="hold">
                                <p:stCondLst>
                                  <p:cond delay="4000"/>
                                </p:stCondLst>
                                <p:childTnLst>
                                  <p:par>
                                    <p:cTn id="86" presetID="12" presetClass="entr" presetSubtype="2" fill="hold" grpId="0" nodeType="afterEffect">
                                      <p:stCondLst>
                                        <p:cond delay="0"/>
                                      </p:stCondLst>
                                      <p:childTnLst>
                                        <p:set>
                                          <p:cBhvr>
                                            <p:cTn id="87" dur="1" fill="hold">
                                              <p:stCondLst>
                                                <p:cond delay="0"/>
                                              </p:stCondLst>
                                            </p:cTn>
                                            <p:tgtEl>
                                              <p:spTgt spid="61"/>
                                            </p:tgtEl>
                                            <p:attrNameLst>
                                              <p:attrName>style.visibility</p:attrName>
                                            </p:attrNameLst>
                                          </p:cBhvr>
                                          <p:to>
                                            <p:strVal val="visible"/>
                                          </p:to>
                                        </p:set>
                                        <p:anim calcmode="lin" valueType="num">
                                          <p:cBhvr additive="base">
                                            <p:cTn id="88" dur="500"/>
                                            <p:tgtEl>
                                              <p:spTgt spid="61"/>
                                            </p:tgtEl>
                                            <p:attrNameLst>
                                              <p:attrName>ppt_x</p:attrName>
                                            </p:attrNameLst>
                                          </p:cBhvr>
                                          <p:tavLst>
                                            <p:tav tm="0">
                                              <p:val>
                                                <p:strVal val="#ppt_x+#ppt_w*1.125000"/>
                                              </p:val>
                                            </p:tav>
                                            <p:tav tm="100000">
                                              <p:val>
                                                <p:strVal val="#ppt_x"/>
                                              </p:val>
                                            </p:tav>
                                          </p:tavLst>
                                        </p:anim>
                                        <p:animEffect transition="in" filter="wipe(left)">
                                          <p:cBhvr>
                                            <p:cTn id="89" dur="500"/>
                                            <p:tgtEl>
                                              <p:spTgt spid="61"/>
                                            </p:tgtEl>
                                          </p:cBhvr>
                                        </p:animEffect>
                                      </p:childTnLst>
                                    </p:cTn>
                                  </p:par>
                                  <p:par>
                                    <p:cTn id="90" presetID="18" presetClass="entr" presetSubtype="3" fill="hold" grpId="0" nodeType="withEffect">
                                      <p:stCondLst>
                                        <p:cond delay="0"/>
                                      </p:stCondLst>
                                      <p:childTnLst>
                                        <p:set>
                                          <p:cBhvr>
                                            <p:cTn id="91" dur="1" fill="hold">
                                              <p:stCondLst>
                                                <p:cond delay="0"/>
                                              </p:stCondLst>
                                            </p:cTn>
                                            <p:tgtEl>
                                              <p:spTgt spid="62"/>
                                            </p:tgtEl>
                                            <p:attrNameLst>
                                              <p:attrName>style.visibility</p:attrName>
                                            </p:attrNameLst>
                                          </p:cBhvr>
                                          <p:to>
                                            <p:strVal val="visible"/>
                                          </p:to>
                                        </p:set>
                                        <p:animEffect transition="in" filter="strips(upRight)">
                                          <p:cBhvr>
                                            <p:cTn id="92" dur="500"/>
                                            <p:tgtEl>
                                              <p:spTgt spid="62"/>
                                            </p:tgtEl>
                                          </p:cBhvr>
                                        </p:animEffect>
                                      </p:childTnLst>
                                    </p:cTn>
                                  </p:par>
                                </p:childTnLst>
                              </p:cTn>
                            </p:par>
                            <p:par>
                              <p:cTn id="93" fill="hold">
                                <p:stCondLst>
                                  <p:cond delay="4500"/>
                                </p:stCondLst>
                                <p:childTnLst>
                                  <p:par>
                                    <p:cTn id="94" presetID="12" presetClass="entr" presetSubtype="2" fill="hold" grpId="0" nodeType="afterEffect">
                                      <p:stCondLst>
                                        <p:cond delay="0"/>
                                      </p:stCondLst>
                                      <p:childTnLst>
                                        <p:set>
                                          <p:cBhvr>
                                            <p:cTn id="95" dur="1" fill="hold">
                                              <p:stCondLst>
                                                <p:cond delay="0"/>
                                              </p:stCondLst>
                                            </p:cTn>
                                            <p:tgtEl>
                                              <p:spTgt spid="63"/>
                                            </p:tgtEl>
                                            <p:attrNameLst>
                                              <p:attrName>style.visibility</p:attrName>
                                            </p:attrNameLst>
                                          </p:cBhvr>
                                          <p:to>
                                            <p:strVal val="visible"/>
                                          </p:to>
                                        </p:set>
                                        <p:anim calcmode="lin" valueType="num">
                                          <p:cBhvr additive="base">
                                            <p:cTn id="96" dur="500"/>
                                            <p:tgtEl>
                                              <p:spTgt spid="63"/>
                                            </p:tgtEl>
                                            <p:attrNameLst>
                                              <p:attrName>ppt_x</p:attrName>
                                            </p:attrNameLst>
                                          </p:cBhvr>
                                          <p:tavLst>
                                            <p:tav tm="0">
                                              <p:val>
                                                <p:strVal val="#ppt_x+#ppt_w*1.125000"/>
                                              </p:val>
                                            </p:tav>
                                            <p:tav tm="100000">
                                              <p:val>
                                                <p:strVal val="#ppt_x"/>
                                              </p:val>
                                            </p:tav>
                                          </p:tavLst>
                                        </p:anim>
                                        <p:animEffect transition="in" filter="wipe(left)">
                                          <p:cBhvr>
                                            <p:cTn id="97" dur="500"/>
                                            <p:tgtEl>
                                              <p:spTgt spid="63"/>
                                            </p:tgtEl>
                                          </p:cBhvr>
                                        </p:animEffect>
                                      </p:childTnLst>
                                    </p:cTn>
                                  </p:par>
                                  <p:par>
                                    <p:cTn id="98" presetID="18" presetClass="entr" presetSubtype="3" fill="hold" grpId="0" nodeType="withEffect">
                                      <p:stCondLst>
                                        <p:cond delay="0"/>
                                      </p:stCondLst>
                                      <p:childTnLst>
                                        <p:set>
                                          <p:cBhvr>
                                            <p:cTn id="99" dur="1" fill="hold">
                                              <p:stCondLst>
                                                <p:cond delay="0"/>
                                              </p:stCondLst>
                                            </p:cTn>
                                            <p:tgtEl>
                                              <p:spTgt spid="64"/>
                                            </p:tgtEl>
                                            <p:attrNameLst>
                                              <p:attrName>style.visibility</p:attrName>
                                            </p:attrNameLst>
                                          </p:cBhvr>
                                          <p:to>
                                            <p:strVal val="visible"/>
                                          </p:to>
                                        </p:set>
                                        <p:animEffect transition="in" filter="strips(upRight)">
                                          <p:cBhvr>
                                            <p:cTn id="100" dur="500"/>
                                            <p:tgtEl>
                                              <p:spTgt spid="64"/>
                                            </p:tgtEl>
                                          </p:cBhvr>
                                        </p:animEffect>
                                      </p:childTnLst>
                                    </p:cTn>
                                  </p:par>
                                </p:childTnLst>
                              </p:cTn>
                            </p:par>
                            <p:par>
                              <p:cTn id="101" fill="hold">
                                <p:stCondLst>
                                  <p:cond delay="5000"/>
                                </p:stCondLst>
                                <p:childTnLst>
                                  <p:par>
                                    <p:cTn id="102" presetID="12" presetClass="entr" presetSubtype="2" fill="hold" grpId="0" nodeType="afterEffect">
                                      <p:stCondLst>
                                        <p:cond delay="0"/>
                                      </p:stCondLst>
                                      <p:childTnLst>
                                        <p:set>
                                          <p:cBhvr>
                                            <p:cTn id="103" dur="1" fill="hold">
                                              <p:stCondLst>
                                                <p:cond delay="0"/>
                                              </p:stCondLst>
                                            </p:cTn>
                                            <p:tgtEl>
                                              <p:spTgt spid="65"/>
                                            </p:tgtEl>
                                            <p:attrNameLst>
                                              <p:attrName>style.visibility</p:attrName>
                                            </p:attrNameLst>
                                          </p:cBhvr>
                                          <p:to>
                                            <p:strVal val="visible"/>
                                          </p:to>
                                        </p:set>
                                        <p:anim calcmode="lin" valueType="num">
                                          <p:cBhvr additive="base">
                                            <p:cTn id="104" dur="500"/>
                                            <p:tgtEl>
                                              <p:spTgt spid="65"/>
                                            </p:tgtEl>
                                            <p:attrNameLst>
                                              <p:attrName>ppt_x</p:attrName>
                                            </p:attrNameLst>
                                          </p:cBhvr>
                                          <p:tavLst>
                                            <p:tav tm="0">
                                              <p:val>
                                                <p:strVal val="#ppt_x+#ppt_w*1.125000"/>
                                              </p:val>
                                            </p:tav>
                                            <p:tav tm="100000">
                                              <p:val>
                                                <p:strVal val="#ppt_x"/>
                                              </p:val>
                                            </p:tav>
                                          </p:tavLst>
                                        </p:anim>
                                        <p:animEffect transition="in" filter="wipe(left)">
                                          <p:cBhvr>
                                            <p:cTn id="105" dur="500"/>
                                            <p:tgtEl>
                                              <p:spTgt spid="65"/>
                                            </p:tgtEl>
                                          </p:cBhvr>
                                        </p:animEffect>
                                      </p:childTnLst>
                                    </p:cTn>
                                  </p:par>
                                  <p:par>
                                    <p:cTn id="106" presetID="18" presetClass="entr" presetSubtype="3" fill="hold" grpId="0" nodeType="withEffect">
                                      <p:stCondLst>
                                        <p:cond delay="0"/>
                                      </p:stCondLst>
                                      <p:childTnLst>
                                        <p:set>
                                          <p:cBhvr>
                                            <p:cTn id="107" dur="1" fill="hold">
                                              <p:stCondLst>
                                                <p:cond delay="0"/>
                                              </p:stCondLst>
                                            </p:cTn>
                                            <p:tgtEl>
                                              <p:spTgt spid="66"/>
                                            </p:tgtEl>
                                            <p:attrNameLst>
                                              <p:attrName>style.visibility</p:attrName>
                                            </p:attrNameLst>
                                          </p:cBhvr>
                                          <p:to>
                                            <p:strVal val="visible"/>
                                          </p:to>
                                        </p:set>
                                        <p:animEffect transition="in" filter="strips(upRight)">
                                          <p:cBhvr>
                                            <p:cTn id="108" dur="500"/>
                                            <p:tgtEl>
                                              <p:spTgt spid="66"/>
                                            </p:tgtEl>
                                          </p:cBhvr>
                                        </p:animEffect>
                                      </p:childTnLst>
                                    </p:cTn>
                                  </p:par>
                                </p:childTnLst>
                              </p:cTn>
                            </p:par>
                            <p:par>
                              <p:cTn id="109" fill="hold">
                                <p:stCondLst>
                                  <p:cond delay="5500"/>
                                </p:stCondLst>
                                <p:childTnLst>
                                  <p:par>
                                    <p:cTn id="110" presetID="12" presetClass="entr" presetSubtype="2" fill="hold" grpId="0" nodeType="afterEffect">
                                      <p:stCondLst>
                                        <p:cond delay="0"/>
                                      </p:stCondLst>
                                      <p:childTnLst>
                                        <p:set>
                                          <p:cBhvr>
                                            <p:cTn id="111" dur="1" fill="hold">
                                              <p:stCondLst>
                                                <p:cond delay="0"/>
                                              </p:stCondLst>
                                            </p:cTn>
                                            <p:tgtEl>
                                              <p:spTgt spid="67"/>
                                            </p:tgtEl>
                                            <p:attrNameLst>
                                              <p:attrName>style.visibility</p:attrName>
                                            </p:attrNameLst>
                                          </p:cBhvr>
                                          <p:to>
                                            <p:strVal val="visible"/>
                                          </p:to>
                                        </p:set>
                                        <p:anim calcmode="lin" valueType="num">
                                          <p:cBhvr additive="base">
                                            <p:cTn id="112" dur="500"/>
                                            <p:tgtEl>
                                              <p:spTgt spid="67"/>
                                            </p:tgtEl>
                                            <p:attrNameLst>
                                              <p:attrName>ppt_x</p:attrName>
                                            </p:attrNameLst>
                                          </p:cBhvr>
                                          <p:tavLst>
                                            <p:tav tm="0">
                                              <p:val>
                                                <p:strVal val="#ppt_x+#ppt_w*1.125000"/>
                                              </p:val>
                                            </p:tav>
                                            <p:tav tm="100000">
                                              <p:val>
                                                <p:strVal val="#ppt_x"/>
                                              </p:val>
                                            </p:tav>
                                          </p:tavLst>
                                        </p:anim>
                                        <p:animEffect transition="in" filter="wipe(left)">
                                          <p:cBhvr>
                                            <p:cTn id="113" dur="500"/>
                                            <p:tgtEl>
                                              <p:spTgt spid="67"/>
                                            </p:tgtEl>
                                          </p:cBhvr>
                                        </p:animEffect>
                                      </p:childTnLst>
                                    </p:cTn>
                                  </p:par>
                                  <p:par>
                                    <p:cTn id="114" presetID="18" presetClass="entr" presetSubtype="3" fill="hold" grpId="0" nodeType="withEffect">
                                      <p:stCondLst>
                                        <p:cond delay="0"/>
                                      </p:stCondLst>
                                      <p:childTnLst>
                                        <p:set>
                                          <p:cBhvr>
                                            <p:cTn id="115" dur="1" fill="hold">
                                              <p:stCondLst>
                                                <p:cond delay="0"/>
                                              </p:stCondLst>
                                            </p:cTn>
                                            <p:tgtEl>
                                              <p:spTgt spid="68"/>
                                            </p:tgtEl>
                                            <p:attrNameLst>
                                              <p:attrName>style.visibility</p:attrName>
                                            </p:attrNameLst>
                                          </p:cBhvr>
                                          <p:to>
                                            <p:strVal val="visible"/>
                                          </p:to>
                                        </p:set>
                                        <p:animEffect transition="in" filter="strips(upRight)">
                                          <p:cBhvr>
                                            <p:cTn id="116" dur="500"/>
                                            <p:tgtEl>
                                              <p:spTgt spid="68"/>
                                            </p:tgtEl>
                                          </p:cBhvr>
                                        </p:animEffect>
                                      </p:childTnLst>
                                    </p:cTn>
                                  </p:par>
                                </p:childTnLst>
                              </p:cTn>
                            </p:par>
                            <p:par>
                              <p:cTn id="117" fill="hold">
                                <p:stCondLst>
                                  <p:cond delay="6000"/>
                                </p:stCondLst>
                                <p:childTnLst>
                                  <p:par>
                                    <p:cTn id="118" presetID="21" presetClass="entr" presetSubtype="1" fill="hold" grpId="0" nodeType="afterEffect">
                                      <p:stCondLst>
                                        <p:cond delay="0"/>
                                      </p:stCondLst>
                                      <p:childTnLst>
                                        <p:set>
                                          <p:cBhvr>
                                            <p:cTn id="119" dur="1" fill="hold">
                                              <p:stCondLst>
                                                <p:cond delay="0"/>
                                              </p:stCondLst>
                                            </p:cTn>
                                            <p:tgtEl>
                                              <p:spTgt spid="44"/>
                                            </p:tgtEl>
                                            <p:attrNameLst>
                                              <p:attrName>style.visibility</p:attrName>
                                            </p:attrNameLst>
                                          </p:cBhvr>
                                          <p:to>
                                            <p:strVal val="visible"/>
                                          </p:to>
                                        </p:set>
                                        <p:animEffect transition="in" filter="wheel(1)">
                                          <p:cBhvr>
                                            <p:cTn id="120" dur="10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44" grpId="0" animBg="1"/>
          <p:bldP spid="45" grpId="0"/>
          <p:bldP spid="52" grpId="0" animBg="1"/>
          <p:bldP spid="53" grpId="0" animBg="1"/>
          <p:bldP spid="54" grpId="0" animBg="1"/>
          <p:bldP spid="55" grpId="0" animBg="1"/>
          <p:bldP spid="56" grpId="0" animBg="1"/>
          <p:bldP spid="57" grpId="0" animBg="1"/>
          <p:bldP spid="58" grpId="0"/>
          <p:bldP spid="59" grpId="0"/>
          <p:bldP spid="60" grpId="0"/>
          <p:bldP spid="61" grpId="0"/>
          <p:bldP spid="62" grpId="0"/>
          <p:bldP spid="63" grpId="0"/>
          <p:bldP spid="64" grpId="0"/>
          <p:bldP spid="65" grpId="0"/>
          <p:bldP spid="66" grpId="0"/>
          <p:bldP spid="67" grpId="0"/>
          <p:bldP spid="68"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816346" y="164349"/>
            <a:ext cx="1466161" cy="341820"/>
            <a:chOff x="3816346" y="164349"/>
            <a:chExt cx="1466161" cy="341820"/>
          </a:xfrm>
        </p:grpSpPr>
        <p:sp>
          <p:nvSpPr>
            <p:cNvPr id="10" name="圆角矩形 9"/>
            <p:cNvSpPr/>
            <p:nvPr/>
          </p:nvSpPr>
          <p:spPr>
            <a:xfrm>
              <a:off x="3816346" y="164349"/>
              <a:ext cx="1466161" cy="341820"/>
            </a:xfrm>
            <a:prstGeom prst="roundRect">
              <a:avLst>
                <a:gd name="adj" fmla="val 50000"/>
              </a:avLst>
            </a:prstGeom>
            <a:solidFill>
              <a:schemeClr val="bg1"/>
            </a:solidFill>
            <a:ln w="31750">
              <a:noFill/>
            </a:ln>
            <a:effectLst>
              <a:outerShdw blurRad="4445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sp>
          <p:nvSpPr>
            <p:cNvPr id="11" name="矩形 10"/>
            <p:cNvSpPr/>
            <p:nvPr/>
          </p:nvSpPr>
          <p:spPr>
            <a:xfrm>
              <a:off x="4067561" y="196839"/>
              <a:ext cx="963726" cy="247760"/>
            </a:xfrm>
            <a:prstGeom prst="rect">
              <a:avLst/>
            </a:prstGeom>
          </p:spPr>
          <p:txBody>
            <a:bodyPr wrap="none">
              <a:spAutoFit/>
            </a:bodyPr>
            <a:lstStyle/>
            <a:p>
              <a:pPr algn="ctr"/>
              <a:r>
                <a:rPr lang="zh-CN" altLang="en-US" sz="1010" b="1" dirty="0" smtClean="0">
                  <a:solidFill>
                    <a:srgbClr val="0064C6"/>
                  </a:solidFill>
                  <a:latin typeface="微软雅黑" panose="020B0503020204020204" pitchFamily="34" charset="-122"/>
                  <a:ea typeface="微软雅黑" panose="020B0503020204020204" pitchFamily="34" charset="-122"/>
                </a:rPr>
                <a:t>单击添加标题</a:t>
              </a:r>
              <a:endParaRPr lang="zh-CN" altLang="en-US" sz="1010" b="1" dirty="0">
                <a:solidFill>
                  <a:srgbClr val="0064C6"/>
                </a:solidFill>
                <a:latin typeface="微软雅黑" panose="020B0503020204020204" pitchFamily="34" charset="-122"/>
                <a:ea typeface="微软雅黑" panose="020B0503020204020204" pitchFamily="34" charset="-122"/>
              </a:endParaRPr>
            </a:p>
          </p:txBody>
        </p:sp>
      </p:grpSp>
      <p:sp>
        <p:nvSpPr>
          <p:cNvPr id="12" name="矩形 11"/>
          <p:cNvSpPr/>
          <p:nvPr/>
        </p:nvSpPr>
        <p:spPr>
          <a:xfrm>
            <a:off x="3011691" y="196839"/>
            <a:ext cx="681387" cy="248004"/>
          </a:xfrm>
          <a:prstGeom prst="rect">
            <a:avLst/>
          </a:prstGeom>
        </p:spPr>
        <p:txBody>
          <a:bodyPr wrap="none">
            <a:spAutoFit/>
          </a:bodyPr>
          <a:lstStyle/>
          <a:p>
            <a:pPr algn="ctr"/>
            <a:r>
              <a:rPr lang="en-US" altLang="zh-CN" sz="1010" b="1" dirty="0">
                <a:solidFill>
                  <a:schemeClr val="bg1">
                    <a:lumMod val="65000"/>
                  </a:schemeClr>
                </a:solidFill>
                <a:latin typeface="微软雅黑" panose="020B0503020204020204" pitchFamily="34" charset="-122"/>
                <a:ea typeface="微软雅黑" panose="020B0503020204020204" pitchFamily="34" charset="-122"/>
              </a:rPr>
              <a:t>&gt;&gt;&gt;&gt;&gt;</a:t>
            </a:r>
            <a:endParaRPr lang="zh-CN" altLang="en-US" sz="1010" b="1"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3" name="矩形 12"/>
          <p:cNvSpPr/>
          <p:nvPr/>
        </p:nvSpPr>
        <p:spPr>
          <a:xfrm>
            <a:off x="5386604" y="196839"/>
            <a:ext cx="681387" cy="248004"/>
          </a:xfrm>
          <a:prstGeom prst="rect">
            <a:avLst/>
          </a:prstGeom>
        </p:spPr>
        <p:txBody>
          <a:bodyPr wrap="none">
            <a:spAutoFit/>
          </a:bodyPr>
          <a:lstStyle/>
          <a:p>
            <a:pPr algn="ctr"/>
            <a:r>
              <a:rPr lang="en-US" altLang="zh-CN" sz="1010" b="1" dirty="0">
                <a:solidFill>
                  <a:schemeClr val="bg1">
                    <a:lumMod val="65000"/>
                  </a:schemeClr>
                </a:solidFill>
                <a:latin typeface="微软雅黑" panose="020B0503020204020204" pitchFamily="34" charset="-122"/>
                <a:ea typeface="微软雅黑" panose="020B0503020204020204" pitchFamily="34" charset="-122"/>
              </a:rPr>
              <a:t>&lt;&lt;&lt;&lt;&lt;</a:t>
            </a:r>
            <a:endParaRPr lang="zh-CN" altLang="en-US" sz="1010" b="1"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7" name="圆角矩形 6"/>
          <p:cNvSpPr/>
          <p:nvPr/>
        </p:nvSpPr>
        <p:spPr>
          <a:xfrm rot="2581990">
            <a:off x="1566329" y="1738207"/>
            <a:ext cx="1249797" cy="1249345"/>
          </a:xfrm>
          <a:prstGeom prst="roundRect">
            <a:avLst>
              <a:gd name="adj" fmla="val 12985"/>
            </a:avLst>
          </a:prstGeom>
          <a:solidFill>
            <a:srgbClr val="0070C0"/>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endParaRPr>
          </a:p>
        </p:txBody>
      </p:sp>
      <p:sp>
        <p:nvSpPr>
          <p:cNvPr id="8" name="圆角矩形 7"/>
          <p:cNvSpPr/>
          <p:nvPr/>
        </p:nvSpPr>
        <p:spPr>
          <a:xfrm rot="2581990">
            <a:off x="3270868" y="2668262"/>
            <a:ext cx="989694" cy="989336"/>
          </a:xfrm>
          <a:prstGeom prst="roundRect">
            <a:avLst>
              <a:gd name="adj" fmla="val 12985"/>
            </a:avLst>
          </a:prstGeom>
          <a:solidFill>
            <a:srgbClr val="0070C0"/>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endParaRPr>
          </a:p>
        </p:txBody>
      </p:sp>
      <p:sp>
        <p:nvSpPr>
          <p:cNvPr id="14" name="圆角矩形 13"/>
          <p:cNvSpPr/>
          <p:nvPr/>
        </p:nvSpPr>
        <p:spPr>
          <a:xfrm rot="2581990">
            <a:off x="6385640" y="2525507"/>
            <a:ext cx="989694" cy="989336"/>
          </a:xfrm>
          <a:prstGeom prst="roundRect">
            <a:avLst>
              <a:gd name="adj" fmla="val 12985"/>
            </a:avLst>
          </a:prstGeom>
          <a:solidFill>
            <a:srgbClr val="0070C0"/>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7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endParaRPr>
          </a:p>
        </p:txBody>
      </p:sp>
      <p:sp>
        <p:nvSpPr>
          <p:cNvPr id="15" name="圆角矩形 14"/>
          <p:cNvSpPr/>
          <p:nvPr/>
        </p:nvSpPr>
        <p:spPr>
          <a:xfrm rot="2581990">
            <a:off x="4627576" y="1623054"/>
            <a:ext cx="1249797" cy="1249345"/>
          </a:xfrm>
          <a:prstGeom prst="roundRect">
            <a:avLst>
              <a:gd name="adj" fmla="val 12985"/>
            </a:avLst>
          </a:prstGeom>
          <a:solidFill>
            <a:srgbClr val="0070C0"/>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endParaRPr>
          </a:p>
        </p:txBody>
      </p:sp>
      <p:grpSp>
        <p:nvGrpSpPr>
          <p:cNvPr id="16" name="组合 15"/>
          <p:cNvGrpSpPr/>
          <p:nvPr/>
        </p:nvGrpSpPr>
        <p:grpSpPr>
          <a:xfrm>
            <a:off x="1400497" y="1940399"/>
            <a:ext cx="6059135" cy="1599168"/>
            <a:chOff x="1867086" y="2587797"/>
            <a:chExt cx="8077794" cy="2132718"/>
          </a:xfrm>
        </p:grpSpPr>
        <p:sp>
          <p:nvSpPr>
            <p:cNvPr id="17" name="任意多边形 16"/>
            <p:cNvSpPr/>
            <p:nvPr/>
          </p:nvSpPr>
          <p:spPr>
            <a:xfrm rot="21481990">
              <a:off x="1867086" y="2587797"/>
              <a:ext cx="8077794" cy="2132718"/>
            </a:xfrm>
            <a:custGeom>
              <a:avLst/>
              <a:gdLst>
                <a:gd name="connsiteX0" fmla="*/ 6382501 w 7023637"/>
                <a:gd name="connsiteY0" fmla="*/ 230936 h 1854397"/>
                <a:gd name="connsiteX1" fmla="*/ 6984659 w 7023637"/>
                <a:gd name="connsiteY1" fmla="*/ 833094 h 1854397"/>
                <a:gd name="connsiteX2" fmla="*/ 6984659 w 7023637"/>
                <a:gd name="connsiteY2" fmla="*/ 1021294 h 1854397"/>
                <a:gd name="connsiteX3" fmla="*/ 6382502 w 7023637"/>
                <a:gd name="connsiteY3" fmla="*/ 1623452 h 1854397"/>
                <a:gd name="connsiteX4" fmla="*/ 6238324 w 7023637"/>
                <a:gd name="connsiteY4" fmla="*/ 1652686 h 1854397"/>
                <a:gd name="connsiteX5" fmla="*/ 6233468 w 7023637"/>
                <a:gd name="connsiteY5" fmla="*/ 1649461 h 1854397"/>
                <a:gd name="connsiteX6" fmla="*/ 5619292 w 7023637"/>
                <a:gd name="connsiteY6" fmla="*/ 1035284 h 1854397"/>
                <a:gd name="connsiteX7" fmla="*/ 5381956 w 7023637"/>
                <a:gd name="connsiteY7" fmla="*/ 1035284 h 1854397"/>
                <a:gd name="connsiteX8" fmla="*/ 4622585 w 7023637"/>
                <a:gd name="connsiteY8" fmla="*/ 1794655 h 1854397"/>
                <a:gd name="connsiteX9" fmla="*/ 4612056 w 7023637"/>
                <a:gd name="connsiteY9" fmla="*/ 1810510 h 1854397"/>
                <a:gd name="connsiteX10" fmla="*/ 4564487 w 7023637"/>
                <a:gd name="connsiteY10" fmla="*/ 1842098 h 1854397"/>
                <a:gd name="connsiteX11" fmla="*/ 4423292 w 7023637"/>
                <a:gd name="connsiteY11" fmla="*/ 1835186 h 1854397"/>
                <a:gd name="connsiteX12" fmla="*/ 4387173 w 7023637"/>
                <a:gd name="connsiteY12" fmla="*/ 1808553 h 1854397"/>
                <a:gd name="connsiteX13" fmla="*/ 4380859 w 7023637"/>
                <a:gd name="connsiteY13" fmla="*/ 1799045 h 1854397"/>
                <a:gd name="connsiteX14" fmla="*/ 3621487 w 7023637"/>
                <a:gd name="connsiteY14" fmla="*/ 1039674 h 1854397"/>
                <a:gd name="connsiteX15" fmla="*/ 3439668 w 7023637"/>
                <a:gd name="connsiteY15" fmla="*/ 1002808 h 1854397"/>
                <a:gd name="connsiteX16" fmla="*/ 3407952 w 7023637"/>
                <a:gd name="connsiteY16" fmla="*/ 1023869 h 1854397"/>
                <a:gd name="connsiteX17" fmla="*/ 2808370 w 7023637"/>
                <a:gd name="connsiteY17" fmla="*/ 1623451 h 1854397"/>
                <a:gd name="connsiteX18" fmla="*/ 2620170 w 7023637"/>
                <a:gd name="connsiteY18" fmla="*/ 1623451 h 1854397"/>
                <a:gd name="connsiteX19" fmla="*/ 2194586 w 7023637"/>
                <a:gd name="connsiteY19" fmla="*/ 1197867 h 1854397"/>
                <a:gd name="connsiteX20" fmla="*/ 2194565 w 7023637"/>
                <a:gd name="connsiteY20" fmla="*/ 1197867 h 1854397"/>
                <a:gd name="connsiteX21" fmla="*/ 2042569 w 7023637"/>
                <a:gd name="connsiteY21" fmla="*/ 1045871 h 1854397"/>
                <a:gd name="connsiteX22" fmla="*/ 1805233 w 7023637"/>
                <a:gd name="connsiteY22" fmla="*/ 1045871 h 1854397"/>
                <a:gd name="connsiteX23" fmla="*/ 1045861 w 7023637"/>
                <a:gd name="connsiteY23" fmla="*/ 1805242 h 1854397"/>
                <a:gd name="connsiteX24" fmla="*/ 1045860 w 7023637"/>
                <a:gd name="connsiteY24" fmla="*/ 1805244 h 1854397"/>
                <a:gd name="connsiteX25" fmla="*/ 990345 w 7023637"/>
                <a:gd name="connsiteY25" fmla="*/ 1842109 h 1854397"/>
                <a:gd name="connsiteX26" fmla="*/ 808525 w 7023637"/>
                <a:gd name="connsiteY26" fmla="*/ 1805243 h 1854397"/>
                <a:gd name="connsiteX27" fmla="*/ 49154 w 7023637"/>
                <a:gd name="connsiteY27" fmla="*/ 1045872 h 1854397"/>
                <a:gd name="connsiteX28" fmla="*/ 49154 w 7023637"/>
                <a:gd name="connsiteY28" fmla="*/ 808536 h 1854397"/>
                <a:gd name="connsiteX29" fmla="*/ 808525 w 7023637"/>
                <a:gd name="connsiteY29" fmla="*/ 49164 h 1854397"/>
                <a:gd name="connsiteX30" fmla="*/ 1045861 w 7023637"/>
                <a:gd name="connsiteY30" fmla="*/ 49164 h 1854397"/>
                <a:gd name="connsiteX31" fmla="*/ 1653226 w 7023637"/>
                <a:gd name="connsiteY31" fmla="*/ 656529 h 1854397"/>
                <a:gd name="connsiteX32" fmla="*/ 1653248 w 7023637"/>
                <a:gd name="connsiteY32" fmla="*/ 656529 h 1854397"/>
                <a:gd name="connsiteX33" fmla="*/ 1805243 w 7023637"/>
                <a:gd name="connsiteY33" fmla="*/ 808524 h 1854397"/>
                <a:gd name="connsiteX34" fmla="*/ 2042579 w 7023637"/>
                <a:gd name="connsiteY34" fmla="*/ 808524 h 1854397"/>
                <a:gd name="connsiteX35" fmla="*/ 2112731 w 7023637"/>
                <a:gd name="connsiteY35" fmla="*/ 738372 h 1854397"/>
                <a:gd name="connsiteX36" fmla="*/ 2620169 w 7023637"/>
                <a:gd name="connsiteY36" fmla="*/ 230935 h 1854397"/>
                <a:gd name="connsiteX37" fmla="*/ 2808370 w 7023637"/>
                <a:gd name="connsiteY37" fmla="*/ 230935 h 1854397"/>
                <a:gd name="connsiteX38" fmla="*/ 3236140 w 7023637"/>
                <a:gd name="connsiteY38" fmla="*/ 658705 h 1854397"/>
                <a:gd name="connsiteX39" fmla="*/ 3240530 w 7023637"/>
                <a:gd name="connsiteY39" fmla="*/ 658705 h 1854397"/>
                <a:gd name="connsiteX40" fmla="*/ 3388156 w 7023637"/>
                <a:gd name="connsiteY40" fmla="*/ 806331 h 1854397"/>
                <a:gd name="connsiteX41" fmla="*/ 3625492 w 7023637"/>
                <a:gd name="connsiteY41" fmla="*/ 806331 h 1854397"/>
                <a:gd name="connsiteX42" fmla="*/ 4382672 w 7023637"/>
                <a:gd name="connsiteY42" fmla="*/ 49151 h 1854397"/>
                <a:gd name="connsiteX43" fmla="*/ 4438185 w 7023637"/>
                <a:gd name="connsiteY43" fmla="*/ 12288 h 1854397"/>
                <a:gd name="connsiteX44" fmla="*/ 4579381 w 7023637"/>
                <a:gd name="connsiteY44" fmla="*/ 19201 h 1854397"/>
                <a:gd name="connsiteX45" fmla="*/ 4615497 w 7023637"/>
                <a:gd name="connsiteY45" fmla="*/ 45831 h 1854397"/>
                <a:gd name="connsiteX46" fmla="*/ 4621812 w 7023637"/>
                <a:gd name="connsiteY46" fmla="*/ 55341 h 1854397"/>
                <a:gd name="connsiteX47" fmla="*/ 5381183 w 7023637"/>
                <a:gd name="connsiteY47" fmla="*/ 814712 h 1854397"/>
                <a:gd name="connsiteX48" fmla="*/ 5618519 w 7023637"/>
                <a:gd name="connsiteY48" fmla="*/ 814712 h 1854397"/>
                <a:gd name="connsiteX49" fmla="*/ 6218098 w 7023637"/>
                <a:gd name="connsiteY49" fmla="*/ 215133 h 1854397"/>
                <a:gd name="connsiteX50" fmla="*/ 6238324 w 7023637"/>
                <a:gd name="connsiteY50" fmla="*/ 201702 h 1854397"/>
                <a:gd name="connsiteX51" fmla="*/ 6382501 w 7023637"/>
                <a:gd name="connsiteY51" fmla="*/ 230936 h 1854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7023637" h="1854397">
                  <a:moveTo>
                    <a:pt x="6382501" y="230936"/>
                  </a:moveTo>
                  <a:lnTo>
                    <a:pt x="6984659" y="833094"/>
                  </a:lnTo>
                  <a:cubicBezTo>
                    <a:pt x="7036630" y="885064"/>
                    <a:pt x="7036630" y="969325"/>
                    <a:pt x="6984659" y="1021294"/>
                  </a:cubicBezTo>
                  <a:lnTo>
                    <a:pt x="6382502" y="1623452"/>
                  </a:lnTo>
                  <a:cubicBezTo>
                    <a:pt x="6343525" y="1662430"/>
                    <a:pt x="6286384" y="1672174"/>
                    <a:pt x="6238324" y="1652686"/>
                  </a:cubicBezTo>
                  <a:lnTo>
                    <a:pt x="6233468" y="1649461"/>
                  </a:lnTo>
                  <a:lnTo>
                    <a:pt x="5619292" y="1035284"/>
                  </a:lnTo>
                  <a:cubicBezTo>
                    <a:pt x="5553753" y="969745"/>
                    <a:pt x="5447494" y="969745"/>
                    <a:pt x="5381956" y="1035284"/>
                  </a:cubicBezTo>
                  <a:lnTo>
                    <a:pt x="4622585" y="1794655"/>
                  </a:lnTo>
                  <a:lnTo>
                    <a:pt x="4612056" y="1810510"/>
                  </a:lnTo>
                  <a:lnTo>
                    <a:pt x="4564487" y="1842098"/>
                  </a:lnTo>
                  <a:cubicBezTo>
                    <a:pt x="4519032" y="1860531"/>
                    <a:pt x="4467136" y="1858226"/>
                    <a:pt x="4423292" y="1835186"/>
                  </a:cubicBezTo>
                  <a:lnTo>
                    <a:pt x="4387173" y="1808553"/>
                  </a:lnTo>
                  <a:lnTo>
                    <a:pt x="4380859" y="1799045"/>
                  </a:lnTo>
                  <a:lnTo>
                    <a:pt x="3621487" y="1039674"/>
                  </a:lnTo>
                  <a:cubicBezTo>
                    <a:pt x="3572333" y="990520"/>
                    <a:pt x="3500274" y="978231"/>
                    <a:pt x="3439668" y="1002808"/>
                  </a:cubicBezTo>
                  <a:lnTo>
                    <a:pt x="3407952" y="1023869"/>
                  </a:lnTo>
                  <a:lnTo>
                    <a:pt x="2808370" y="1623451"/>
                  </a:lnTo>
                  <a:cubicBezTo>
                    <a:pt x="2756400" y="1675421"/>
                    <a:pt x="2672140" y="1675421"/>
                    <a:pt x="2620170" y="1623451"/>
                  </a:cubicBezTo>
                  <a:lnTo>
                    <a:pt x="2194586" y="1197867"/>
                  </a:lnTo>
                  <a:lnTo>
                    <a:pt x="2194565" y="1197867"/>
                  </a:lnTo>
                  <a:lnTo>
                    <a:pt x="2042569" y="1045871"/>
                  </a:lnTo>
                  <a:cubicBezTo>
                    <a:pt x="1977030" y="980332"/>
                    <a:pt x="1870772" y="980332"/>
                    <a:pt x="1805233" y="1045871"/>
                  </a:cubicBezTo>
                  <a:lnTo>
                    <a:pt x="1045861" y="1805242"/>
                  </a:lnTo>
                  <a:lnTo>
                    <a:pt x="1045860" y="1805244"/>
                  </a:lnTo>
                  <a:lnTo>
                    <a:pt x="990345" y="1842109"/>
                  </a:lnTo>
                  <a:cubicBezTo>
                    <a:pt x="929738" y="1866686"/>
                    <a:pt x="857679" y="1854397"/>
                    <a:pt x="808525" y="1805243"/>
                  </a:cubicBezTo>
                  <a:lnTo>
                    <a:pt x="49154" y="1045872"/>
                  </a:lnTo>
                  <a:cubicBezTo>
                    <a:pt x="-16385" y="980333"/>
                    <a:pt x="-16385" y="874074"/>
                    <a:pt x="49154" y="808536"/>
                  </a:cubicBezTo>
                  <a:lnTo>
                    <a:pt x="808525" y="49164"/>
                  </a:lnTo>
                  <a:cubicBezTo>
                    <a:pt x="874064" y="-16375"/>
                    <a:pt x="980322" y="-16375"/>
                    <a:pt x="1045861" y="49164"/>
                  </a:cubicBezTo>
                  <a:lnTo>
                    <a:pt x="1653226" y="656529"/>
                  </a:lnTo>
                  <a:lnTo>
                    <a:pt x="1653248" y="656529"/>
                  </a:lnTo>
                  <a:lnTo>
                    <a:pt x="1805243" y="808524"/>
                  </a:lnTo>
                  <a:cubicBezTo>
                    <a:pt x="1870782" y="874063"/>
                    <a:pt x="1977040" y="874063"/>
                    <a:pt x="2042579" y="808524"/>
                  </a:cubicBezTo>
                  <a:lnTo>
                    <a:pt x="2112731" y="738372"/>
                  </a:lnTo>
                  <a:lnTo>
                    <a:pt x="2620169" y="230935"/>
                  </a:lnTo>
                  <a:cubicBezTo>
                    <a:pt x="2672139" y="178964"/>
                    <a:pt x="2756399" y="178964"/>
                    <a:pt x="2808370" y="230935"/>
                  </a:cubicBezTo>
                  <a:lnTo>
                    <a:pt x="3236140" y="658705"/>
                  </a:lnTo>
                  <a:lnTo>
                    <a:pt x="3240530" y="658705"/>
                  </a:lnTo>
                  <a:lnTo>
                    <a:pt x="3388156" y="806331"/>
                  </a:lnTo>
                  <a:cubicBezTo>
                    <a:pt x="3453695" y="871870"/>
                    <a:pt x="3559954" y="871870"/>
                    <a:pt x="3625492" y="806331"/>
                  </a:cubicBezTo>
                  <a:lnTo>
                    <a:pt x="4382672" y="49151"/>
                  </a:lnTo>
                  <a:lnTo>
                    <a:pt x="4438185" y="12288"/>
                  </a:lnTo>
                  <a:cubicBezTo>
                    <a:pt x="4483639" y="-6144"/>
                    <a:pt x="4535536" y="-3840"/>
                    <a:pt x="4579381" y="19201"/>
                  </a:cubicBezTo>
                  <a:lnTo>
                    <a:pt x="4615497" y="45831"/>
                  </a:lnTo>
                  <a:lnTo>
                    <a:pt x="4621812" y="55341"/>
                  </a:lnTo>
                  <a:lnTo>
                    <a:pt x="5381183" y="814712"/>
                  </a:lnTo>
                  <a:cubicBezTo>
                    <a:pt x="5446722" y="880251"/>
                    <a:pt x="5552980" y="880251"/>
                    <a:pt x="5618519" y="814712"/>
                  </a:cubicBezTo>
                  <a:lnTo>
                    <a:pt x="6218098" y="215133"/>
                  </a:lnTo>
                  <a:lnTo>
                    <a:pt x="6238324" y="201702"/>
                  </a:lnTo>
                  <a:cubicBezTo>
                    <a:pt x="6286383" y="182213"/>
                    <a:pt x="6343523" y="191958"/>
                    <a:pt x="6382501" y="230936"/>
                  </a:cubicBezTo>
                  <a:close/>
                </a:path>
              </a:pathLst>
            </a:custGeom>
            <a:gradFill>
              <a:gsLst>
                <a:gs pos="100000">
                  <a:srgbClr val="F5F5F5"/>
                </a:gs>
                <a:gs pos="0">
                  <a:srgbClr val="D9D9D9"/>
                </a:gs>
              </a:gsLst>
              <a:lin ang="5400000" scaled="0"/>
            </a:gradFill>
            <a:ln w="22225">
              <a:gradFill>
                <a:gsLst>
                  <a:gs pos="0">
                    <a:schemeClr val="bg1"/>
                  </a:gs>
                  <a:gs pos="100000">
                    <a:schemeClr val="bg1">
                      <a:lumMod val="85000"/>
                    </a:schemeClr>
                  </a:gs>
                </a:gsLst>
                <a:lin ang="5400000" scaled="1"/>
              </a:gradFill>
            </a:ln>
            <a:effectLst>
              <a:outerShdw blurRad="1397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endParaRPr>
            </a:p>
          </p:txBody>
        </p:sp>
        <p:grpSp>
          <p:nvGrpSpPr>
            <p:cNvPr id="18" name="组合 17"/>
            <p:cNvGrpSpPr/>
            <p:nvPr/>
          </p:nvGrpSpPr>
          <p:grpSpPr>
            <a:xfrm>
              <a:off x="2334755" y="2991558"/>
              <a:ext cx="1298236" cy="738835"/>
              <a:chOff x="3499046" y="4615023"/>
              <a:chExt cx="1128815" cy="642418"/>
            </a:xfrm>
          </p:grpSpPr>
          <p:sp>
            <p:nvSpPr>
              <p:cNvPr id="54" name="文本框 45"/>
              <p:cNvSpPr txBox="1"/>
              <p:nvPr/>
            </p:nvSpPr>
            <p:spPr>
              <a:xfrm>
                <a:off x="4005561" y="4615023"/>
                <a:ext cx="622300" cy="642418"/>
              </a:xfrm>
              <a:prstGeom prst="rect">
                <a:avLst/>
              </a:prstGeom>
              <a:noFill/>
            </p:spPr>
            <p:txBody>
              <a:bodyPr wrap="square" rtlCol="0">
                <a:spAutoFit/>
              </a:bodyPr>
              <a:lstStyle/>
              <a:p>
                <a:pPr algn="ctr"/>
                <a:r>
                  <a:rPr lang="en-US" altLang="zh-CN" sz="3000" dirty="0">
                    <a:solidFill>
                      <a:schemeClr val="tx1">
                        <a:lumMod val="65000"/>
                        <a:lumOff val="35000"/>
                      </a:schemeClr>
                    </a:solidFill>
                    <a:latin typeface="Impact" panose="020B0806030902050204" pitchFamily="34" charset="0"/>
                  </a:rPr>
                  <a:t>A</a:t>
                </a:r>
                <a:endParaRPr lang="zh-CN" altLang="en-US" sz="3000" dirty="0">
                  <a:solidFill>
                    <a:schemeClr val="tx1">
                      <a:lumMod val="65000"/>
                      <a:lumOff val="35000"/>
                    </a:schemeClr>
                  </a:solidFill>
                  <a:latin typeface="Impact" panose="020B0806030902050204" pitchFamily="34" charset="0"/>
                </a:endParaRPr>
              </a:p>
            </p:txBody>
          </p:sp>
          <p:sp>
            <p:nvSpPr>
              <p:cNvPr id="55" name="文本框 46"/>
              <p:cNvSpPr txBox="1"/>
              <p:nvPr/>
            </p:nvSpPr>
            <p:spPr>
              <a:xfrm>
                <a:off x="3499046" y="4891975"/>
                <a:ext cx="745732" cy="287824"/>
              </a:xfrm>
              <a:prstGeom prst="rect">
                <a:avLst/>
              </a:prstGeom>
              <a:noFill/>
            </p:spPr>
            <p:txBody>
              <a:bodyPr wrap="square" rtlCol="0">
                <a:spAutoFit/>
              </a:bodyPr>
              <a:lstStyle/>
              <a:p>
                <a:pPr algn="ctr"/>
                <a:r>
                  <a:rPr lang="en-US" altLang="zh-CN" sz="1013" dirty="0">
                    <a:solidFill>
                      <a:schemeClr val="tx1">
                        <a:lumMod val="65000"/>
                        <a:lumOff val="35000"/>
                      </a:schemeClr>
                    </a:solidFill>
                    <a:latin typeface="Impact" panose="020B0806030902050204" pitchFamily="34" charset="0"/>
                  </a:rPr>
                  <a:t>STEP</a:t>
                </a:r>
                <a:endParaRPr lang="zh-CN" altLang="en-US" sz="1013" dirty="0">
                  <a:solidFill>
                    <a:schemeClr val="tx1">
                      <a:lumMod val="65000"/>
                      <a:lumOff val="35000"/>
                    </a:schemeClr>
                  </a:solidFill>
                  <a:latin typeface="Impact" panose="020B0806030902050204" pitchFamily="34" charset="0"/>
                </a:endParaRPr>
              </a:p>
            </p:txBody>
          </p:sp>
        </p:grpSp>
        <p:grpSp>
          <p:nvGrpSpPr>
            <p:cNvPr id="19" name="组合 18"/>
            <p:cNvGrpSpPr/>
            <p:nvPr/>
          </p:nvGrpSpPr>
          <p:grpSpPr>
            <a:xfrm>
              <a:off x="4322326" y="3056886"/>
              <a:ext cx="1239811" cy="677265"/>
              <a:chOff x="3556196" y="4615023"/>
              <a:chExt cx="1078015" cy="588882"/>
            </a:xfrm>
          </p:grpSpPr>
          <p:sp>
            <p:nvSpPr>
              <p:cNvPr id="52" name="文本框 51"/>
              <p:cNvSpPr txBox="1"/>
              <p:nvPr/>
            </p:nvSpPr>
            <p:spPr>
              <a:xfrm>
                <a:off x="4011911" y="4615023"/>
                <a:ext cx="622300" cy="588882"/>
              </a:xfrm>
              <a:prstGeom prst="rect">
                <a:avLst/>
              </a:prstGeom>
              <a:noFill/>
            </p:spPr>
            <p:txBody>
              <a:bodyPr wrap="square" rtlCol="0">
                <a:spAutoFit/>
              </a:bodyPr>
              <a:lstStyle/>
              <a:p>
                <a:pPr algn="ctr"/>
                <a:r>
                  <a:rPr lang="en-US" altLang="zh-CN" sz="2700" dirty="0">
                    <a:solidFill>
                      <a:schemeClr val="tx1">
                        <a:lumMod val="65000"/>
                        <a:lumOff val="35000"/>
                      </a:schemeClr>
                    </a:solidFill>
                    <a:latin typeface="Impact" panose="020B0806030902050204" pitchFamily="34" charset="0"/>
                  </a:rPr>
                  <a:t>B</a:t>
                </a:r>
                <a:endParaRPr lang="zh-CN" altLang="en-US" sz="2700" dirty="0">
                  <a:solidFill>
                    <a:schemeClr val="tx1">
                      <a:lumMod val="65000"/>
                      <a:lumOff val="35000"/>
                    </a:schemeClr>
                  </a:solidFill>
                  <a:latin typeface="Impact" panose="020B0806030902050204" pitchFamily="34" charset="0"/>
                </a:endParaRPr>
              </a:p>
            </p:txBody>
          </p:sp>
          <p:sp>
            <p:nvSpPr>
              <p:cNvPr id="53" name="文本框 52"/>
              <p:cNvSpPr txBox="1"/>
              <p:nvPr/>
            </p:nvSpPr>
            <p:spPr>
              <a:xfrm>
                <a:off x="3556196" y="4860226"/>
                <a:ext cx="745732" cy="321209"/>
              </a:xfrm>
              <a:prstGeom prst="rect">
                <a:avLst/>
              </a:prstGeom>
              <a:noFill/>
            </p:spPr>
            <p:txBody>
              <a:bodyPr wrap="square" rtlCol="0">
                <a:spAutoFit/>
              </a:bodyPr>
              <a:lstStyle/>
              <a:p>
                <a:pPr algn="ctr"/>
                <a:r>
                  <a:rPr lang="en-US" altLang="zh-CN" sz="1200" dirty="0">
                    <a:solidFill>
                      <a:schemeClr val="tx1">
                        <a:lumMod val="65000"/>
                        <a:lumOff val="35000"/>
                      </a:schemeClr>
                    </a:solidFill>
                    <a:latin typeface="Impact" panose="020B0806030902050204" pitchFamily="34" charset="0"/>
                  </a:rPr>
                  <a:t>STEP</a:t>
                </a:r>
                <a:endParaRPr lang="zh-CN" altLang="en-US" sz="1200" dirty="0">
                  <a:solidFill>
                    <a:schemeClr val="tx1">
                      <a:lumMod val="65000"/>
                      <a:lumOff val="35000"/>
                    </a:schemeClr>
                  </a:solidFill>
                  <a:latin typeface="Impact" panose="020B0806030902050204" pitchFamily="34" charset="0"/>
                </a:endParaRPr>
              </a:p>
            </p:txBody>
          </p:sp>
        </p:grpSp>
        <p:grpSp>
          <p:nvGrpSpPr>
            <p:cNvPr id="20" name="组合 19"/>
            <p:cNvGrpSpPr/>
            <p:nvPr/>
          </p:nvGrpSpPr>
          <p:grpSpPr>
            <a:xfrm>
              <a:off x="6419525" y="2836259"/>
              <a:ext cx="1298236" cy="738835"/>
              <a:chOff x="3499046" y="4615023"/>
              <a:chExt cx="1128815" cy="642418"/>
            </a:xfrm>
          </p:grpSpPr>
          <p:sp>
            <p:nvSpPr>
              <p:cNvPr id="50" name="文本框 52"/>
              <p:cNvSpPr txBox="1"/>
              <p:nvPr/>
            </p:nvSpPr>
            <p:spPr>
              <a:xfrm>
                <a:off x="4005561" y="4615023"/>
                <a:ext cx="622300" cy="642418"/>
              </a:xfrm>
              <a:prstGeom prst="rect">
                <a:avLst/>
              </a:prstGeom>
              <a:noFill/>
            </p:spPr>
            <p:txBody>
              <a:bodyPr wrap="square" rtlCol="0">
                <a:spAutoFit/>
              </a:bodyPr>
              <a:lstStyle/>
              <a:p>
                <a:pPr algn="ctr"/>
                <a:r>
                  <a:rPr lang="en-US" altLang="zh-CN" sz="3000" dirty="0">
                    <a:solidFill>
                      <a:schemeClr val="tx1">
                        <a:lumMod val="65000"/>
                        <a:lumOff val="35000"/>
                      </a:schemeClr>
                    </a:solidFill>
                    <a:latin typeface="Impact" panose="020B0806030902050204" pitchFamily="34" charset="0"/>
                  </a:rPr>
                  <a:t>C</a:t>
                </a:r>
                <a:endParaRPr lang="zh-CN" altLang="en-US" sz="3000" dirty="0">
                  <a:solidFill>
                    <a:schemeClr val="tx1">
                      <a:lumMod val="65000"/>
                      <a:lumOff val="35000"/>
                    </a:schemeClr>
                  </a:solidFill>
                  <a:latin typeface="Impact" panose="020B0806030902050204" pitchFamily="34" charset="0"/>
                </a:endParaRPr>
              </a:p>
            </p:txBody>
          </p:sp>
          <p:sp>
            <p:nvSpPr>
              <p:cNvPr id="51" name="文本框 53"/>
              <p:cNvSpPr txBox="1"/>
              <p:nvPr/>
            </p:nvSpPr>
            <p:spPr>
              <a:xfrm>
                <a:off x="3499046" y="4891975"/>
                <a:ext cx="745732" cy="287824"/>
              </a:xfrm>
              <a:prstGeom prst="rect">
                <a:avLst/>
              </a:prstGeom>
              <a:noFill/>
            </p:spPr>
            <p:txBody>
              <a:bodyPr wrap="square" rtlCol="0">
                <a:spAutoFit/>
              </a:bodyPr>
              <a:lstStyle/>
              <a:p>
                <a:pPr algn="ctr"/>
                <a:r>
                  <a:rPr lang="en-US" altLang="zh-CN" sz="1013" dirty="0">
                    <a:solidFill>
                      <a:schemeClr val="tx1">
                        <a:lumMod val="65000"/>
                        <a:lumOff val="35000"/>
                      </a:schemeClr>
                    </a:solidFill>
                    <a:latin typeface="Impact" panose="020B0806030902050204" pitchFamily="34" charset="0"/>
                  </a:rPr>
                  <a:t>STEP</a:t>
                </a:r>
                <a:endParaRPr lang="zh-CN" altLang="en-US" sz="1013" dirty="0">
                  <a:solidFill>
                    <a:schemeClr val="tx1">
                      <a:lumMod val="65000"/>
                      <a:lumOff val="35000"/>
                    </a:schemeClr>
                  </a:solidFill>
                  <a:latin typeface="Impact" panose="020B0806030902050204" pitchFamily="34" charset="0"/>
                </a:endParaRPr>
              </a:p>
            </p:txBody>
          </p:sp>
        </p:grpSp>
        <p:grpSp>
          <p:nvGrpSpPr>
            <p:cNvPr id="21" name="组合 20"/>
            <p:cNvGrpSpPr/>
            <p:nvPr/>
          </p:nvGrpSpPr>
          <p:grpSpPr>
            <a:xfrm>
              <a:off x="8463100" y="2991561"/>
              <a:ext cx="1239811" cy="677265"/>
              <a:chOff x="3556196" y="4615023"/>
              <a:chExt cx="1078015" cy="588882"/>
            </a:xfrm>
          </p:grpSpPr>
          <p:sp>
            <p:nvSpPr>
              <p:cNvPr id="48" name="文本框 55"/>
              <p:cNvSpPr txBox="1"/>
              <p:nvPr/>
            </p:nvSpPr>
            <p:spPr>
              <a:xfrm>
                <a:off x="4011911" y="4615023"/>
                <a:ext cx="622300" cy="588882"/>
              </a:xfrm>
              <a:prstGeom prst="rect">
                <a:avLst/>
              </a:prstGeom>
              <a:noFill/>
            </p:spPr>
            <p:txBody>
              <a:bodyPr wrap="square" rtlCol="0">
                <a:spAutoFit/>
              </a:bodyPr>
              <a:lstStyle/>
              <a:p>
                <a:pPr algn="ctr"/>
                <a:r>
                  <a:rPr lang="en-US" altLang="zh-CN" sz="2700" dirty="0">
                    <a:solidFill>
                      <a:schemeClr val="tx1">
                        <a:lumMod val="65000"/>
                        <a:lumOff val="35000"/>
                      </a:schemeClr>
                    </a:solidFill>
                    <a:latin typeface="Impact" panose="020B0806030902050204" pitchFamily="34" charset="0"/>
                  </a:rPr>
                  <a:t>D</a:t>
                </a:r>
                <a:endParaRPr lang="zh-CN" altLang="en-US" sz="2700" dirty="0">
                  <a:solidFill>
                    <a:schemeClr val="tx1">
                      <a:lumMod val="65000"/>
                      <a:lumOff val="35000"/>
                    </a:schemeClr>
                  </a:solidFill>
                  <a:latin typeface="Impact" panose="020B0806030902050204" pitchFamily="34" charset="0"/>
                </a:endParaRPr>
              </a:p>
            </p:txBody>
          </p:sp>
          <p:sp>
            <p:nvSpPr>
              <p:cNvPr id="49" name="文本框 56"/>
              <p:cNvSpPr txBox="1"/>
              <p:nvPr/>
            </p:nvSpPr>
            <p:spPr>
              <a:xfrm>
                <a:off x="3556196" y="4860226"/>
                <a:ext cx="745732" cy="321209"/>
              </a:xfrm>
              <a:prstGeom prst="rect">
                <a:avLst/>
              </a:prstGeom>
              <a:noFill/>
            </p:spPr>
            <p:txBody>
              <a:bodyPr wrap="square" rtlCol="0">
                <a:spAutoFit/>
              </a:bodyPr>
              <a:lstStyle/>
              <a:p>
                <a:pPr algn="ctr"/>
                <a:r>
                  <a:rPr lang="en-US" altLang="zh-CN" sz="1200" dirty="0">
                    <a:solidFill>
                      <a:schemeClr val="tx1">
                        <a:lumMod val="65000"/>
                        <a:lumOff val="35000"/>
                      </a:schemeClr>
                    </a:solidFill>
                    <a:latin typeface="Impact" panose="020B0806030902050204" pitchFamily="34" charset="0"/>
                  </a:rPr>
                  <a:t>STEP</a:t>
                </a:r>
                <a:endParaRPr lang="zh-CN" altLang="en-US" sz="1200" dirty="0">
                  <a:solidFill>
                    <a:schemeClr val="tx1">
                      <a:lumMod val="65000"/>
                      <a:lumOff val="35000"/>
                    </a:schemeClr>
                  </a:solidFill>
                  <a:latin typeface="Impact" panose="020B0806030902050204" pitchFamily="34" charset="0"/>
                </a:endParaRPr>
              </a:p>
            </p:txBody>
          </p:sp>
        </p:grpSp>
        <p:grpSp>
          <p:nvGrpSpPr>
            <p:cNvPr id="22" name="Group 4"/>
            <p:cNvGrpSpPr>
              <a:grpSpLocks noChangeAspect="1"/>
            </p:cNvGrpSpPr>
            <p:nvPr/>
          </p:nvGrpSpPr>
          <p:grpSpPr bwMode="auto">
            <a:xfrm>
              <a:off x="6760006" y="3656172"/>
              <a:ext cx="608364" cy="577625"/>
              <a:chOff x="4797" y="1501"/>
              <a:chExt cx="950" cy="902"/>
            </a:xfrm>
            <a:solidFill>
              <a:srgbClr val="01ACBE"/>
            </a:solidFill>
          </p:grpSpPr>
          <p:sp>
            <p:nvSpPr>
              <p:cNvPr id="43" name="Freeform 5"/>
              <p:cNvSpPr>
                <a:spLocks/>
              </p:cNvSpPr>
              <p:nvPr/>
            </p:nvSpPr>
            <p:spPr bwMode="auto">
              <a:xfrm>
                <a:off x="4797" y="1501"/>
                <a:ext cx="950" cy="902"/>
              </a:xfrm>
              <a:custGeom>
                <a:avLst/>
                <a:gdLst>
                  <a:gd name="T0" fmla="*/ 384 w 399"/>
                  <a:gd name="T1" fmla="*/ 350 h 379"/>
                  <a:gd name="T2" fmla="*/ 371 w 399"/>
                  <a:gd name="T3" fmla="*/ 360 h 379"/>
                  <a:gd name="T4" fmla="*/ 307 w 399"/>
                  <a:gd name="T5" fmla="*/ 360 h 379"/>
                  <a:gd name="T6" fmla="*/ 307 w 399"/>
                  <a:gd name="T7" fmla="*/ 349 h 379"/>
                  <a:gd name="T8" fmla="*/ 297 w 399"/>
                  <a:gd name="T9" fmla="*/ 349 h 379"/>
                  <a:gd name="T10" fmla="*/ 297 w 399"/>
                  <a:gd name="T11" fmla="*/ 360 h 379"/>
                  <a:gd name="T12" fmla="*/ 224 w 399"/>
                  <a:gd name="T13" fmla="*/ 360 h 379"/>
                  <a:gd name="T14" fmla="*/ 224 w 399"/>
                  <a:gd name="T15" fmla="*/ 349 h 379"/>
                  <a:gd name="T16" fmla="*/ 215 w 399"/>
                  <a:gd name="T17" fmla="*/ 349 h 379"/>
                  <a:gd name="T18" fmla="*/ 215 w 399"/>
                  <a:gd name="T19" fmla="*/ 360 h 379"/>
                  <a:gd name="T20" fmla="*/ 141 w 399"/>
                  <a:gd name="T21" fmla="*/ 360 h 379"/>
                  <a:gd name="T22" fmla="*/ 141 w 399"/>
                  <a:gd name="T23" fmla="*/ 349 h 379"/>
                  <a:gd name="T24" fmla="*/ 132 w 399"/>
                  <a:gd name="T25" fmla="*/ 349 h 379"/>
                  <a:gd name="T26" fmla="*/ 132 w 399"/>
                  <a:gd name="T27" fmla="*/ 360 h 379"/>
                  <a:gd name="T28" fmla="*/ 59 w 399"/>
                  <a:gd name="T29" fmla="*/ 360 h 379"/>
                  <a:gd name="T30" fmla="*/ 59 w 399"/>
                  <a:gd name="T31" fmla="*/ 349 h 379"/>
                  <a:gd name="T32" fmla="*/ 49 w 399"/>
                  <a:gd name="T33" fmla="*/ 349 h 379"/>
                  <a:gd name="T34" fmla="*/ 49 w 399"/>
                  <a:gd name="T35" fmla="*/ 360 h 379"/>
                  <a:gd name="T36" fmla="*/ 20 w 399"/>
                  <a:gd name="T37" fmla="*/ 360 h 379"/>
                  <a:gd name="T38" fmla="*/ 20 w 399"/>
                  <a:gd name="T39" fmla="*/ 331 h 379"/>
                  <a:gd name="T40" fmla="*/ 31 w 399"/>
                  <a:gd name="T41" fmla="*/ 331 h 379"/>
                  <a:gd name="T42" fmla="*/ 31 w 399"/>
                  <a:gd name="T43" fmla="*/ 322 h 379"/>
                  <a:gd name="T44" fmla="*/ 20 w 399"/>
                  <a:gd name="T45" fmla="*/ 322 h 379"/>
                  <a:gd name="T46" fmla="*/ 20 w 399"/>
                  <a:gd name="T47" fmla="*/ 244 h 379"/>
                  <a:gd name="T48" fmla="*/ 31 w 399"/>
                  <a:gd name="T49" fmla="*/ 244 h 379"/>
                  <a:gd name="T50" fmla="*/ 31 w 399"/>
                  <a:gd name="T51" fmla="*/ 235 h 379"/>
                  <a:gd name="T52" fmla="*/ 20 w 399"/>
                  <a:gd name="T53" fmla="*/ 235 h 379"/>
                  <a:gd name="T54" fmla="*/ 20 w 399"/>
                  <a:gd name="T55" fmla="*/ 157 h 379"/>
                  <a:gd name="T56" fmla="*/ 31 w 399"/>
                  <a:gd name="T57" fmla="*/ 157 h 379"/>
                  <a:gd name="T58" fmla="*/ 31 w 399"/>
                  <a:gd name="T59" fmla="*/ 148 h 379"/>
                  <a:gd name="T60" fmla="*/ 20 w 399"/>
                  <a:gd name="T61" fmla="*/ 148 h 379"/>
                  <a:gd name="T62" fmla="*/ 20 w 399"/>
                  <a:gd name="T63" fmla="*/ 70 h 379"/>
                  <a:gd name="T64" fmla="*/ 31 w 399"/>
                  <a:gd name="T65" fmla="*/ 70 h 379"/>
                  <a:gd name="T66" fmla="*/ 31 w 399"/>
                  <a:gd name="T67" fmla="*/ 61 h 379"/>
                  <a:gd name="T68" fmla="*/ 20 w 399"/>
                  <a:gd name="T69" fmla="*/ 61 h 379"/>
                  <a:gd name="T70" fmla="*/ 20 w 399"/>
                  <a:gd name="T71" fmla="*/ 28 h 379"/>
                  <a:gd name="T72" fmla="*/ 30 w 399"/>
                  <a:gd name="T73" fmla="*/ 14 h 379"/>
                  <a:gd name="T74" fmla="*/ 16 w 399"/>
                  <a:gd name="T75" fmla="*/ 0 h 379"/>
                  <a:gd name="T76" fmla="*/ 1 w 399"/>
                  <a:gd name="T77" fmla="*/ 14 h 379"/>
                  <a:gd name="T78" fmla="*/ 11 w 399"/>
                  <a:gd name="T79" fmla="*/ 28 h 379"/>
                  <a:gd name="T80" fmla="*/ 11 w 399"/>
                  <a:gd name="T81" fmla="*/ 61 h 379"/>
                  <a:gd name="T82" fmla="*/ 0 w 399"/>
                  <a:gd name="T83" fmla="*/ 61 h 379"/>
                  <a:gd name="T84" fmla="*/ 0 w 399"/>
                  <a:gd name="T85" fmla="*/ 70 h 379"/>
                  <a:gd name="T86" fmla="*/ 11 w 399"/>
                  <a:gd name="T87" fmla="*/ 70 h 379"/>
                  <a:gd name="T88" fmla="*/ 11 w 399"/>
                  <a:gd name="T89" fmla="*/ 148 h 379"/>
                  <a:gd name="T90" fmla="*/ 0 w 399"/>
                  <a:gd name="T91" fmla="*/ 148 h 379"/>
                  <a:gd name="T92" fmla="*/ 0 w 399"/>
                  <a:gd name="T93" fmla="*/ 157 h 379"/>
                  <a:gd name="T94" fmla="*/ 11 w 399"/>
                  <a:gd name="T95" fmla="*/ 157 h 379"/>
                  <a:gd name="T96" fmla="*/ 11 w 399"/>
                  <a:gd name="T97" fmla="*/ 235 h 379"/>
                  <a:gd name="T98" fmla="*/ 0 w 399"/>
                  <a:gd name="T99" fmla="*/ 235 h 379"/>
                  <a:gd name="T100" fmla="*/ 0 w 399"/>
                  <a:gd name="T101" fmla="*/ 244 h 379"/>
                  <a:gd name="T102" fmla="*/ 11 w 399"/>
                  <a:gd name="T103" fmla="*/ 244 h 379"/>
                  <a:gd name="T104" fmla="*/ 11 w 399"/>
                  <a:gd name="T105" fmla="*/ 322 h 379"/>
                  <a:gd name="T106" fmla="*/ 0 w 399"/>
                  <a:gd name="T107" fmla="*/ 322 h 379"/>
                  <a:gd name="T108" fmla="*/ 0 w 399"/>
                  <a:gd name="T109" fmla="*/ 331 h 379"/>
                  <a:gd name="T110" fmla="*/ 11 w 399"/>
                  <a:gd name="T111" fmla="*/ 331 h 379"/>
                  <a:gd name="T112" fmla="*/ 11 w 399"/>
                  <a:gd name="T113" fmla="*/ 369 h 379"/>
                  <a:gd name="T114" fmla="*/ 371 w 399"/>
                  <a:gd name="T115" fmla="*/ 369 h 379"/>
                  <a:gd name="T116" fmla="*/ 384 w 399"/>
                  <a:gd name="T117" fmla="*/ 379 h 379"/>
                  <a:gd name="T118" fmla="*/ 399 w 399"/>
                  <a:gd name="T119" fmla="*/ 365 h 379"/>
                  <a:gd name="T120" fmla="*/ 384 w 399"/>
                  <a:gd name="T121" fmla="*/ 350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99" h="379">
                    <a:moveTo>
                      <a:pt x="384" y="350"/>
                    </a:moveTo>
                    <a:cubicBezTo>
                      <a:pt x="378" y="350"/>
                      <a:pt x="373" y="354"/>
                      <a:pt x="371" y="360"/>
                    </a:cubicBezTo>
                    <a:cubicBezTo>
                      <a:pt x="307" y="360"/>
                      <a:pt x="307" y="360"/>
                      <a:pt x="307" y="360"/>
                    </a:cubicBezTo>
                    <a:cubicBezTo>
                      <a:pt x="307" y="349"/>
                      <a:pt x="307" y="349"/>
                      <a:pt x="307" y="349"/>
                    </a:cubicBezTo>
                    <a:cubicBezTo>
                      <a:pt x="297" y="349"/>
                      <a:pt x="297" y="349"/>
                      <a:pt x="297" y="349"/>
                    </a:cubicBezTo>
                    <a:cubicBezTo>
                      <a:pt x="297" y="360"/>
                      <a:pt x="297" y="360"/>
                      <a:pt x="297" y="360"/>
                    </a:cubicBezTo>
                    <a:cubicBezTo>
                      <a:pt x="224" y="360"/>
                      <a:pt x="224" y="360"/>
                      <a:pt x="224" y="360"/>
                    </a:cubicBezTo>
                    <a:cubicBezTo>
                      <a:pt x="224" y="349"/>
                      <a:pt x="224" y="349"/>
                      <a:pt x="224" y="349"/>
                    </a:cubicBezTo>
                    <a:cubicBezTo>
                      <a:pt x="215" y="349"/>
                      <a:pt x="215" y="349"/>
                      <a:pt x="215" y="349"/>
                    </a:cubicBezTo>
                    <a:cubicBezTo>
                      <a:pt x="215" y="360"/>
                      <a:pt x="215" y="360"/>
                      <a:pt x="215" y="360"/>
                    </a:cubicBezTo>
                    <a:cubicBezTo>
                      <a:pt x="141" y="360"/>
                      <a:pt x="141" y="360"/>
                      <a:pt x="141" y="360"/>
                    </a:cubicBezTo>
                    <a:cubicBezTo>
                      <a:pt x="141" y="349"/>
                      <a:pt x="141" y="349"/>
                      <a:pt x="141" y="349"/>
                    </a:cubicBezTo>
                    <a:cubicBezTo>
                      <a:pt x="132" y="349"/>
                      <a:pt x="132" y="349"/>
                      <a:pt x="132" y="349"/>
                    </a:cubicBezTo>
                    <a:cubicBezTo>
                      <a:pt x="132" y="360"/>
                      <a:pt x="132" y="360"/>
                      <a:pt x="132" y="360"/>
                    </a:cubicBezTo>
                    <a:cubicBezTo>
                      <a:pt x="59" y="360"/>
                      <a:pt x="59" y="360"/>
                      <a:pt x="59" y="360"/>
                    </a:cubicBezTo>
                    <a:cubicBezTo>
                      <a:pt x="59" y="349"/>
                      <a:pt x="59" y="349"/>
                      <a:pt x="59" y="349"/>
                    </a:cubicBezTo>
                    <a:cubicBezTo>
                      <a:pt x="49" y="349"/>
                      <a:pt x="49" y="349"/>
                      <a:pt x="49" y="349"/>
                    </a:cubicBezTo>
                    <a:cubicBezTo>
                      <a:pt x="49" y="360"/>
                      <a:pt x="49" y="360"/>
                      <a:pt x="49" y="360"/>
                    </a:cubicBezTo>
                    <a:cubicBezTo>
                      <a:pt x="20" y="360"/>
                      <a:pt x="20" y="360"/>
                      <a:pt x="20" y="360"/>
                    </a:cubicBezTo>
                    <a:cubicBezTo>
                      <a:pt x="20" y="331"/>
                      <a:pt x="20" y="331"/>
                      <a:pt x="20" y="331"/>
                    </a:cubicBezTo>
                    <a:cubicBezTo>
                      <a:pt x="31" y="331"/>
                      <a:pt x="31" y="331"/>
                      <a:pt x="31" y="331"/>
                    </a:cubicBezTo>
                    <a:cubicBezTo>
                      <a:pt x="31" y="322"/>
                      <a:pt x="31" y="322"/>
                      <a:pt x="31" y="322"/>
                    </a:cubicBezTo>
                    <a:cubicBezTo>
                      <a:pt x="20" y="322"/>
                      <a:pt x="20" y="322"/>
                      <a:pt x="20" y="322"/>
                    </a:cubicBezTo>
                    <a:cubicBezTo>
                      <a:pt x="20" y="244"/>
                      <a:pt x="20" y="244"/>
                      <a:pt x="20" y="244"/>
                    </a:cubicBezTo>
                    <a:cubicBezTo>
                      <a:pt x="31" y="244"/>
                      <a:pt x="31" y="244"/>
                      <a:pt x="31" y="244"/>
                    </a:cubicBezTo>
                    <a:cubicBezTo>
                      <a:pt x="31" y="235"/>
                      <a:pt x="31" y="235"/>
                      <a:pt x="31" y="235"/>
                    </a:cubicBezTo>
                    <a:cubicBezTo>
                      <a:pt x="20" y="235"/>
                      <a:pt x="20" y="235"/>
                      <a:pt x="20" y="235"/>
                    </a:cubicBezTo>
                    <a:cubicBezTo>
                      <a:pt x="20" y="157"/>
                      <a:pt x="20" y="157"/>
                      <a:pt x="20" y="157"/>
                    </a:cubicBezTo>
                    <a:cubicBezTo>
                      <a:pt x="31" y="157"/>
                      <a:pt x="31" y="157"/>
                      <a:pt x="31" y="157"/>
                    </a:cubicBezTo>
                    <a:cubicBezTo>
                      <a:pt x="31" y="148"/>
                      <a:pt x="31" y="148"/>
                      <a:pt x="31" y="148"/>
                    </a:cubicBezTo>
                    <a:cubicBezTo>
                      <a:pt x="20" y="148"/>
                      <a:pt x="20" y="148"/>
                      <a:pt x="20" y="148"/>
                    </a:cubicBezTo>
                    <a:cubicBezTo>
                      <a:pt x="20" y="70"/>
                      <a:pt x="20" y="70"/>
                      <a:pt x="20" y="70"/>
                    </a:cubicBezTo>
                    <a:cubicBezTo>
                      <a:pt x="31" y="70"/>
                      <a:pt x="31" y="70"/>
                      <a:pt x="31" y="70"/>
                    </a:cubicBezTo>
                    <a:cubicBezTo>
                      <a:pt x="31" y="61"/>
                      <a:pt x="31" y="61"/>
                      <a:pt x="31" y="61"/>
                    </a:cubicBezTo>
                    <a:cubicBezTo>
                      <a:pt x="20" y="61"/>
                      <a:pt x="20" y="61"/>
                      <a:pt x="20" y="61"/>
                    </a:cubicBezTo>
                    <a:cubicBezTo>
                      <a:pt x="20" y="28"/>
                      <a:pt x="20" y="28"/>
                      <a:pt x="20" y="28"/>
                    </a:cubicBezTo>
                    <a:cubicBezTo>
                      <a:pt x="26" y="26"/>
                      <a:pt x="30" y="21"/>
                      <a:pt x="30" y="14"/>
                    </a:cubicBezTo>
                    <a:cubicBezTo>
                      <a:pt x="30" y="6"/>
                      <a:pt x="24" y="0"/>
                      <a:pt x="16" y="0"/>
                    </a:cubicBezTo>
                    <a:cubicBezTo>
                      <a:pt x="8" y="0"/>
                      <a:pt x="1" y="6"/>
                      <a:pt x="1" y="14"/>
                    </a:cubicBezTo>
                    <a:cubicBezTo>
                      <a:pt x="1" y="21"/>
                      <a:pt x="5" y="26"/>
                      <a:pt x="11" y="28"/>
                    </a:cubicBezTo>
                    <a:cubicBezTo>
                      <a:pt x="11" y="61"/>
                      <a:pt x="11" y="61"/>
                      <a:pt x="11" y="61"/>
                    </a:cubicBezTo>
                    <a:cubicBezTo>
                      <a:pt x="0" y="61"/>
                      <a:pt x="0" y="61"/>
                      <a:pt x="0" y="61"/>
                    </a:cubicBezTo>
                    <a:cubicBezTo>
                      <a:pt x="0" y="70"/>
                      <a:pt x="0" y="70"/>
                      <a:pt x="0" y="70"/>
                    </a:cubicBezTo>
                    <a:cubicBezTo>
                      <a:pt x="11" y="70"/>
                      <a:pt x="11" y="70"/>
                      <a:pt x="11" y="70"/>
                    </a:cubicBezTo>
                    <a:cubicBezTo>
                      <a:pt x="11" y="148"/>
                      <a:pt x="11" y="148"/>
                      <a:pt x="11" y="148"/>
                    </a:cubicBezTo>
                    <a:cubicBezTo>
                      <a:pt x="0" y="148"/>
                      <a:pt x="0" y="148"/>
                      <a:pt x="0" y="148"/>
                    </a:cubicBezTo>
                    <a:cubicBezTo>
                      <a:pt x="0" y="157"/>
                      <a:pt x="0" y="157"/>
                      <a:pt x="0" y="157"/>
                    </a:cubicBezTo>
                    <a:cubicBezTo>
                      <a:pt x="11" y="157"/>
                      <a:pt x="11" y="157"/>
                      <a:pt x="11" y="157"/>
                    </a:cubicBezTo>
                    <a:cubicBezTo>
                      <a:pt x="11" y="235"/>
                      <a:pt x="11" y="235"/>
                      <a:pt x="11" y="235"/>
                    </a:cubicBezTo>
                    <a:cubicBezTo>
                      <a:pt x="0" y="235"/>
                      <a:pt x="0" y="235"/>
                      <a:pt x="0" y="235"/>
                    </a:cubicBezTo>
                    <a:cubicBezTo>
                      <a:pt x="0" y="244"/>
                      <a:pt x="0" y="244"/>
                      <a:pt x="0" y="244"/>
                    </a:cubicBezTo>
                    <a:cubicBezTo>
                      <a:pt x="11" y="244"/>
                      <a:pt x="11" y="244"/>
                      <a:pt x="11" y="244"/>
                    </a:cubicBezTo>
                    <a:cubicBezTo>
                      <a:pt x="11" y="322"/>
                      <a:pt x="11" y="322"/>
                      <a:pt x="11" y="322"/>
                    </a:cubicBezTo>
                    <a:cubicBezTo>
                      <a:pt x="0" y="322"/>
                      <a:pt x="0" y="322"/>
                      <a:pt x="0" y="322"/>
                    </a:cubicBezTo>
                    <a:cubicBezTo>
                      <a:pt x="0" y="331"/>
                      <a:pt x="0" y="331"/>
                      <a:pt x="0" y="331"/>
                    </a:cubicBezTo>
                    <a:cubicBezTo>
                      <a:pt x="11" y="331"/>
                      <a:pt x="11" y="331"/>
                      <a:pt x="11" y="331"/>
                    </a:cubicBezTo>
                    <a:cubicBezTo>
                      <a:pt x="11" y="369"/>
                      <a:pt x="11" y="369"/>
                      <a:pt x="11" y="369"/>
                    </a:cubicBezTo>
                    <a:cubicBezTo>
                      <a:pt x="371" y="369"/>
                      <a:pt x="371" y="369"/>
                      <a:pt x="371" y="369"/>
                    </a:cubicBezTo>
                    <a:cubicBezTo>
                      <a:pt x="373" y="375"/>
                      <a:pt x="378" y="379"/>
                      <a:pt x="384" y="379"/>
                    </a:cubicBezTo>
                    <a:cubicBezTo>
                      <a:pt x="392" y="379"/>
                      <a:pt x="399" y="372"/>
                      <a:pt x="399" y="365"/>
                    </a:cubicBezTo>
                    <a:cubicBezTo>
                      <a:pt x="399" y="357"/>
                      <a:pt x="392" y="350"/>
                      <a:pt x="384" y="350"/>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sp>
            <p:nvSpPr>
              <p:cNvPr id="44" name="Freeform 6"/>
              <p:cNvSpPr>
                <a:spLocks/>
              </p:cNvSpPr>
              <p:nvPr/>
            </p:nvSpPr>
            <p:spPr bwMode="auto">
              <a:xfrm>
                <a:off x="4868" y="1594"/>
                <a:ext cx="793" cy="667"/>
              </a:xfrm>
              <a:custGeom>
                <a:avLst/>
                <a:gdLst>
                  <a:gd name="T0" fmla="*/ 206 w 333"/>
                  <a:gd name="T1" fmla="*/ 121 h 280"/>
                  <a:gd name="T2" fmla="*/ 189 w 333"/>
                  <a:gd name="T3" fmla="*/ 104 h 280"/>
                  <a:gd name="T4" fmla="*/ 101 w 333"/>
                  <a:gd name="T5" fmla="*/ 193 h 280"/>
                  <a:gd name="T6" fmla="*/ 80 w 333"/>
                  <a:gd name="T7" fmla="*/ 172 h 280"/>
                  <a:gd name="T8" fmla="*/ 0 w 333"/>
                  <a:gd name="T9" fmla="*/ 252 h 280"/>
                  <a:gd name="T10" fmla="*/ 0 w 333"/>
                  <a:gd name="T11" fmla="*/ 276 h 280"/>
                  <a:gd name="T12" fmla="*/ 8 w 333"/>
                  <a:gd name="T13" fmla="*/ 276 h 280"/>
                  <a:gd name="T14" fmla="*/ 8 w 333"/>
                  <a:gd name="T15" fmla="*/ 280 h 280"/>
                  <a:gd name="T16" fmla="*/ 70 w 333"/>
                  <a:gd name="T17" fmla="*/ 217 h 280"/>
                  <a:gd name="T18" fmla="*/ 115 w 333"/>
                  <a:gd name="T19" fmla="*/ 262 h 280"/>
                  <a:gd name="T20" fmla="*/ 201 w 333"/>
                  <a:gd name="T21" fmla="*/ 176 h 280"/>
                  <a:gd name="T22" fmla="*/ 251 w 333"/>
                  <a:gd name="T23" fmla="*/ 226 h 280"/>
                  <a:gd name="T24" fmla="*/ 333 w 333"/>
                  <a:gd name="T25" fmla="*/ 137 h 280"/>
                  <a:gd name="T26" fmla="*/ 333 w 333"/>
                  <a:gd name="T27" fmla="*/ 0 h 280"/>
                  <a:gd name="T28" fmla="*/ 206 w 333"/>
                  <a:gd name="T29" fmla="*/ 121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3" h="280">
                    <a:moveTo>
                      <a:pt x="206" y="121"/>
                    </a:moveTo>
                    <a:cubicBezTo>
                      <a:pt x="206" y="121"/>
                      <a:pt x="192" y="107"/>
                      <a:pt x="189" y="104"/>
                    </a:cubicBezTo>
                    <a:cubicBezTo>
                      <a:pt x="185" y="108"/>
                      <a:pt x="101" y="193"/>
                      <a:pt x="101" y="193"/>
                    </a:cubicBezTo>
                    <a:cubicBezTo>
                      <a:pt x="101" y="193"/>
                      <a:pt x="84" y="176"/>
                      <a:pt x="80" y="172"/>
                    </a:cubicBezTo>
                    <a:cubicBezTo>
                      <a:pt x="0" y="252"/>
                      <a:pt x="0" y="252"/>
                      <a:pt x="0" y="252"/>
                    </a:cubicBezTo>
                    <a:cubicBezTo>
                      <a:pt x="0" y="276"/>
                      <a:pt x="0" y="276"/>
                      <a:pt x="0" y="276"/>
                    </a:cubicBezTo>
                    <a:cubicBezTo>
                      <a:pt x="4" y="276"/>
                      <a:pt x="8" y="276"/>
                      <a:pt x="8" y="276"/>
                    </a:cubicBezTo>
                    <a:cubicBezTo>
                      <a:pt x="8" y="280"/>
                      <a:pt x="8" y="280"/>
                      <a:pt x="8" y="280"/>
                    </a:cubicBezTo>
                    <a:cubicBezTo>
                      <a:pt x="70" y="217"/>
                      <a:pt x="70" y="217"/>
                      <a:pt x="70" y="217"/>
                    </a:cubicBezTo>
                    <a:cubicBezTo>
                      <a:pt x="70" y="217"/>
                      <a:pt x="106" y="253"/>
                      <a:pt x="115" y="262"/>
                    </a:cubicBezTo>
                    <a:cubicBezTo>
                      <a:pt x="127" y="251"/>
                      <a:pt x="201" y="176"/>
                      <a:pt x="201" y="176"/>
                    </a:cubicBezTo>
                    <a:cubicBezTo>
                      <a:pt x="201" y="176"/>
                      <a:pt x="240" y="216"/>
                      <a:pt x="251" y="226"/>
                    </a:cubicBezTo>
                    <a:cubicBezTo>
                      <a:pt x="260" y="216"/>
                      <a:pt x="312" y="160"/>
                      <a:pt x="333" y="137"/>
                    </a:cubicBezTo>
                    <a:cubicBezTo>
                      <a:pt x="333" y="0"/>
                      <a:pt x="333" y="0"/>
                      <a:pt x="333" y="0"/>
                    </a:cubicBezTo>
                    <a:lnTo>
                      <a:pt x="206" y="121"/>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sp>
            <p:nvSpPr>
              <p:cNvPr id="45" name="Freeform 7"/>
              <p:cNvSpPr>
                <a:spLocks/>
              </p:cNvSpPr>
              <p:nvPr/>
            </p:nvSpPr>
            <p:spPr bwMode="auto">
              <a:xfrm>
                <a:off x="4868" y="1563"/>
                <a:ext cx="793" cy="621"/>
              </a:xfrm>
              <a:custGeom>
                <a:avLst/>
                <a:gdLst>
                  <a:gd name="T0" fmla="*/ 491 w 793"/>
                  <a:gd name="T1" fmla="*/ 288 h 621"/>
                  <a:gd name="T2" fmla="*/ 458 w 793"/>
                  <a:gd name="T3" fmla="*/ 252 h 621"/>
                  <a:gd name="T4" fmla="*/ 450 w 793"/>
                  <a:gd name="T5" fmla="*/ 248 h 621"/>
                  <a:gd name="T6" fmla="*/ 446 w 793"/>
                  <a:gd name="T7" fmla="*/ 252 h 621"/>
                  <a:gd name="T8" fmla="*/ 241 w 793"/>
                  <a:gd name="T9" fmla="*/ 457 h 621"/>
                  <a:gd name="T10" fmla="*/ 198 w 793"/>
                  <a:gd name="T11" fmla="*/ 414 h 621"/>
                  <a:gd name="T12" fmla="*/ 191 w 793"/>
                  <a:gd name="T13" fmla="*/ 409 h 621"/>
                  <a:gd name="T14" fmla="*/ 0 w 793"/>
                  <a:gd name="T15" fmla="*/ 600 h 621"/>
                  <a:gd name="T16" fmla="*/ 0 w 793"/>
                  <a:gd name="T17" fmla="*/ 609 h 621"/>
                  <a:gd name="T18" fmla="*/ 0 w 793"/>
                  <a:gd name="T19" fmla="*/ 621 h 621"/>
                  <a:gd name="T20" fmla="*/ 191 w 793"/>
                  <a:gd name="T21" fmla="*/ 431 h 621"/>
                  <a:gd name="T22" fmla="*/ 236 w 793"/>
                  <a:gd name="T23" fmla="*/ 474 h 621"/>
                  <a:gd name="T24" fmla="*/ 241 w 793"/>
                  <a:gd name="T25" fmla="*/ 479 h 621"/>
                  <a:gd name="T26" fmla="*/ 246 w 793"/>
                  <a:gd name="T27" fmla="*/ 474 h 621"/>
                  <a:gd name="T28" fmla="*/ 450 w 793"/>
                  <a:gd name="T29" fmla="*/ 269 h 621"/>
                  <a:gd name="T30" fmla="*/ 486 w 793"/>
                  <a:gd name="T31" fmla="*/ 302 h 621"/>
                  <a:gd name="T32" fmla="*/ 491 w 793"/>
                  <a:gd name="T33" fmla="*/ 307 h 621"/>
                  <a:gd name="T34" fmla="*/ 496 w 793"/>
                  <a:gd name="T35" fmla="*/ 302 h 621"/>
                  <a:gd name="T36" fmla="*/ 793 w 793"/>
                  <a:gd name="T37" fmla="*/ 19 h 621"/>
                  <a:gd name="T38" fmla="*/ 793 w 793"/>
                  <a:gd name="T39" fmla="*/ 0 h 621"/>
                  <a:gd name="T40" fmla="*/ 491 w 793"/>
                  <a:gd name="T41" fmla="*/ 288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93" h="621">
                    <a:moveTo>
                      <a:pt x="491" y="288"/>
                    </a:moveTo>
                    <a:lnTo>
                      <a:pt x="458" y="252"/>
                    </a:lnTo>
                    <a:lnTo>
                      <a:pt x="450" y="248"/>
                    </a:lnTo>
                    <a:lnTo>
                      <a:pt x="446" y="252"/>
                    </a:lnTo>
                    <a:lnTo>
                      <a:pt x="241" y="457"/>
                    </a:lnTo>
                    <a:lnTo>
                      <a:pt x="198" y="414"/>
                    </a:lnTo>
                    <a:lnTo>
                      <a:pt x="191" y="409"/>
                    </a:lnTo>
                    <a:lnTo>
                      <a:pt x="0" y="600"/>
                    </a:lnTo>
                    <a:lnTo>
                      <a:pt x="0" y="609"/>
                    </a:lnTo>
                    <a:lnTo>
                      <a:pt x="0" y="621"/>
                    </a:lnTo>
                    <a:lnTo>
                      <a:pt x="191" y="431"/>
                    </a:lnTo>
                    <a:lnTo>
                      <a:pt x="236" y="474"/>
                    </a:lnTo>
                    <a:lnTo>
                      <a:pt x="241" y="479"/>
                    </a:lnTo>
                    <a:lnTo>
                      <a:pt x="246" y="474"/>
                    </a:lnTo>
                    <a:lnTo>
                      <a:pt x="450" y="269"/>
                    </a:lnTo>
                    <a:lnTo>
                      <a:pt x="486" y="302"/>
                    </a:lnTo>
                    <a:lnTo>
                      <a:pt x="491" y="307"/>
                    </a:lnTo>
                    <a:lnTo>
                      <a:pt x="496" y="302"/>
                    </a:lnTo>
                    <a:lnTo>
                      <a:pt x="793" y="19"/>
                    </a:lnTo>
                    <a:lnTo>
                      <a:pt x="793" y="0"/>
                    </a:lnTo>
                    <a:lnTo>
                      <a:pt x="491" y="288"/>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sp>
            <p:nvSpPr>
              <p:cNvPr id="46" name="Freeform 8"/>
              <p:cNvSpPr>
                <a:spLocks/>
              </p:cNvSpPr>
              <p:nvPr/>
            </p:nvSpPr>
            <p:spPr bwMode="auto">
              <a:xfrm>
                <a:off x="4868" y="1984"/>
                <a:ext cx="793" cy="360"/>
              </a:xfrm>
              <a:custGeom>
                <a:avLst/>
                <a:gdLst>
                  <a:gd name="T0" fmla="*/ 251 w 333"/>
                  <a:gd name="T1" fmla="*/ 89 h 151"/>
                  <a:gd name="T2" fmla="*/ 201 w 333"/>
                  <a:gd name="T3" fmla="*/ 39 h 151"/>
                  <a:gd name="T4" fmla="*/ 115 w 333"/>
                  <a:gd name="T5" fmla="*/ 125 h 151"/>
                  <a:gd name="T6" fmla="*/ 70 w 333"/>
                  <a:gd name="T7" fmla="*/ 80 h 151"/>
                  <a:gd name="T8" fmla="*/ 0 w 333"/>
                  <a:gd name="T9" fmla="*/ 150 h 151"/>
                  <a:gd name="T10" fmla="*/ 0 w 333"/>
                  <a:gd name="T11" fmla="*/ 151 h 151"/>
                  <a:gd name="T12" fmla="*/ 13 w 333"/>
                  <a:gd name="T13" fmla="*/ 151 h 151"/>
                  <a:gd name="T14" fmla="*/ 13 w 333"/>
                  <a:gd name="T15" fmla="*/ 140 h 151"/>
                  <a:gd name="T16" fmla="*/ 35 w 333"/>
                  <a:gd name="T17" fmla="*/ 140 h 151"/>
                  <a:gd name="T18" fmla="*/ 35 w 333"/>
                  <a:gd name="T19" fmla="*/ 151 h 151"/>
                  <a:gd name="T20" fmla="*/ 96 w 333"/>
                  <a:gd name="T21" fmla="*/ 151 h 151"/>
                  <a:gd name="T22" fmla="*/ 96 w 333"/>
                  <a:gd name="T23" fmla="*/ 140 h 151"/>
                  <a:gd name="T24" fmla="*/ 118 w 333"/>
                  <a:gd name="T25" fmla="*/ 140 h 151"/>
                  <a:gd name="T26" fmla="*/ 118 w 333"/>
                  <a:gd name="T27" fmla="*/ 151 h 151"/>
                  <a:gd name="T28" fmla="*/ 178 w 333"/>
                  <a:gd name="T29" fmla="*/ 151 h 151"/>
                  <a:gd name="T30" fmla="*/ 178 w 333"/>
                  <a:gd name="T31" fmla="*/ 140 h 151"/>
                  <a:gd name="T32" fmla="*/ 200 w 333"/>
                  <a:gd name="T33" fmla="*/ 140 h 151"/>
                  <a:gd name="T34" fmla="*/ 200 w 333"/>
                  <a:gd name="T35" fmla="*/ 151 h 151"/>
                  <a:gd name="T36" fmla="*/ 261 w 333"/>
                  <a:gd name="T37" fmla="*/ 151 h 151"/>
                  <a:gd name="T38" fmla="*/ 261 w 333"/>
                  <a:gd name="T39" fmla="*/ 140 h 151"/>
                  <a:gd name="T40" fmla="*/ 283 w 333"/>
                  <a:gd name="T41" fmla="*/ 140 h 151"/>
                  <a:gd name="T42" fmla="*/ 283 w 333"/>
                  <a:gd name="T43" fmla="*/ 151 h 151"/>
                  <a:gd name="T44" fmla="*/ 333 w 333"/>
                  <a:gd name="T45" fmla="*/ 151 h 151"/>
                  <a:gd name="T46" fmla="*/ 333 w 333"/>
                  <a:gd name="T47" fmla="*/ 0 h 151"/>
                  <a:gd name="T48" fmla="*/ 251 w 333"/>
                  <a:gd name="T49" fmla="*/ 89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33" h="151">
                    <a:moveTo>
                      <a:pt x="251" y="89"/>
                    </a:moveTo>
                    <a:cubicBezTo>
                      <a:pt x="251" y="89"/>
                      <a:pt x="205" y="43"/>
                      <a:pt x="201" y="39"/>
                    </a:cubicBezTo>
                    <a:cubicBezTo>
                      <a:pt x="197" y="43"/>
                      <a:pt x="115" y="125"/>
                      <a:pt x="115" y="125"/>
                    </a:cubicBezTo>
                    <a:cubicBezTo>
                      <a:pt x="115" y="125"/>
                      <a:pt x="75" y="84"/>
                      <a:pt x="70" y="80"/>
                    </a:cubicBezTo>
                    <a:cubicBezTo>
                      <a:pt x="0" y="150"/>
                      <a:pt x="0" y="150"/>
                      <a:pt x="0" y="150"/>
                    </a:cubicBezTo>
                    <a:cubicBezTo>
                      <a:pt x="0" y="151"/>
                      <a:pt x="0" y="151"/>
                      <a:pt x="0" y="151"/>
                    </a:cubicBezTo>
                    <a:cubicBezTo>
                      <a:pt x="13" y="151"/>
                      <a:pt x="13" y="151"/>
                      <a:pt x="13" y="151"/>
                    </a:cubicBezTo>
                    <a:cubicBezTo>
                      <a:pt x="13" y="148"/>
                      <a:pt x="13" y="140"/>
                      <a:pt x="13" y="140"/>
                    </a:cubicBezTo>
                    <a:cubicBezTo>
                      <a:pt x="35" y="140"/>
                      <a:pt x="35" y="140"/>
                      <a:pt x="35" y="140"/>
                    </a:cubicBezTo>
                    <a:cubicBezTo>
                      <a:pt x="35" y="140"/>
                      <a:pt x="35" y="148"/>
                      <a:pt x="35" y="151"/>
                    </a:cubicBezTo>
                    <a:cubicBezTo>
                      <a:pt x="96" y="151"/>
                      <a:pt x="96" y="151"/>
                      <a:pt x="96" y="151"/>
                    </a:cubicBezTo>
                    <a:cubicBezTo>
                      <a:pt x="96" y="148"/>
                      <a:pt x="96" y="140"/>
                      <a:pt x="96" y="140"/>
                    </a:cubicBezTo>
                    <a:cubicBezTo>
                      <a:pt x="118" y="140"/>
                      <a:pt x="118" y="140"/>
                      <a:pt x="118" y="140"/>
                    </a:cubicBezTo>
                    <a:cubicBezTo>
                      <a:pt x="118" y="140"/>
                      <a:pt x="118" y="148"/>
                      <a:pt x="118" y="151"/>
                    </a:cubicBezTo>
                    <a:cubicBezTo>
                      <a:pt x="178" y="151"/>
                      <a:pt x="178" y="151"/>
                      <a:pt x="178" y="151"/>
                    </a:cubicBezTo>
                    <a:cubicBezTo>
                      <a:pt x="178" y="148"/>
                      <a:pt x="178" y="140"/>
                      <a:pt x="178" y="140"/>
                    </a:cubicBezTo>
                    <a:cubicBezTo>
                      <a:pt x="200" y="140"/>
                      <a:pt x="200" y="140"/>
                      <a:pt x="200" y="140"/>
                    </a:cubicBezTo>
                    <a:cubicBezTo>
                      <a:pt x="200" y="140"/>
                      <a:pt x="200" y="148"/>
                      <a:pt x="200" y="151"/>
                    </a:cubicBezTo>
                    <a:cubicBezTo>
                      <a:pt x="261" y="151"/>
                      <a:pt x="261" y="151"/>
                      <a:pt x="261" y="151"/>
                    </a:cubicBezTo>
                    <a:cubicBezTo>
                      <a:pt x="261" y="148"/>
                      <a:pt x="261" y="140"/>
                      <a:pt x="261" y="140"/>
                    </a:cubicBezTo>
                    <a:cubicBezTo>
                      <a:pt x="283" y="140"/>
                      <a:pt x="283" y="140"/>
                      <a:pt x="283" y="140"/>
                    </a:cubicBezTo>
                    <a:cubicBezTo>
                      <a:pt x="283" y="140"/>
                      <a:pt x="283" y="148"/>
                      <a:pt x="283" y="151"/>
                    </a:cubicBezTo>
                    <a:cubicBezTo>
                      <a:pt x="333" y="151"/>
                      <a:pt x="333" y="151"/>
                      <a:pt x="333" y="151"/>
                    </a:cubicBezTo>
                    <a:cubicBezTo>
                      <a:pt x="333" y="0"/>
                      <a:pt x="333" y="0"/>
                      <a:pt x="333" y="0"/>
                    </a:cubicBezTo>
                    <a:lnTo>
                      <a:pt x="251" y="89"/>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sp>
            <p:nvSpPr>
              <p:cNvPr id="47" name="Freeform 9"/>
              <p:cNvSpPr>
                <a:spLocks/>
              </p:cNvSpPr>
              <p:nvPr/>
            </p:nvSpPr>
            <p:spPr bwMode="auto">
              <a:xfrm>
                <a:off x="4868" y="1951"/>
                <a:ext cx="793" cy="381"/>
              </a:xfrm>
              <a:custGeom>
                <a:avLst/>
                <a:gdLst>
                  <a:gd name="T0" fmla="*/ 598 w 793"/>
                  <a:gd name="T1" fmla="*/ 212 h 381"/>
                  <a:gd name="T2" fmla="*/ 479 w 793"/>
                  <a:gd name="T3" fmla="*/ 95 h 381"/>
                  <a:gd name="T4" fmla="*/ 474 w 793"/>
                  <a:gd name="T5" fmla="*/ 100 h 381"/>
                  <a:gd name="T6" fmla="*/ 274 w 793"/>
                  <a:gd name="T7" fmla="*/ 300 h 381"/>
                  <a:gd name="T8" fmla="*/ 167 w 793"/>
                  <a:gd name="T9" fmla="*/ 193 h 381"/>
                  <a:gd name="T10" fmla="*/ 0 w 793"/>
                  <a:gd name="T11" fmla="*/ 360 h 381"/>
                  <a:gd name="T12" fmla="*/ 0 w 793"/>
                  <a:gd name="T13" fmla="*/ 369 h 381"/>
                  <a:gd name="T14" fmla="*/ 0 w 793"/>
                  <a:gd name="T15" fmla="*/ 381 h 381"/>
                  <a:gd name="T16" fmla="*/ 167 w 793"/>
                  <a:gd name="T17" fmla="*/ 212 h 381"/>
                  <a:gd name="T18" fmla="*/ 274 w 793"/>
                  <a:gd name="T19" fmla="*/ 319 h 381"/>
                  <a:gd name="T20" fmla="*/ 281 w 793"/>
                  <a:gd name="T21" fmla="*/ 314 h 381"/>
                  <a:gd name="T22" fmla="*/ 479 w 793"/>
                  <a:gd name="T23" fmla="*/ 117 h 381"/>
                  <a:gd name="T24" fmla="*/ 593 w 793"/>
                  <a:gd name="T25" fmla="*/ 229 h 381"/>
                  <a:gd name="T26" fmla="*/ 598 w 793"/>
                  <a:gd name="T27" fmla="*/ 233 h 381"/>
                  <a:gd name="T28" fmla="*/ 603 w 793"/>
                  <a:gd name="T29" fmla="*/ 229 h 381"/>
                  <a:gd name="T30" fmla="*/ 793 w 793"/>
                  <a:gd name="T31" fmla="*/ 24 h 381"/>
                  <a:gd name="T32" fmla="*/ 793 w 793"/>
                  <a:gd name="T33" fmla="*/ 0 h 381"/>
                  <a:gd name="T34" fmla="*/ 598 w 793"/>
                  <a:gd name="T35" fmla="*/ 212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3" h="381">
                    <a:moveTo>
                      <a:pt x="598" y="212"/>
                    </a:moveTo>
                    <a:lnTo>
                      <a:pt x="479" y="95"/>
                    </a:lnTo>
                    <a:lnTo>
                      <a:pt x="474" y="100"/>
                    </a:lnTo>
                    <a:lnTo>
                      <a:pt x="274" y="300"/>
                    </a:lnTo>
                    <a:lnTo>
                      <a:pt x="167" y="193"/>
                    </a:lnTo>
                    <a:lnTo>
                      <a:pt x="0" y="360"/>
                    </a:lnTo>
                    <a:lnTo>
                      <a:pt x="0" y="369"/>
                    </a:lnTo>
                    <a:lnTo>
                      <a:pt x="0" y="381"/>
                    </a:lnTo>
                    <a:lnTo>
                      <a:pt x="167" y="212"/>
                    </a:lnTo>
                    <a:lnTo>
                      <a:pt x="274" y="319"/>
                    </a:lnTo>
                    <a:lnTo>
                      <a:pt x="281" y="314"/>
                    </a:lnTo>
                    <a:lnTo>
                      <a:pt x="479" y="117"/>
                    </a:lnTo>
                    <a:lnTo>
                      <a:pt x="593" y="229"/>
                    </a:lnTo>
                    <a:lnTo>
                      <a:pt x="598" y="233"/>
                    </a:lnTo>
                    <a:lnTo>
                      <a:pt x="603" y="229"/>
                    </a:lnTo>
                    <a:lnTo>
                      <a:pt x="793" y="24"/>
                    </a:lnTo>
                    <a:lnTo>
                      <a:pt x="793" y="0"/>
                    </a:lnTo>
                    <a:lnTo>
                      <a:pt x="598" y="212"/>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grpSp>
        <p:grpSp>
          <p:nvGrpSpPr>
            <p:cNvPr id="23" name="Group 12"/>
            <p:cNvGrpSpPr>
              <a:grpSpLocks noChangeAspect="1"/>
            </p:cNvGrpSpPr>
            <p:nvPr/>
          </p:nvGrpSpPr>
          <p:grpSpPr bwMode="auto">
            <a:xfrm>
              <a:off x="2641103" y="3855164"/>
              <a:ext cx="591336" cy="566092"/>
              <a:chOff x="851" y="1961"/>
              <a:chExt cx="773" cy="740"/>
            </a:xfrm>
            <a:solidFill>
              <a:srgbClr val="FFB850"/>
            </a:solidFill>
          </p:grpSpPr>
          <p:sp>
            <p:nvSpPr>
              <p:cNvPr id="37" name="Freeform 13"/>
              <p:cNvSpPr>
                <a:spLocks noEditPoints="1"/>
              </p:cNvSpPr>
              <p:nvPr/>
            </p:nvSpPr>
            <p:spPr bwMode="auto">
              <a:xfrm>
                <a:off x="851" y="2424"/>
                <a:ext cx="277" cy="277"/>
              </a:xfrm>
              <a:custGeom>
                <a:avLst/>
                <a:gdLst>
                  <a:gd name="T0" fmla="*/ 116 w 116"/>
                  <a:gd name="T1" fmla="*/ 67 h 116"/>
                  <a:gd name="T2" fmla="*/ 116 w 116"/>
                  <a:gd name="T3" fmla="*/ 49 h 116"/>
                  <a:gd name="T4" fmla="*/ 106 w 116"/>
                  <a:gd name="T5" fmla="*/ 49 h 116"/>
                  <a:gd name="T6" fmla="*/ 98 w 116"/>
                  <a:gd name="T7" fmla="*/ 31 h 116"/>
                  <a:gd name="T8" fmla="*/ 106 w 116"/>
                  <a:gd name="T9" fmla="*/ 23 h 116"/>
                  <a:gd name="T10" fmla="*/ 93 w 116"/>
                  <a:gd name="T11" fmla="*/ 10 h 116"/>
                  <a:gd name="T12" fmla="*/ 85 w 116"/>
                  <a:gd name="T13" fmla="*/ 18 h 116"/>
                  <a:gd name="T14" fmla="*/ 67 w 116"/>
                  <a:gd name="T15" fmla="*/ 11 h 116"/>
                  <a:gd name="T16" fmla="*/ 67 w 116"/>
                  <a:gd name="T17" fmla="*/ 0 h 116"/>
                  <a:gd name="T18" fmla="*/ 49 w 116"/>
                  <a:gd name="T19" fmla="*/ 0 h 116"/>
                  <a:gd name="T20" fmla="*/ 49 w 116"/>
                  <a:gd name="T21" fmla="*/ 11 h 116"/>
                  <a:gd name="T22" fmla="*/ 31 w 116"/>
                  <a:gd name="T23" fmla="*/ 18 h 116"/>
                  <a:gd name="T24" fmla="*/ 23 w 116"/>
                  <a:gd name="T25" fmla="*/ 10 h 116"/>
                  <a:gd name="T26" fmla="*/ 10 w 116"/>
                  <a:gd name="T27" fmla="*/ 23 h 116"/>
                  <a:gd name="T28" fmla="*/ 18 w 116"/>
                  <a:gd name="T29" fmla="*/ 31 h 116"/>
                  <a:gd name="T30" fmla="*/ 11 w 116"/>
                  <a:gd name="T31" fmla="*/ 49 h 116"/>
                  <a:gd name="T32" fmla="*/ 0 w 116"/>
                  <a:gd name="T33" fmla="*/ 49 h 116"/>
                  <a:gd name="T34" fmla="*/ 0 w 116"/>
                  <a:gd name="T35" fmla="*/ 67 h 116"/>
                  <a:gd name="T36" fmla="*/ 11 w 116"/>
                  <a:gd name="T37" fmla="*/ 67 h 116"/>
                  <a:gd name="T38" fmla="*/ 18 w 116"/>
                  <a:gd name="T39" fmla="*/ 85 h 116"/>
                  <a:gd name="T40" fmla="*/ 10 w 116"/>
                  <a:gd name="T41" fmla="*/ 93 h 116"/>
                  <a:gd name="T42" fmla="*/ 23 w 116"/>
                  <a:gd name="T43" fmla="*/ 106 h 116"/>
                  <a:gd name="T44" fmla="*/ 31 w 116"/>
                  <a:gd name="T45" fmla="*/ 98 h 116"/>
                  <a:gd name="T46" fmla="*/ 49 w 116"/>
                  <a:gd name="T47" fmla="*/ 106 h 116"/>
                  <a:gd name="T48" fmla="*/ 49 w 116"/>
                  <a:gd name="T49" fmla="*/ 116 h 116"/>
                  <a:gd name="T50" fmla="*/ 67 w 116"/>
                  <a:gd name="T51" fmla="*/ 116 h 116"/>
                  <a:gd name="T52" fmla="*/ 67 w 116"/>
                  <a:gd name="T53" fmla="*/ 106 h 116"/>
                  <a:gd name="T54" fmla="*/ 85 w 116"/>
                  <a:gd name="T55" fmla="*/ 98 h 116"/>
                  <a:gd name="T56" fmla="*/ 93 w 116"/>
                  <a:gd name="T57" fmla="*/ 106 h 116"/>
                  <a:gd name="T58" fmla="*/ 106 w 116"/>
                  <a:gd name="T59" fmla="*/ 93 h 116"/>
                  <a:gd name="T60" fmla="*/ 98 w 116"/>
                  <a:gd name="T61" fmla="*/ 85 h 116"/>
                  <a:gd name="T62" fmla="*/ 106 w 116"/>
                  <a:gd name="T63" fmla="*/ 67 h 116"/>
                  <a:gd name="T64" fmla="*/ 116 w 116"/>
                  <a:gd name="T65" fmla="*/ 67 h 116"/>
                  <a:gd name="T66" fmla="*/ 58 w 116"/>
                  <a:gd name="T67" fmla="*/ 88 h 116"/>
                  <a:gd name="T68" fmla="*/ 28 w 116"/>
                  <a:gd name="T69" fmla="*/ 58 h 116"/>
                  <a:gd name="T70" fmla="*/ 58 w 116"/>
                  <a:gd name="T71" fmla="*/ 28 h 116"/>
                  <a:gd name="T72" fmla="*/ 88 w 116"/>
                  <a:gd name="T73" fmla="*/ 58 h 116"/>
                  <a:gd name="T74" fmla="*/ 58 w 116"/>
                  <a:gd name="T75" fmla="*/ 8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6" h="116">
                    <a:moveTo>
                      <a:pt x="116" y="67"/>
                    </a:moveTo>
                    <a:cubicBezTo>
                      <a:pt x="116" y="49"/>
                      <a:pt x="116" y="49"/>
                      <a:pt x="116" y="49"/>
                    </a:cubicBezTo>
                    <a:cubicBezTo>
                      <a:pt x="106" y="49"/>
                      <a:pt x="106" y="49"/>
                      <a:pt x="106" y="49"/>
                    </a:cubicBezTo>
                    <a:cubicBezTo>
                      <a:pt x="104" y="42"/>
                      <a:pt x="102" y="36"/>
                      <a:pt x="98" y="31"/>
                    </a:cubicBezTo>
                    <a:cubicBezTo>
                      <a:pt x="106" y="23"/>
                      <a:pt x="106" y="23"/>
                      <a:pt x="106" y="23"/>
                    </a:cubicBezTo>
                    <a:cubicBezTo>
                      <a:pt x="93" y="10"/>
                      <a:pt x="93" y="10"/>
                      <a:pt x="93" y="10"/>
                    </a:cubicBezTo>
                    <a:cubicBezTo>
                      <a:pt x="85" y="18"/>
                      <a:pt x="85" y="18"/>
                      <a:pt x="85" y="18"/>
                    </a:cubicBezTo>
                    <a:cubicBezTo>
                      <a:pt x="80" y="14"/>
                      <a:pt x="74" y="12"/>
                      <a:pt x="67" y="11"/>
                    </a:cubicBezTo>
                    <a:cubicBezTo>
                      <a:pt x="67" y="0"/>
                      <a:pt x="67" y="0"/>
                      <a:pt x="67" y="0"/>
                    </a:cubicBezTo>
                    <a:cubicBezTo>
                      <a:pt x="49" y="0"/>
                      <a:pt x="49" y="0"/>
                      <a:pt x="49" y="0"/>
                    </a:cubicBezTo>
                    <a:cubicBezTo>
                      <a:pt x="49" y="11"/>
                      <a:pt x="49" y="11"/>
                      <a:pt x="49" y="11"/>
                    </a:cubicBezTo>
                    <a:cubicBezTo>
                      <a:pt x="42" y="12"/>
                      <a:pt x="36" y="14"/>
                      <a:pt x="31" y="18"/>
                    </a:cubicBezTo>
                    <a:cubicBezTo>
                      <a:pt x="23" y="10"/>
                      <a:pt x="23" y="10"/>
                      <a:pt x="23" y="10"/>
                    </a:cubicBezTo>
                    <a:cubicBezTo>
                      <a:pt x="10" y="23"/>
                      <a:pt x="10" y="23"/>
                      <a:pt x="10" y="23"/>
                    </a:cubicBezTo>
                    <a:cubicBezTo>
                      <a:pt x="18" y="31"/>
                      <a:pt x="18" y="31"/>
                      <a:pt x="18" y="31"/>
                    </a:cubicBezTo>
                    <a:cubicBezTo>
                      <a:pt x="14" y="36"/>
                      <a:pt x="12" y="42"/>
                      <a:pt x="11" y="49"/>
                    </a:cubicBezTo>
                    <a:cubicBezTo>
                      <a:pt x="0" y="49"/>
                      <a:pt x="0" y="49"/>
                      <a:pt x="0" y="49"/>
                    </a:cubicBezTo>
                    <a:cubicBezTo>
                      <a:pt x="0" y="67"/>
                      <a:pt x="0" y="67"/>
                      <a:pt x="0" y="67"/>
                    </a:cubicBezTo>
                    <a:cubicBezTo>
                      <a:pt x="11" y="67"/>
                      <a:pt x="11" y="67"/>
                      <a:pt x="11" y="67"/>
                    </a:cubicBezTo>
                    <a:cubicBezTo>
                      <a:pt x="12" y="74"/>
                      <a:pt x="14" y="80"/>
                      <a:pt x="18" y="85"/>
                    </a:cubicBezTo>
                    <a:cubicBezTo>
                      <a:pt x="10" y="93"/>
                      <a:pt x="10" y="93"/>
                      <a:pt x="10" y="93"/>
                    </a:cubicBezTo>
                    <a:cubicBezTo>
                      <a:pt x="23" y="106"/>
                      <a:pt x="23" y="106"/>
                      <a:pt x="23" y="106"/>
                    </a:cubicBezTo>
                    <a:cubicBezTo>
                      <a:pt x="31" y="98"/>
                      <a:pt x="31" y="98"/>
                      <a:pt x="31" y="98"/>
                    </a:cubicBezTo>
                    <a:cubicBezTo>
                      <a:pt x="36" y="102"/>
                      <a:pt x="42" y="104"/>
                      <a:pt x="49" y="106"/>
                    </a:cubicBezTo>
                    <a:cubicBezTo>
                      <a:pt x="49" y="116"/>
                      <a:pt x="49" y="116"/>
                      <a:pt x="49" y="116"/>
                    </a:cubicBezTo>
                    <a:cubicBezTo>
                      <a:pt x="67" y="116"/>
                      <a:pt x="67" y="116"/>
                      <a:pt x="67" y="116"/>
                    </a:cubicBezTo>
                    <a:cubicBezTo>
                      <a:pt x="67" y="106"/>
                      <a:pt x="67" y="106"/>
                      <a:pt x="67" y="106"/>
                    </a:cubicBezTo>
                    <a:cubicBezTo>
                      <a:pt x="74" y="104"/>
                      <a:pt x="80" y="102"/>
                      <a:pt x="85" y="98"/>
                    </a:cubicBezTo>
                    <a:cubicBezTo>
                      <a:pt x="93" y="106"/>
                      <a:pt x="93" y="106"/>
                      <a:pt x="93" y="106"/>
                    </a:cubicBezTo>
                    <a:cubicBezTo>
                      <a:pt x="106" y="93"/>
                      <a:pt x="106" y="93"/>
                      <a:pt x="106" y="93"/>
                    </a:cubicBezTo>
                    <a:cubicBezTo>
                      <a:pt x="98" y="85"/>
                      <a:pt x="98" y="85"/>
                      <a:pt x="98" y="85"/>
                    </a:cubicBezTo>
                    <a:cubicBezTo>
                      <a:pt x="102" y="80"/>
                      <a:pt x="104" y="74"/>
                      <a:pt x="106" y="67"/>
                    </a:cubicBezTo>
                    <a:lnTo>
                      <a:pt x="116" y="67"/>
                    </a:lnTo>
                    <a:close/>
                    <a:moveTo>
                      <a:pt x="58" y="88"/>
                    </a:moveTo>
                    <a:cubicBezTo>
                      <a:pt x="41" y="88"/>
                      <a:pt x="28" y="75"/>
                      <a:pt x="28" y="58"/>
                    </a:cubicBezTo>
                    <a:cubicBezTo>
                      <a:pt x="28" y="41"/>
                      <a:pt x="41" y="28"/>
                      <a:pt x="58" y="28"/>
                    </a:cubicBezTo>
                    <a:cubicBezTo>
                      <a:pt x="75" y="28"/>
                      <a:pt x="88" y="41"/>
                      <a:pt x="88" y="58"/>
                    </a:cubicBezTo>
                    <a:cubicBezTo>
                      <a:pt x="88" y="75"/>
                      <a:pt x="75" y="88"/>
                      <a:pt x="58" y="88"/>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sp>
            <p:nvSpPr>
              <p:cNvPr id="38" name="Freeform 14"/>
              <p:cNvSpPr>
                <a:spLocks noEditPoints="1"/>
              </p:cNvSpPr>
              <p:nvPr/>
            </p:nvSpPr>
            <p:spPr bwMode="auto">
              <a:xfrm>
                <a:off x="1202" y="2424"/>
                <a:ext cx="279" cy="277"/>
              </a:xfrm>
              <a:custGeom>
                <a:avLst/>
                <a:gdLst>
                  <a:gd name="T0" fmla="*/ 117 w 117"/>
                  <a:gd name="T1" fmla="*/ 67 h 116"/>
                  <a:gd name="T2" fmla="*/ 117 w 117"/>
                  <a:gd name="T3" fmla="*/ 49 h 116"/>
                  <a:gd name="T4" fmla="*/ 106 w 117"/>
                  <a:gd name="T5" fmla="*/ 49 h 116"/>
                  <a:gd name="T6" fmla="*/ 98 w 117"/>
                  <a:gd name="T7" fmla="*/ 31 h 116"/>
                  <a:gd name="T8" fmla="*/ 106 w 117"/>
                  <a:gd name="T9" fmla="*/ 23 h 116"/>
                  <a:gd name="T10" fmla="*/ 93 w 117"/>
                  <a:gd name="T11" fmla="*/ 10 h 116"/>
                  <a:gd name="T12" fmla="*/ 86 w 117"/>
                  <a:gd name="T13" fmla="*/ 18 h 116"/>
                  <a:gd name="T14" fmla="*/ 67 w 117"/>
                  <a:gd name="T15" fmla="*/ 11 h 116"/>
                  <a:gd name="T16" fmla="*/ 67 w 117"/>
                  <a:gd name="T17" fmla="*/ 0 h 116"/>
                  <a:gd name="T18" fmla="*/ 49 w 117"/>
                  <a:gd name="T19" fmla="*/ 0 h 116"/>
                  <a:gd name="T20" fmla="*/ 49 w 117"/>
                  <a:gd name="T21" fmla="*/ 11 h 116"/>
                  <a:gd name="T22" fmla="*/ 31 w 117"/>
                  <a:gd name="T23" fmla="*/ 18 h 116"/>
                  <a:gd name="T24" fmla="*/ 24 w 117"/>
                  <a:gd name="T25" fmla="*/ 10 h 116"/>
                  <a:gd name="T26" fmla="*/ 11 w 117"/>
                  <a:gd name="T27" fmla="*/ 23 h 116"/>
                  <a:gd name="T28" fmla="*/ 18 w 117"/>
                  <a:gd name="T29" fmla="*/ 31 h 116"/>
                  <a:gd name="T30" fmla="*/ 11 w 117"/>
                  <a:gd name="T31" fmla="*/ 49 h 116"/>
                  <a:gd name="T32" fmla="*/ 0 w 117"/>
                  <a:gd name="T33" fmla="*/ 49 h 116"/>
                  <a:gd name="T34" fmla="*/ 0 w 117"/>
                  <a:gd name="T35" fmla="*/ 67 h 116"/>
                  <a:gd name="T36" fmla="*/ 11 w 117"/>
                  <a:gd name="T37" fmla="*/ 67 h 116"/>
                  <a:gd name="T38" fmla="*/ 18 w 117"/>
                  <a:gd name="T39" fmla="*/ 85 h 116"/>
                  <a:gd name="T40" fmla="*/ 11 w 117"/>
                  <a:gd name="T41" fmla="*/ 93 h 116"/>
                  <a:gd name="T42" fmla="*/ 24 w 117"/>
                  <a:gd name="T43" fmla="*/ 106 h 116"/>
                  <a:gd name="T44" fmla="*/ 31 w 117"/>
                  <a:gd name="T45" fmla="*/ 98 h 116"/>
                  <a:gd name="T46" fmla="*/ 49 w 117"/>
                  <a:gd name="T47" fmla="*/ 106 h 116"/>
                  <a:gd name="T48" fmla="*/ 49 w 117"/>
                  <a:gd name="T49" fmla="*/ 116 h 116"/>
                  <a:gd name="T50" fmla="*/ 67 w 117"/>
                  <a:gd name="T51" fmla="*/ 116 h 116"/>
                  <a:gd name="T52" fmla="*/ 67 w 117"/>
                  <a:gd name="T53" fmla="*/ 106 h 116"/>
                  <a:gd name="T54" fmla="*/ 86 w 117"/>
                  <a:gd name="T55" fmla="*/ 98 h 116"/>
                  <a:gd name="T56" fmla="*/ 93 w 117"/>
                  <a:gd name="T57" fmla="*/ 106 h 116"/>
                  <a:gd name="T58" fmla="*/ 106 w 117"/>
                  <a:gd name="T59" fmla="*/ 93 h 116"/>
                  <a:gd name="T60" fmla="*/ 98 w 117"/>
                  <a:gd name="T61" fmla="*/ 85 h 116"/>
                  <a:gd name="T62" fmla="*/ 106 w 117"/>
                  <a:gd name="T63" fmla="*/ 67 h 116"/>
                  <a:gd name="T64" fmla="*/ 117 w 117"/>
                  <a:gd name="T65" fmla="*/ 67 h 116"/>
                  <a:gd name="T66" fmla="*/ 58 w 117"/>
                  <a:gd name="T67" fmla="*/ 88 h 116"/>
                  <a:gd name="T68" fmla="*/ 28 w 117"/>
                  <a:gd name="T69" fmla="*/ 58 h 116"/>
                  <a:gd name="T70" fmla="*/ 58 w 117"/>
                  <a:gd name="T71" fmla="*/ 28 h 116"/>
                  <a:gd name="T72" fmla="*/ 89 w 117"/>
                  <a:gd name="T73" fmla="*/ 58 h 116"/>
                  <a:gd name="T74" fmla="*/ 58 w 117"/>
                  <a:gd name="T75" fmla="*/ 8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7" h="116">
                    <a:moveTo>
                      <a:pt x="117" y="67"/>
                    </a:moveTo>
                    <a:cubicBezTo>
                      <a:pt x="117" y="49"/>
                      <a:pt x="117" y="49"/>
                      <a:pt x="117" y="49"/>
                    </a:cubicBezTo>
                    <a:cubicBezTo>
                      <a:pt x="106" y="49"/>
                      <a:pt x="106" y="49"/>
                      <a:pt x="106" y="49"/>
                    </a:cubicBezTo>
                    <a:cubicBezTo>
                      <a:pt x="105" y="42"/>
                      <a:pt x="102" y="36"/>
                      <a:pt x="98" y="31"/>
                    </a:cubicBezTo>
                    <a:cubicBezTo>
                      <a:pt x="106" y="23"/>
                      <a:pt x="106" y="23"/>
                      <a:pt x="106" y="23"/>
                    </a:cubicBezTo>
                    <a:cubicBezTo>
                      <a:pt x="93" y="10"/>
                      <a:pt x="93" y="10"/>
                      <a:pt x="93" y="10"/>
                    </a:cubicBezTo>
                    <a:cubicBezTo>
                      <a:pt x="86" y="18"/>
                      <a:pt x="86" y="18"/>
                      <a:pt x="86" y="18"/>
                    </a:cubicBezTo>
                    <a:cubicBezTo>
                      <a:pt x="80" y="14"/>
                      <a:pt x="74" y="12"/>
                      <a:pt x="67" y="11"/>
                    </a:cubicBezTo>
                    <a:cubicBezTo>
                      <a:pt x="67" y="0"/>
                      <a:pt x="67" y="0"/>
                      <a:pt x="67" y="0"/>
                    </a:cubicBezTo>
                    <a:cubicBezTo>
                      <a:pt x="49" y="0"/>
                      <a:pt x="49" y="0"/>
                      <a:pt x="49" y="0"/>
                    </a:cubicBezTo>
                    <a:cubicBezTo>
                      <a:pt x="49" y="11"/>
                      <a:pt x="49" y="11"/>
                      <a:pt x="49" y="11"/>
                    </a:cubicBezTo>
                    <a:cubicBezTo>
                      <a:pt x="43" y="12"/>
                      <a:pt x="37" y="14"/>
                      <a:pt x="31" y="18"/>
                    </a:cubicBezTo>
                    <a:cubicBezTo>
                      <a:pt x="24" y="10"/>
                      <a:pt x="24" y="10"/>
                      <a:pt x="24" y="10"/>
                    </a:cubicBezTo>
                    <a:cubicBezTo>
                      <a:pt x="11" y="23"/>
                      <a:pt x="11" y="23"/>
                      <a:pt x="11" y="23"/>
                    </a:cubicBezTo>
                    <a:cubicBezTo>
                      <a:pt x="18" y="31"/>
                      <a:pt x="18" y="31"/>
                      <a:pt x="18" y="31"/>
                    </a:cubicBezTo>
                    <a:cubicBezTo>
                      <a:pt x="15" y="36"/>
                      <a:pt x="12" y="42"/>
                      <a:pt x="11" y="49"/>
                    </a:cubicBezTo>
                    <a:cubicBezTo>
                      <a:pt x="0" y="49"/>
                      <a:pt x="0" y="49"/>
                      <a:pt x="0" y="49"/>
                    </a:cubicBezTo>
                    <a:cubicBezTo>
                      <a:pt x="0" y="67"/>
                      <a:pt x="0" y="67"/>
                      <a:pt x="0" y="67"/>
                    </a:cubicBezTo>
                    <a:cubicBezTo>
                      <a:pt x="11" y="67"/>
                      <a:pt x="11" y="67"/>
                      <a:pt x="11" y="67"/>
                    </a:cubicBezTo>
                    <a:cubicBezTo>
                      <a:pt x="12" y="74"/>
                      <a:pt x="15" y="80"/>
                      <a:pt x="18" y="85"/>
                    </a:cubicBezTo>
                    <a:cubicBezTo>
                      <a:pt x="11" y="93"/>
                      <a:pt x="11" y="93"/>
                      <a:pt x="11" y="93"/>
                    </a:cubicBezTo>
                    <a:cubicBezTo>
                      <a:pt x="24" y="106"/>
                      <a:pt x="24" y="106"/>
                      <a:pt x="24" y="106"/>
                    </a:cubicBezTo>
                    <a:cubicBezTo>
                      <a:pt x="31" y="98"/>
                      <a:pt x="31" y="98"/>
                      <a:pt x="31" y="98"/>
                    </a:cubicBezTo>
                    <a:cubicBezTo>
                      <a:pt x="37" y="102"/>
                      <a:pt x="43" y="104"/>
                      <a:pt x="49" y="106"/>
                    </a:cubicBezTo>
                    <a:cubicBezTo>
                      <a:pt x="49" y="116"/>
                      <a:pt x="49" y="116"/>
                      <a:pt x="49" y="116"/>
                    </a:cubicBezTo>
                    <a:cubicBezTo>
                      <a:pt x="67" y="116"/>
                      <a:pt x="67" y="116"/>
                      <a:pt x="67" y="116"/>
                    </a:cubicBezTo>
                    <a:cubicBezTo>
                      <a:pt x="67" y="106"/>
                      <a:pt x="67" y="106"/>
                      <a:pt x="67" y="106"/>
                    </a:cubicBezTo>
                    <a:cubicBezTo>
                      <a:pt x="74" y="104"/>
                      <a:pt x="80" y="102"/>
                      <a:pt x="86" y="98"/>
                    </a:cubicBezTo>
                    <a:cubicBezTo>
                      <a:pt x="93" y="106"/>
                      <a:pt x="93" y="106"/>
                      <a:pt x="93" y="106"/>
                    </a:cubicBezTo>
                    <a:cubicBezTo>
                      <a:pt x="106" y="93"/>
                      <a:pt x="106" y="93"/>
                      <a:pt x="106" y="93"/>
                    </a:cubicBezTo>
                    <a:cubicBezTo>
                      <a:pt x="98" y="85"/>
                      <a:pt x="98" y="85"/>
                      <a:pt x="98" y="85"/>
                    </a:cubicBezTo>
                    <a:cubicBezTo>
                      <a:pt x="102" y="80"/>
                      <a:pt x="105" y="74"/>
                      <a:pt x="106" y="67"/>
                    </a:cubicBezTo>
                    <a:lnTo>
                      <a:pt x="117" y="67"/>
                    </a:lnTo>
                    <a:close/>
                    <a:moveTo>
                      <a:pt x="58" y="88"/>
                    </a:moveTo>
                    <a:cubicBezTo>
                      <a:pt x="42" y="88"/>
                      <a:pt x="28" y="75"/>
                      <a:pt x="28" y="58"/>
                    </a:cubicBezTo>
                    <a:cubicBezTo>
                      <a:pt x="28" y="41"/>
                      <a:pt x="42" y="28"/>
                      <a:pt x="58" y="28"/>
                    </a:cubicBezTo>
                    <a:cubicBezTo>
                      <a:pt x="75" y="28"/>
                      <a:pt x="89" y="41"/>
                      <a:pt x="89" y="58"/>
                    </a:cubicBezTo>
                    <a:cubicBezTo>
                      <a:pt x="89" y="75"/>
                      <a:pt x="75" y="88"/>
                      <a:pt x="58" y="88"/>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sp>
            <p:nvSpPr>
              <p:cNvPr id="39" name="Freeform 15"/>
              <p:cNvSpPr>
                <a:spLocks noEditPoints="1"/>
              </p:cNvSpPr>
              <p:nvPr/>
            </p:nvSpPr>
            <p:spPr bwMode="auto">
              <a:xfrm>
                <a:off x="1059" y="2259"/>
                <a:ext cx="217" cy="220"/>
              </a:xfrm>
              <a:custGeom>
                <a:avLst/>
                <a:gdLst>
                  <a:gd name="T0" fmla="*/ 90 w 91"/>
                  <a:gd name="T1" fmla="*/ 42 h 92"/>
                  <a:gd name="T2" fmla="*/ 88 w 91"/>
                  <a:gd name="T3" fmla="*/ 45 h 92"/>
                  <a:gd name="T4" fmla="*/ 91 w 91"/>
                  <a:gd name="T5" fmla="*/ 44 h 92"/>
                  <a:gd name="T6" fmla="*/ 90 w 91"/>
                  <a:gd name="T7" fmla="*/ 42 h 92"/>
                  <a:gd name="T8" fmla="*/ 80 w 91"/>
                  <a:gd name="T9" fmla="*/ 57 h 92"/>
                  <a:gd name="T10" fmla="*/ 81 w 91"/>
                  <a:gd name="T11" fmla="*/ 51 h 92"/>
                  <a:gd name="T12" fmla="*/ 73 w 91"/>
                  <a:gd name="T13" fmla="*/ 56 h 92"/>
                  <a:gd name="T14" fmla="*/ 61 w 91"/>
                  <a:gd name="T15" fmla="*/ 56 h 92"/>
                  <a:gd name="T16" fmla="*/ 35 w 91"/>
                  <a:gd name="T17" fmla="*/ 62 h 92"/>
                  <a:gd name="T18" fmla="*/ 28 w 91"/>
                  <a:gd name="T19" fmla="*/ 36 h 92"/>
                  <a:gd name="T20" fmla="*/ 54 w 91"/>
                  <a:gd name="T21" fmla="*/ 29 h 92"/>
                  <a:gd name="T22" fmla="*/ 66 w 91"/>
                  <a:gd name="T23" fmla="*/ 6 h 92"/>
                  <a:gd name="T24" fmla="*/ 60 w 91"/>
                  <a:gd name="T25" fmla="*/ 3 h 92"/>
                  <a:gd name="T26" fmla="*/ 56 w 91"/>
                  <a:gd name="T27" fmla="*/ 10 h 92"/>
                  <a:gd name="T28" fmla="*/ 45 w 91"/>
                  <a:gd name="T29" fmla="*/ 9 h 92"/>
                  <a:gd name="T30" fmla="*/ 43 w 91"/>
                  <a:gd name="T31" fmla="*/ 0 h 92"/>
                  <a:gd name="T32" fmla="*/ 37 w 91"/>
                  <a:gd name="T33" fmla="*/ 1 h 92"/>
                  <a:gd name="T34" fmla="*/ 27 w 91"/>
                  <a:gd name="T35" fmla="*/ 9 h 92"/>
                  <a:gd name="T36" fmla="*/ 27 w 91"/>
                  <a:gd name="T37" fmla="*/ 13 h 92"/>
                  <a:gd name="T38" fmla="*/ 19 w 91"/>
                  <a:gd name="T39" fmla="*/ 19 h 92"/>
                  <a:gd name="T40" fmla="*/ 15 w 91"/>
                  <a:gd name="T41" fmla="*/ 17 h 92"/>
                  <a:gd name="T42" fmla="*/ 15 w 91"/>
                  <a:gd name="T43" fmla="*/ 20 h 92"/>
                  <a:gd name="T44" fmla="*/ 9 w 91"/>
                  <a:gd name="T45" fmla="*/ 30 h 92"/>
                  <a:gd name="T46" fmla="*/ 8 w 91"/>
                  <a:gd name="T47" fmla="*/ 34 h 92"/>
                  <a:gd name="T48" fmla="*/ 9 w 91"/>
                  <a:gd name="T49" fmla="*/ 35 h 92"/>
                  <a:gd name="T50" fmla="*/ 8 w 91"/>
                  <a:gd name="T51" fmla="*/ 45 h 92"/>
                  <a:gd name="T52" fmla="*/ 5 w 91"/>
                  <a:gd name="T53" fmla="*/ 46 h 92"/>
                  <a:gd name="T54" fmla="*/ 0 w 91"/>
                  <a:gd name="T55" fmla="*/ 54 h 92"/>
                  <a:gd name="T56" fmla="*/ 3 w 91"/>
                  <a:gd name="T57" fmla="*/ 65 h 92"/>
                  <a:gd name="T58" fmla="*/ 12 w 91"/>
                  <a:gd name="T59" fmla="*/ 63 h 92"/>
                  <a:gd name="T60" fmla="*/ 18 w 91"/>
                  <a:gd name="T61" fmla="*/ 72 h 92"/>
                  <a:gd name="T62" fmla="*/ 13 w 91"/>
                  <a:gd name="T63" fmla="*/ 79 h 92"/>
                  <a:gd name="T64" fmla="*/ 29 w 91"/>
                  <a:gd name="T65" fmla="*/ 89 h 92"/>
                  <a:gd name="T66" fmla="*/ 34 w 91"/>
                  <a:gd name="T67" fmla="*/ 81 h 92"/>
                  <a:gd name="T68" fmla="*/ 44 w 91"/>
                  <a:gd name="T69" fmla="*/ 83 h 92"/>
                  <a:gd name="T70" fmla="*/ 46 w 91"/>
                  <a:gd name="T71" fmla="*/ 92 h 92"/>
                  <a:gd name="T72" fmla="*/ 64 w 91"/>
                  <a:gd name="T73" fmla="*/ 88 h 92"/>
                  <a:gd name="T74" fmla="*/ 62 w 91"/>
                  <a:gd name="T75" fmla="*/ 79 h 92"/>
                  <a:gd name="T76" fmla="*/ 71 w 91"/>
                  <a:gd name="T77" fmla="*/ 72 h 92"/>
                  <a:gd name="T78" fmla="*/ 78 w 91"/>
                  <a:gd name="T79" fmla="*/ 77 h 92"/>
                  <a:gd name="T80" fmla="*/ 88 w 91"/>
                  <a:gd name="T81" fmla="*/ 62 h 92"/>
                  <a:gd name="T82" fmla="*/ 80 w 91"/>
                  <a:gd name="T83" fmla="*/ 57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1" h="92">
                    <a:moveTo>
                      <a:pt x="90" y="42"/>
                    </a:moveTo>
                    <a:cubicBezTo>
                      <a:pt x="89" y="43"/>
                      <a:pt x="89" y="44"/>
                      <a:pt x="88" y="45"/>
                    </a:cubicBezTo>
                    <a:cubicBezTo>
                      <a:pt x="91" y="44"/>
                      <a:pt x="91" y="44"/>
                      <a:pt x="91" y="44"/>
                    </a:cubicBezTo>
                    <a:lnTo>
                      <a:pt x="90" y="42"/>
                    </a:lnTo>
                    <a:close/>
                    <a:moveTo>
                      <a:pt x="80" y="57"/>
                    </a:moveTo>
                    <a:cubicBezTo>
                      <a:pt x="81" y="55"/>
                      <a:pt x="81" y="53"/>
                      <a:pt x="81" y="51"/>
                    </a:cubicBezTo>
                    <a:cubicBezTo>
                      <a:pt x="79" y="54"/>
                      <a:pt x="76" y="55"/>
                      <a:pt x="73" y="56"/>
                    </a:cubicBezTo>
                    <a:cubicBezTo>
                      <a:pt x="69" y="58"/>
                      <a:pt x="64" y="58"/>
                      <a:pt x="61" y="56"/>
                    </a:cubicBezTo>
                    <a:cubicBezTo>
                      <a:pt x="55" y="65"/>
                      <a:pt x="44" y="67"/>
                      <a:pt x="35" y="62"/>
                    </a:cubicBezTo>
                    <a:cubicBezTo>
                      <a:pt x="26" y="57"/>
                      <a:pt x="23" y="45"/>
                      <a:pt x="28" y="36"/>
                    </a:cubicBezTo>
                    <a:cubicBezTo>
                      <a:pt x="34" y="27"/>
                      <a:pt x="45" y="25"/>
                      <a:pt x="54" y="29"/>
                    </a:cubicBezTo>
                    <a:cubicBezTo>
                      <a:pt x="56" y="21"/>
                      <a:pt x="62" y="13"/>
                      <a:pt x="66" y="6"/>
                    </a:cubicBezTo>
                    <a:cubicBezTo>
                      <a:pt x="60" y="3"/>
                      <a:pt x="60" y="3"/>
                      <a:pt x="60" y="3"/>
                    </a:cubicBezTo>
                    <a:cubicBezTo>
                      <a:pt x="56" y="10"/>
                      <a:pt x="56" y="10"/>
                      <a:pt x="56" y="10"/>
                    </a:cubicBezTo>
                    <a:cubicBezTo>
                      <a:pt x="52" y="9"/>
                      <a:pt x="49" y="9"/>
                      <a:pt x="45" y="9"/>
                    </a:cubicBezTo>
                    <a:cubicBezTo>
                      <a:pt x="43" y="0"/>
                      <a:pt x="43" y="0"/>
                      <a:pt x="43" y="0"/>
                    </a:cubicBezTo>
                    <a:cubicBezTo>
                      <a:pt x="37" y="1"/>
                      <a:pt x="37" y="1"/>
                      <a:pt x="37" y="1"/>
                    </a:cubicBezTo>
                    <a:cubicBezTo>
                      <a:pt x="34" y="4"/>
                      <a:pt x="31" y="7"/>
                      <a:pt x="27" y="9"/>
                    </a:cubicBezTo>
                    <a:cubicBezTo>
                      <a:pt x="27" y="13"/>
                      <a:pt x="27" y="13"/>
                      <a:pt x="27" y="13"/>
                    </a:cubicBezTo>
                    <a:cubicBezTo>
                      <a:pt x="24" y="15"/>
                      <a:pt x="21" y="17"/>
                      <a:pt x="19" y="19"/>
                    </a:cubicBezTo>
                    <a:cubicBezTo>
                      <a:pt x="15" y="17"/>
                      <a:pt x="15" y="17"/>
                      <a:pt x="15" y="17"/>
                    </a:cubicBezTo>
                    <a:cubicBezTo>
                      <a:pt x="15" y="18"/>
                      <a:pt x="15" y="19"/>
                      <a:pt x="15" y="20"/>
                    </a:cubicBezTo>
                    <a:cubicBezTo>
                      <a:pt x="14" y="24"/>
                      <a:pt x="12" y="28"/>
                      <a:pt x="9" y="30"/>
                    </a:cubicBezTo>
                    <a:cubicBezTo>
                      <a:pt x="9" y="32"/>
                      <a:pt x="8" y="33"/>
                      <a:pt x="8" y="34"/>
                    </a:cubicBezTo>
                    <a:cubicBezTo>
                      <a:pt x="9" y="35"/>
                      <a:pt x="9" y="35"/>
                      <a:pt x="9" y="35"/>
                    </a:cubicBezTo>
                    <a:cubicBezTo>
                      <a:pt x="8" y="38"/>
                      <a:pt x="8" y="42"/>
                      <a:pt x="8" y="45"/>
                    </a:cubicBezTo>
                    <a:cubicBezTo>
                      <a:pt x="5" y="46"/>
                      <a:pt x="5" y="46"/>
                      <a:pt x="5" y="46"/>
                    </a:cubicBezTo>
                    <a:cubicBezTo>
                      <a:pt x="4" y="49"/>
                      <a:pt x="2" y="52"/>
                      <a:pt x="0" y="54"/>
                    </a:cubicBezTo>
                    <a:cubicBezTo>
                      <a:pt x="3" y="65"/>
                      <a:pt x="3" y="65"/>
                      <a:pt x="3" y="65"/>
                    </a:cubicBezTo>
                    <a:cubicBezTo>
                      <a:pt x="12" y="63"/>
                      <a:pt x="12" y="63"/>
                      <a:pt x="12" y="63"/>
                    </a:cubicBezTo>
                    <a:cubicBezTo>
                      <a:pt x="13" y="66"/>
                      <a:pt x="16" y="69"/>
                      <a:pt x="18" y="72"/>
                    </a:cubicBezTo>
                    <a:cubicBezTo>
                      <a:pt x="13" y="79"/>
                      <a:pt x="13" y="79"/>
                      <a:pt x="13" y="79"/>
                    </a:cubicBezTo>
                    <a:cubicBezTo>
                      <a:pt x="29" y="89"/>
                      <a:pt x="29" y="89"/>
                      <a:pt x="29" y="89"/>
                    </a:cubicBezTo>
                    <a:cubicBezTo>
                      <a:pt x="34" y="81"/>
                      <a:pt x="34" y="81"/>
                      <a:pt x="34" y="81"/>
                    </a:cubicBezTo>
                    <a:cubicBezTo>
                      <a:pt x="37" y="82"/>
                      <a:pt x="41" y="83"/>
                      <a:pt x="44" y="83"/>
                    </a:cubicBezTo>
                    <a:cubicBezTo>
                      <a:pt x="46" y="92"/>
                      <a:pt x="46" y="92"/>
                      <a:pt x="46" y="92"/>
                    </a:cubicBezTo>
                    <a:cubicBezTo>
                      <a:pt x="64" y="88"/>
                      <a:pt x="64" y="88"/>
                      <a:pt x="64" y="88"/>
                    </a:cubicBezTo>
                    <a:cubicBezTo>
                      <a:pt x="62" y="79"/>
                      <a:pt x="62" y="79"/>
                      <a:pt x="62" y="79"/>
                    </a:cubicBezTo>
                    <a:cubicBezTo>
                      <a:pt x="65" y="77"/>
                      <a:pt x="68" y="75"/>
                      <a:pt x="71" y="72"/>
                    </a:cubicBezTo>
                    <a:cubicBezTo>
                      <a:pt x="78" y="77"/>
                      <a:pt x="78" y="77"/>
                      <a:pt x="78" y="77"/>
                    </a:cubicBezTo>
                    <a:cubicBezTo>
                      <a:pt x="88" y="62"/>
                      <a:pt x="88" y="62"/>
                      <a:pt x="88" y="62"/>
                    </a:cubicBezTo>
                    <a:lnTo>
                      <a:pt x="80" y="57"/>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sp>
            <p:nvSpPr>
              <p:cNvPr id="40" name="Freeform 16"/>
              <p:cNvSpPr>
                <a:spLocks/>
              </p:cNvSpPr>
              <p:nvPr/>
            </p:nvSpPr>
            <p:spPr bwMode="auto">
              <a:xfrm>
                <a:off x="1014" y="2014"/>
                <a:ext cx="460" cy="389"/>
              </a:xfrm>
              <a:custGeom>
                <a:avLst/>
                <a:gdLst>
                  <a:gd name="T0" fmla="*/ 193 w 193"/>
                  <a:gd name="T1" fmla="*/ 50 h 163"/>
                  <a:gd name="T2" fmla="*/ 160 w 193"/>
                  <a:gd name="T3" fmla="*/ 69 h 163"/>
                  <a:gd name="T4" fmla="*/ 119 w 193"/>
                  <a:gd name="T5" fmla="*/ 115 h 163"/>
                  <a:gd name="T6" fmla="*/ 81 w 193"/>
                  <a:gd name="T7" fmla="*/ 153 h 163"/>
                  <a:gd name="T8" fmla="*/ 91 w 193"/>
                  <a:gd name="T9" fmla="*/ 110 h 163"/>
                  <a:gd name="T10" fmla="*/ 94 w 193"/>
                  <a:gd name="T11" fmla="*/ 89 h 163"/>
                  <a:gd name="T12" fmla="*/ 56 w 193"/>
                  <a:gd name="T13" fmla="*/ 97 h 163"/>
                  <a:gd name="T14" fmla="*/ 30 w 193"/>
                  <a:gd name="T15" fmla="*/ 111 h 163"/>
                  <a:gd name="T16" fmla="*/ 22 w 193"/>
                  <a:gd name="T17" fmla="*/ 130 h 163"/>
                  <a:gd name="T18" fmla="*/ 11 w 193"/>
                  <a:gd name="T19" fmla="*/ 156 h 163"/>
                  <a:gd name="T20" fmla="*/ 2 w 193"/>
                  <a:gd name="T21" fmla="*/ 149 h 163"/>
                  <a:gd name="T22" fmla="*/ 5 w 193"/>
                  <a:gd name="T23" fmla="*/ 126 h 163"/>
                  <a:gd name="T24" fmla="*/ 10 w 193"/>
                  <a:gd name="T25" fmla="*/ 99 h 163"/>
                  <a:gd name="T26" fmla="*/ 46 w 193"/>
                  <a:gd name="T27" fmla="*/ 71 h 163"/>
                  <a:gd name="T28" fmla="*/ 64 w 193"/>
                  <a:gd name="T29" fmla="*/ 55 h 163"/>
                  <a:gd name="T30" fmla="*/ 92 w 193"/>
                  <a:gd name="T31" fmla="*/ 44 h 163"/>
                  <a:gd name="T32" fmla="*/ 137 w 193"/>
                  <a:gd name="T33" fmla="*/ 19 h 163"/>
                  <a:gd name="T34" fmla="*/ 175 w 193"/>
                  <a:gd name="T35" fmla="*/ 0 h 163"/>
                  <a:gd name="T36" fmla="*/ 193 w 193"/>
                  <a:gd name="T37" fmla="*/ 5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3" h="163">
                    <a:moveTo>
                      <a:pt x="193" y="50"/>
                    </a:moveTo>
                    <a:cubicBezTo>
                      <a:pt x="177" y="50"/>
                      <a:pt x="161" y="57"/>
                      <a:pt x="160" y="69"/>
                    </a:cubicBezTo>
                    <a:cubicBezTo>
                      <a:pt x="158" y="81"/>
                      <a:pt x="128" y="106"/>
                      <a:pt x="119" y="115"/>
                    </a:cubicBezTo>
                    <a:cubicBezTo>
                      <a:pt x="114" y="129"/>
                      <a:pt x="96" y="163"/>
                      <a:pt x="81" y="153"/>
                    </a:cubicBezTo>
                    <a:cubicBezTo>
                      <a:pt x="66" y="144"/>
                      <a:pt x="89" y="114"/>
                      <a:pt x="91" y="110"/>
                    </a:cubicBezTo>
                    <a:cubicBezTo>
                      <a:pt x="98" y="100"/>
                      <a:pt x="100" y="94"/>
                      <a:pt x="94" y="89"/>
                    </a:cubicBezTo>
                    <a:cubicBezTo>
                      <a:pt x="89" y="84"/>
                      <a:pt x="69" y="100"/>
                      <a:pt x="56" y="97"/>
                    </a:cubicBezTo>
                    <a:cubicBezTo>
                      <a:pt x="50" y="103"/>
                      <a:pt x="37" y="114"/>
                      <a:pt x="30" y="111"/>
                    </a:cubicBezTo>
                    <a:cubicBezTo>
                      <a:pt x="30" y="116"/>
                      <a:pt x="28" y="129"/>
                      <a:pt x="22" y="130"/>
                    </a:cubicBezTo>
                    <a:cubicBezTo>
                      <a:pt x="23" y="135"/>
                      <a:pt x="20" y="154"/>
                      <a:pt x="11" y="156"/>
                    </a:cubicBezTo>
                    <a:cubicBezTo>
                      <a:pt x="2" y="157"/>
                      <a:pt x="0" y="154"/>
                      <a:pt x="2" y="149"/>
                    </a:cubicBezTo>
                    <a:cubicBezTo>
                      <a:pt x="3" y="145"/>
                      <a:pt x="3" y="132"/>
                      <a:pt x="5" y="126"/>
                    </a:cubicBezTo>
                    <a:cubicBezTo>
                      <a:pt x="7" y="120"/>
                      <a:pt x="8" y="105"/>
                      <a:pt x="10" y="99"/>
                    </a:cubicBezTo>
                    <a:cubicBezTo>
                      <a:pt x="12" y="94"/>
                      <a:pt x="42" y="75"/>
                      <a:pt x="46" y="71"/>
                    </a:cubicBezTo>
                    <a:cubicBezTo>
                      <a:pt x="50" y="66"/>
                      <a:pt x="62" y="58"/>
                      <a:pt x="64" y="55"/>
                    </a:cubicBezTo>
                    <a:cubicBezTo>
                      <a:pt x="66" y="53"/>
                      <a:pt x="85" y="47"/>
                      <a:pt x="92" y="44"/>
                    </a:cubicBezTo>
                    <a:cubicBezTo>
                      <a:pt x="98" y="40"/>
                      <a:pt x="124" y="22"/>
                      <a:pt x="137" y="19"/>
                    </a:cubicBezTo>
                    <a:cubicBezTo>
                      <a:pt x="151" y="16"/>
                      <a:pt x="160" y="9"/>
                      <a:pt x="175" y="0"/>
                    </a:cubicBezTo>
                    <a:lnTo>
                      <a:pt x="193" y="50"/>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sp>
            <p:nvSpPr>
              <p:cNvPr id="41" name="Freeform 17"/>
              <p:cNvSpPr>
                <a:spLocks/>
              </p:cNvSpPr>
              <p:nvPr/>
            </p:nvSpPr>
            <p:spPr bwMode="auto">
              <a:xfrm>
                <a:off x="1419" y="1985"/>
                <a:ext cx="103" cy="160"/>
              </a:xfrm>
              <a:custGeom>
                <a:avLst/>
                <a:gdLst>
                  <a:gd name="T0" fmla="*/ 67 w 103"/>
                  <a:gd name="T1" fmla="*/ 0 h 160"/>
                  <a:gd name="T2" fmla="*/ 0 w 103"/>
                  <a:gd name="T3" fmla="*/ 26 h 160"/>
                  <a:gd name="T4" fmla="*/ 53 w 103"/>
                  <a:gd name="T5" fmla="*/ 160 h 160"/>
                  <a:gd name="T6" fmla="*/ 103 w 103"/>
                  <a:gd name="T7" fmla="*/ 143 h 160"/>
                  <a:gd name="T8" fmla="*/ 67 w 103"/>
                  <a:gd name="T9" fmla="*/ 0 h 160"/>
                </a:gdLst>
                <a:ahLst/>
                <a:cxnLst>
                  <a:cxn ang="0">
                    <a:pos x="T0" y="T1"/>
                  </a:cxn>
                  <a:cxn ang="0">
                    <a:pos x="T2" y="T3"/>
                  </a:cxn>
                  <a:cxn ang="0">
                    <a:pos x="T4" y="T5"/>
                  </a:cxn>
                  <a:cxn ang="0">
                    <a:pos x="T6" y="T7"/>
                  </a:cxn>
                  <a:cxn ang="0">
                    <a:pos x="T8" y="T9"/>
                  </a:cxn>
                </a:cxnLst>
                <a:rect l="0" t="0" r="r" b="b"/>
                <a:pathLst>
                  <a:path w="103" h="160">
                    <a:moveTo>
                      <a:pt x="67" y="0"/>
                    </a:moveTo>
                    <a:lnTo>
                      <a:pt x="0" y="26"/>
                    </a:lnTo>
                    <a:lnTo>
                      <a:pt x="53" y="160"/>
                    </a:lnTo>
                    <a:lnTo>
                      <a:pt x="103" y="143"/>
                    </a:lnTo>
                    <a:lnTo>
                      <a:pt x="67" y="0"/>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sp>
            <p:nvSpPr>
              <p:cNvPr id="42" name="Freeform 18"/>
              <p:cNvSpPr>
                <a:spLocks/>
              </p:cNvSpPr>
              <p:nvPr/>
            </p:nvSpPr>
            <p:spPr bwMode="auto">
              <a:xfrm>
                <a:off x="1474" y="1961"/>
                <a:ext cx="150" cy="191"/>
              </a:xfrm>
              <a:custGeom>
                <a:avLst/>
                <a:gdLst>
                  <a:gd name="T0" fmla="*/ 26 w 63"/>
                  <a:gd name="T1" fmla="*/ 1 h 80"/>
                  <a:gd name="T2" fmla="*/ 0 w 63"/>
                  <a:gd name="T3" fmla="*/ 9 h 80"/>
                  <a:gd name="T4" fmla="*/ 21 w 63"/>
                  <a:gd name="T5" fmla="*/ 80 h 80"/>
                  <a:gd name="T6" fmla="*/ 56 w 63"/>
                  <a:gd name="T7" fmla="*/ 72 h 80"/>
                  <a:gd name="T8" fmla="*/ 58 w 63"/>
                  <a:gd name="T9" fmla="*/ 48 h 80"/>
                  <a:gd name="T10" fmla="*/ 39 w 63"/>
                  <a:gd name="T11" fmla="*/ 31 h 80"/>
                  <a:gd name="T12" fmla="*/ 46 w 63"/>
                  <a:gd name="T13" fmla="*/ 8 h 80"/>
                  <a:gd name="T14" fmla="*/ 26 w 63"/>
                  <a:gd name="T15" fmla="*/ 1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80">
                    <a:moveTo>
                      <a:pt x="26" y="1"/>
                    </a:moveTo>
                    <a:cubicBezTo>
                      <a:pt x="0" y="9"/>
                      <a:pt x="0" y="9"/>
                      <a:pt x="0" y="9"/>
                    </a:cubicBezTo>
                    <a:cubicBezTo>
                      <a:pt x="21" y="80"/>
                      <a:pt x="21" y="80"/>
                      <a:pt x="21" y="80"/>
                    </a:cubicBezTo>
                    <a:cubicBezTo>
                      <a:pt x="56" y="72"/>
                      <a:pt x="56" y="72"/>
                      <a:pt x="56" y="72"/>
                    </a:cubicBezTo>
                    <a:cubicBezTo>
                      <a:pt x="56" y="72"/>
                      <a:pt x="63" y="56"/>
                      <a:pt x="58" y="48"/>
                    </a:cubicBezTo>
                    <a:cubicBezTo>
                      <a:pt x="53" y="40"/>
                      <a:pt x="41" y="40"/>
                      <a:pt x="39" y="31"/>
                    </a:cubicBezTo>
                    <a:cubicBezTo>
                      <a:pt x="37" y="22"/>
                      <a:pt x="48" y="16"/>
                      <a:pt x="46" y="8"/>
                    </a:cubicBezTo>
                    <a:cubicBezTo>
                      <a:pt x="43" y="0"/>
                      <a:pt x="35" y="1"/>
                      <a:pt x="26" y="1"/>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grpSp>
        <p:grpSp>
          <p:nvGrpSpPr>
            <p:cNvPr id="24" name="Group 21"/>
            <p:cNvGrpSpPr>
              <a:grpSpLocks noChangeAspect="1"/>
            </p:cNvGrpSpPr>
            <p:nvPr/>
          </p:nvGrpSpPr>
          <p:grpSpPr bwMode="auto">
            <a:xfrm>
              <a:off x="4567282" y="3975271"/>
              <a:ext cx="739106" cy="258527"/>
              <a:chOff x="4095" y="2571"/>
              <a:chExt cx="1155" cy="404"/>
            </a:xfrm>
            <a:solidFill>
              <a:srgbClr val="E87071"/>
            </a:solidFill>
          </p:grpSpPr>
          <p:sp>
            <p:nvSpPr>
              <p:cNvPr id="34" name="Freeform 22"/>
              <p:cNvSpPr>
                <a:spLocks noEditPoints="1"/>
              </p:cNvSpPr>
              <p:nvPr/>
            </p:nvSpPr>
            <p:spPr bwMode="auto">
              <a:xfrm>
                <a:off x="4741" y="2730"/>
                <a:ext cx="242" cy="245"/>
              </a:xfrm>
              <a:custGeom>
                <a:avLst/>
                <a:gdLst>
                  <a:gd name="T0" fmla="*/ 31 w 102"/>
                  <a:gd name="T1" fmla="*/ 65 h 102"/>
                  <a:gd name="T2" fmla="*/ 11 w 102"/>
                  <a:gd name="T3" fmla="*/ 66 h 102"/>
                  <a:gd name="T4" fmla="*/ 8 w 102"/>
                  <a:gd name="T5" fmla="*/ 70 h 102"/>
                  <a:gd name="T6" fmla="*/ 0 w 102"/>
                  <a:gd name="T7" fmla="*/ 79 h 102"/>
                  <a:gd name="T8" fmla="*/ 11 w 102"/>
                  <a:gd name="T9" fmla="*/ 87 h 102"/>
                  <a:gd name="T10" fmla="*/ 36 w 102"/>
                  <a:gd name="T11" fmla="*/ 66 h 102"/>
                  <a:gd name="T12" fmla="*/ 31 w 102"/>
                  <a:gd name="T13" fmla="*/ 65 h 102"/>
                  <a:gd name="T14" fmla="*/ 33 w 102"/>
                  <a:gd name="T15" fmla="*/ 87 h 102"/>
                  <a:gd name="T16" fmla="*/ 43 w 102"/>
                  <a:gd name="T17" fmla="*/ 102 h 102"/>
                  <a:gd name="T18" fmla="*/ 70 w 102"/>
                  <a:gd name="T19" fmla="*/ 77 h 102"/>
                  <a:gd name="T20" fmla="*/ 70 w 102"/>
                  <a:gd name="T21" fmla="*/ 77 h 102"/>
                  <a:gd name="T22" fmla="*/ 43 w 102"/>
                  <a:gd name="T23" fmla="*/ 67 h 102"/>
                  <a:gd name="T24" fmla="*/ 33 w 102"/>
                  <a:gd name="T25" fmla="*/ 87 h 102"/>
                  <a:gd name="T26" fmla="*/ 76 w 102"/>
                  <a:gd name="T27" fmla="*/ 80 h 102"/>
                  <a:gd name="T28" fmla="*/ 74 w 102"/>
                  <a:gd name="T29" fmla="*/ 84 h 102"/>
                  <a:gd name="T30" fmla="*/ 84 w 102"/>
                  <a:gd name="T31" fmla="*/ 99 h 102"/>
                  <a:gd name="T32" fmla="*/ 102 w 102"/>
                  <a:gd name="T33" fmla="*/ 89 h 102"/>
                  <a:gd name="T34" fmla="*/ 76 w 102"/>
                  <a:gd name="T35" fmla="*/ 80 h 102"/>
                  <a:gd name="T36" fmla="*/ 68 w 102"/>
                  <a:gd name="T37" fmla="*/ 3 h 102"/>
                  <a:gd name="T38" fmla="*/ 38 w 102"/>
                  <a:gd name="T39" fmla="*/ 2 h 102"/>
                  <a:gd name="T40" fmla="*/ 32 w 102"/>
                  <a:gd name="T41" fmla="*/ 13 h 102"/>
                  <a:gd name="T42" fmla="*/ 46 w 102"/>
                  <a:gd name="T43" fmla="*/ 14 h 102"/>
                  <a:gd name="T44" fmla="*/ 70 w 102"/>
                  <a:gd name="T45" fmla="*/ 8 h 102"/>
                  <a:gd name="T46" fmla="*/ 70 w 102"/>
                  <a:gd name="T47" fmla="*/ 6 h 102"/>
                  <a:gd name="T48" fmla="*/ 68 w 102"/>
                  <a:gd name="T49" fmla="*/ 3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2" h="102">
                    <a:moveTo>
                      <a:pt x="31" y="65"/>
                    </a:moveTo>
                    <a:cubicBezTo>
                      <a:pt x="24" y="65"/>
                      <a:pt x="17" y="65"/>
                      <a:pt x="11" y="66"/>
                    </a:cubicBezTo>
                    <a:cubicBezTo>
                      <a:pt x="8" y="70"/>
                      <a:pt x="8" y="70"/>
                      <a:pt x="8" y="70"/>
                    </a:cubicBezTo>
                    <a:cubicBezTo>
                      <a:pt x="6" y="73"/>
                      <a:pt x="3" y="76"/>
                      <a:pt x="0" y="79"/>
                    </a:cubicBezTo>
                    <a:cubicBezTo>
                      <a:pt x="2" y="83"/>
                      <a:pt x="5" y="87"/>
                      <a:pt x="11" y="87"/>
                    </a:cubicBezTo>
                    <a:cubicBezTo>
                      <a:pt x="21" y="87"/>
                      <a:pt x="28" y="79"/>
                      <a:pt x="36" y="66"/>
                    </a:cubicBezTo>
                    <a:cubicBezTo>
                      <a:pt x="34" y="65"/>
                      <a:pt x="33" y="65"/>
                      <a:pt x="31" y="65"/>
                    </a:cubicBezTo>
                    <a:close/>
                    <a:moveTo>
                      <a:pt x="33" y="87"/>
                    </a:moveTo>
                    <a:cubicBezTo>
                      <a:pt x="30" y="92"/>
                      <a:pt x="34" y="102"/>
                      <a:pt x="43" y="102"/>
                    </a:cubicBezTo>
                    <a:cubicBezTo>
                      <a:pt x="53" y="102"/>
                      <a:pt x="61" y="93"/>
                      <a:pt x="70" y="77"/>
                    </a:cubicBezTo>
                    <a:cubicBezTo>
                      <a:pt x="70" y="77"/>
                      <a:pt x="70" y="77"/>
                      <a:pt x="70" y="77"/>
                    </a:cubicBezTo>
                    <a:cubicBezTo>
                      <a:pt x="60" y="73"/>
                      <a:pt x="50" y="70"/>
                      <a:pt x="43" y="67"/>
                    </a:cubicBezTo>
                    <a:cubicBezTo>
                      <a:pt x="38" y="76"/>
                      <a:pt x="34" y="84"/>
                      <a:pt x="33" y="87"/>
                    </a:cubicBezTo>
                    <a:close/>
                    <a:moveTo>
                      <a:pt x="76" y="80"/>
                    </a:moveTo>
                    <a:cubicBezTo>
                      <a:pt x="76" y="81"/>
                      <a:pt x="75" y="83"/>
                      <a:pt x="74" y="84"/>
                    </a:cubicBezTo>
                    <a:cubicBezTo>
                      <a:pt x="71" y="89"/>
                      <a:pt x="75" y="99"/>
                      <a:pt x="84" y="99"/>
                    </a:cubicBezTo>
                    <a:cubicBezTo>
                      <a:pt x="91" y="99"/>
                      <a:pt x="96" y="95"/>
                      <a:pt x="102" y="89"/>
                    </a:cubicBezTo>
                    <a:cubicBezTo>
                      <a:pt x="93" y="86"/>
                      <a:pt x="85" y="83"/>
                      <a:pt x="76" y="80"/>
                    </a:cubicBezTo>
                    <a:close/>
                    <a:moveTo>
                      <a:pt x="68" y="3"/>
                    </a:moveTo>
                    <a:cubicBezTo>
                      <a:pt x="62" y="0"/>
                      <a:pt x="52" y="0"/>
                      <a:pt x="38" y="2"/>
                    </a:cubicBezTo>
                    <a:cubicBezTo>
                      <a:pt x="36" y="6"/>
                      <a:pt x="34" y="10"/>
                      <a:pt x="32" y="13"/>
                    </a:cubicBezTo>
                    <a:cubicBezTo>
                      <a:pt x="36" y="14"/>
                      <a:pt x="41" y="14"/>
                      <a:pt x="46" y="14"/>
                    </a:cubicBezTo>
                    <a:cubicBezTo>
                      <a:pt x="61" y="14"/>
                      <a:pt x="68" y="11"/>
                      <a:pt x="70" y="8"/>
                    </a:cubicBezTo>
                    <a:cubicBezTo>
                      <a:pt x="70" y="8"/>
                      <a:pt x="71" y="8"/>
                      <a:pt x="70" y="6"/>
                    </a:cubicBezTo>
                    <a:cubicBezTo>
                      <a:pt x="70" y="4"/>
                      <a:pt x="69" y="3"/>
                      <a:pt x="68" y="3"/>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sp>
            <p:nvSpPr>
              <p:cNvPr id="35" name="Freeform 23"/>
              <p:cNvSpPr>
                <a:spLocks/>
              </p:cNvSpPr>
              <p:nvPr/>
            </p:nvSpPr>
            <p:spPr bwMode="auto">
              <a:xfrm>
                <a:off x="4095" y="2706"/>
                <a:ext cx="648" cy="236"/>
              </a:xfrm>
              <a:custGeom>
                <a:avLst/>
                <a:gdLst>
                  <a:gd name="T0" fmla="*/ 267 w 273"/>
                  <a:gd name="T1" fmla="*/ 76 h 98"/>
                  <a:gd name="T2" fmla="*/ 259 w 273"/>
                  <a:gd name="T3" fmla="*/ 75 h 98"/>
                  <a:gd name="T4" fmla="*/ 232 w 273"/>
                  <a:gd name="T5" fmla="*/ 87 h 98"/>
                  <a:gd name="T6" fmla="*/ 194 w 273"/>
                  <a:gd name="T7" fmla="*/ 49 h 98"/>
                  <a:gd name="T8" fmla="*/ 232 w 273"/>
                  <a:gd name="T9" fmla="*/ 11 h 98"/>
                  <a:gd name="T10" fmla="*/ 259 w 273"/>
                  <a:gd name="T11" fmla="*/ 23 h 98"/>
                  <a:gd name="T12" fmla="*/ 270 w 273"/>
                  <a:gd name="T13" fmla="*/ 21 h 98"/>
                  <a:gd name="T14" fmla="*/ 273 w 273"/>
                  <a:gd name="T15" fmla="*/ 21 h 98"/>
                  <a:gd name="T16" fmla="*/ 232 w 273"/>
                  <a:gd name="T17" fmla="*/ 0 h 98"/>
                  <a:gd name="T18" fmla="*/ 183 w 273"/>
                  <a:gd name="T19" fmla="*/ 43 h 98"/>
                  <a:gd name="T20" fmla="*/ 90 w 273"/>
                  <a:gd name="T21" fmla="*/ 43 h 98"/>
                  <a:gd name="T22" fmla="*/ 90 w 273"/>
                  <a:gd name="T23" fmla="*/ 12 h 98"/>
                  <a:gd name="T24" fmla="*/ 79 w 273"/>
                  <a:gd name="T25" fmla="*/ 12 h 98"/>
                  <a:gd name="T26" fmla="*/ 79 w 273"/>
                  <a:gd name="T27" fmla="*/ 34 h 98"/>
                  <a:gd name="T28" fmla="*/ 69 w 273"/>
                  <a:gd name="T29" fmla="*/ 34 h 98"/>
                  <a:gd name="T30" fmla="*/ 69 w 273"/>
                  <a:gd name="T31" fmla="*/ 24 h 98"/>
                  <a:gd name="T32" fmla="*/ 52 w 273"/>
                  <a:gd name="T33" fmla="*/ 24 h 98"/>
                  <a:gd name="T34" fmla="*/ 52 w 273"/>
                  <a:gd name="T35" fmla="*/ 43 h 98"/>
                  <a:gd name="T36" fmla="*/ 44 w 273"/>
                  <a:gd name="T37" fmla="*/ 43 h 98"/>
                  <a:gd name="T38" fmla="*/ 44 w 273"/>
                  <a:gd name="T39" fmla="*/ 13 h 98"/>
                  <a:gd name="T40" fmla="*/ 24 w 273"/>
                  <a:gd name="T41" fmla="*/ 13 h 98"/>
                  <a:gd name="T42" fmla="*/ 24 w 273"/>
                  <a:gd name="T43" fmla="*/ 43 h 98"/>
                  <a:gd name="T44" fmla="*/ 6 w 273"/>
                  <a:gd name="T45" fmla="*/ 43 h 98"/>
                  <a:gd name="T46" fmla="*/ 0 w 273"/>
                  <a:gd name="T47" fmla="*/ 49 h 98"/>
                  <a:gd name="T48" fmla="*/ 6 w 273"/>
                  <a:gd name="T49" fmla="*/ 55 h 98"/>
                  <a:gd name="T50" fmla="*/ 24 w 273"/>
                  <a:gd name="T51" fmla="*/ 55 h 98"/>
                  <a:gd name="T52" fmla="*/ 24 w 273"/>
                  <a:gd name="T53" fmla="*/ 81 h 98"/>
                  <a:gd name="T54" fmla="*/ 44 w 273"/>
                  <a:gd name="T55" fmla="*/ 81 h 98"/>
                  <a:gd name="T56" fmla="*/ 44 w 273"/>
                  <a:gd name="T57" fmla="*/ 71 h 98"/>
                  <a:gd name="T58" fmla="*/ 54 w 273"/>
                  <a:gd name="T59" fmla="*/ 71 h 98"/>
                  <a:gd name="T60" fmla="*/ 54 w 273"/>
                  <a:gd name="T61" fmla="*/ 77 h 98"/>
                  <a:gd name="T62" fmla="*/ 65 w 273"/>
                  <a:gd name="T63" fmla="*/ 77 h 98"/>
                  <a:gd name="T64" fmla="*/ 65 w 273"/>
                  <a:gd name="T65" fmla="*/ 61 h 98"/>
                  <a:gd name="T66" fmla="*/ 76 w 273"/>
                  <a:gd name="T67" fmla="*/ 61 h 98"/>
                  <a:gd name="T68" fmla="*/ 76 w 273"/>
                  <a:gd name="T69" fmla="*/ 83 h 98"/>
                  <a:gd name="T70" fmla="*/ 93 w 273"/>
                  <a:gd name="T71" fmla="*/ 83 h 98"/>
                  <a:gd name="T72" fmla="*/ 93 w 273"/>
                  <a:gd name="T73" fmla="*/ 55 h 98"/>
                  <a:gd name="T74" fmla="*/ 183 w 273"/>
                  <a:gd name="T75" fmla="*/ 55 h 98"/>
                  <a:gd name="T76" fmla="*/ 232 w 273"/>
                  <a:gd name="T77" fmla="*/ 98 h 98"/>
                  <a:gd name="T78" fmla="*/ 273 w 273"/>
                  <a:gd name="T79" fmla="*/ 76 h 98"/>
                  <a:gd name="T80" fmla="*/ 267 w 273"/>
                  <a:gd name="T81" fmla="*/ 76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73" h="98">
                    <a:moveTo>
                      <a:pt x="267" y="76"/>
                    </a:moveTo>
                    <a:cubicBezTo>
                      <a:pt x="264" y="76"/>
                      <a:pt x="262" y="76"/>
                      <a:pt x="259" y="75"/>
                    </a:cubicBezTo>
                    <a:cubicBezTo>
                      <a:pt x="252" y="82"/>
                      <a:pt x="242" y="87"/>
                      <a:pt x="232" y="87"/>
                    </a:cubicBezTo>
                    <a:cubicBezTo>
                      <a:pt x="211" y="87"/>
                      <a:pt x="194" y="70"/>
                      <a:pt x="194" y="49"/>
                    </a:cubicBezTo>
                    <a:cubicBezTo>
                      <a:pt x="194" y="28"/>
                      <a:pt x="211" y="11"/>
                      <a:pt x="232" y="11"/>
                    </a:cubicBezTo>
                    <a:cubicBezTo>
                      <a:pt x="242" y="11"/>
                      <a:pt x="252" y="15"/>
                      <a:pt x="259" y="23"/>
                    </a:cubicBezTo>
                    <a:cubicBezTo>
                      <a:pt x="263" y="22"/>
                      <a:pt x="267" y="21"/>
                      <a:pt x="270" y="21"/>
                    </a:cubicBezTo>
                    <a:cubicBezTo>
                      <a:pt x="270" y="21"/>
                      <a:pt x="271" y="21"/>
                      <a:pt x="273" y="21"/>
                    </a:cubicBezTo>
                    <a:cubicBezTo>
                      <a:pt x="264" y="8"/>
                      <a:pt x="249" y="0"/>
                      <a:pt x="232" y="0"/>
                    </a:cubicBezTo>
                    <a:cubicBezTo>
                      <a:pt x="206" y="0"/>
                      <a:pt x="186" y="19"/>
                      <a:pt x="183" y="43"/>
                    </a:cubicBezTo>
                    <a:cubicBezTo>
                      <a:pt x="90" y="43"/>
                      <a:pt x="90" y="43"/>
                      <a:pt x="90" y="43"/>
                    </a:cubicBezTo>
                    <a:cubicBezTo>
                      <a:pt x="90" y="12"/>
                      <a:pt x="90" y="12"/>
                      <a:pt x="90" y="12"/>
                    </a:cubicBezTo>
                    <a:cubicBezTo>
                      <a:pt x="79" y="12"/>
                      <a:pt x="79" y="12"/>
                      <a:pt x="79" y="12"/>
                    </a:cubicBezTo>
                    <a:cubicBezTo>
                      <a:pt x="79" y="34"/>
                      <a:pt x="79" y="34"/>
                      <a:pt x="79" y="34"/>
                    </a:cubicBezTo>
                    <a:cubicBezTo>
                      <a:pt x="69" y="34"/>
                      <a:pt x="69" y="34"/>
                      <a:pt x="69" y="34"/>
                    </a:cubicBezTo>
                    <a:cubicBezTo>
                      <a:pt x="69" y="24"/>
                      <a:pt x="69" y="24"/>
                      <a:pt x="69" y="24"/>
                    </a:cubicBezTo>
                    <a:cubicBezTo>
                      <a:pt x="52" y="24"/>
                      <a:pt x="52" y="24"/>
                      <a:pt x="52" y="24"/>
                    </a:cubicBezTo>
                    <a:cubicBezTo>
                      <a:pt x="52" y="43"/>
                      <a:pt x="52" y="43"/>
                      <a:pt x="52" y="43"/>
                    </a:cubicBezTo>
                    <a:cubicBezTo>
                      <a:pt x="44" y="43"/>
                      <a:pt x="44" y="43"/>
                      <a:pt x="44" y="43"/>
                    </a:cubicBezTo>
                    <a:cubicBezTo>
                      <a:pt x="44" y="13"/>
                      <a:pt x="44" y="13"/>
                      <a:pt x="44" y="13"/>
                    </a:cubicBezTo>
                    <a:cubicBezTo>
                      <a:pt x="24" y="13"/>
                      <a:pt x="24" y="13"/>
                      <a:pt x="24" y="13"/>
                    </a:cubicBezTo>
                    <a:cubicBezTo>
                      <a:pt x="24" y="43"/>
                      <a:pt x="24" y="43"/>
                      <a:pt x="24" y="43"/>
                    </a:cubicBezTo>
                    <a:cubicBezTo>
                      <a:pt x="6" y="43"/>
                      <a:pt x="6" y="43"/>
                      <a:pt x="6" y="43"/>
                    </a:cubicBezTo>
                    <a:cubicBezTo>
                      <a:pt x="3" y="43"/>
                      <a:pt x="0" y="46"/>
                      <a:pt x="0" y="49"/>
                    </a:cubicBezTo>
                    <a:cubicBezTo>
                      <a:pt x="0" y="52"/>
                      <a:pt x="3" y="55"/>
                      <a:pt x="6" y="55"/>
                    </a:cubicBezTo>
                    <a:cubicBezTo>
                      <a:pt x="24" y="55"/>
                      <a:pt x="24" y="55"/>
                      <a:pt x="24" y="55"/>
                    </a:cubicBezTo>
                    <a:cubicBezTo>
                      <a:pt x="24" y="81"/>
                      <a:pt x="24" y="81"/>
                      <a:pt x="24" y="81"/>
                    </a:cubicBezTo>
                    <a:cubicBezTo>
                      <a:pt x="44" y="81"/>
                      <a:pt x="44" y="81"/>
                      <a:pt x="44" y="81"/>
                    </a:cubicBezTo>
                    <a:cubicBezTo>
                      <a:pt x="44" y="71"/>
                      <a:pt x="44" y="71"/>
                      <a:pt x="44" y="71"/>
                    </a:cubicBezTo>
                    <a:cubicBezTo>
                      <a:pt x="54" y="71"/>
                      <a:pt x="54" y="71"/>
                      <a:pt x="54" y="71"/>
                    </a:cubicBezTo>
                    <a:cubicBezTo>
                      <a:pt x="54" y="77"/>
                      <a:pt x="54" y="77"/>
                      <a:pt x="54" y="77"/>
                    </a:cubicBezTo>
                    <a:cubicBezTo>
                      <a:pt x="65" y="77"/>
                      <a:pt x="65" y="77"/>
                      <a:pt x="65" y="77"/>
                    </a:cubicBezTo>
                    <a:cubicBezTo>
                      <a:pt x="65" y="61"/>
                      <a:pt x="65" y="61"/>
                      <a:pt x="65" y="61"/>
                    </a:cubicBezTo>
                    <a:cubicBezTo>
                      <a:pt x="76" y="61"/>
                      <a:pt x="76" y="61"/>
                      <a:pt x="76" y="61"/>
                    </a:cubicBezTo>
                    <a:cubicBezTo>
                      <a:pt x="76" y="83"/>
                      <a:pt x="76" y="83"/>
                      <a:pt x="76" y="83"/>
                    </a:cubicBezTo>
                    <a:cubicBezTo>
                      <a:pt x="93" y="83"/>
                      <a:pt x="93" y="83"/>
                      <a:pt x="93" y="83"/>
                    </a:cubicBezTo>
                    <a:cubicBezTo>
                      <a:pt x="93" y="55"/>
                      <a:pt x="93" y="55"/>
                      <a:pt x="93" y="55"/>
                    </a:cubicBezTo>
                    <a:cubicBezTo>
                      <a:pt x="183" y="55"/>
                      <a:pt x="183" y="55"/>
                      <a:pt x="183" y="55"/>
                    </a:cubicBezTo>
                    <a:cubicBezTo>
                      <a:pt x="186" y="79"/>
                      <a:pt x="206" y="98"/>
                      <a:pt x="232" y="98"/>
                    </a:cubicBezTo>
                    <a:cubicBezTo>
                      <a:pt x="249" y="98"/>
                      <a:pt x="264" y="89"/>
                      <a:pt x="273" y="76"/>
                    </a:cubicBezTo>
                    <a:lnTo>
                      <a:pt x="267" y="76"/>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sp>
            <p:nvSpPr>
              <p:cNvPr id="36" name="Freeform 24"/>
              <p:cNvSpPr>
                <a:spLocks noEditPoints="1"/>
              </p:cNvSpPr>
              <p:nvPr/>
            </p:nvSpPr>
            <p:spPr bwMode="auto">
              <a:xfrm>
                <a:off x="4594" y="2571"/>
                <a:ext cx="656" cy="380"/>
              </a:xfrm>
              <a:custGeom>
                <a:avLst/>
                <a:gdLst>
                  <a:gd name="T0" fmla="*/ 22 w 276"/>
                  <a:gd name="T1" fmla="*/ 75 h 158"/>
                  <a:gd name="T2" fmla="*/ 0 w 276"/>
                  <a:gd name="T3" fmla="*/ 84 h 158"/>
                  <a:gd name="T4" fmla="*/ 4 w 276"/>
                  <a:gd name="T5" fmla="*/ 95 h 158"/>
                  <a:gd name="T6" fmla="*/ 40 w 276"/>
                  <a:gd name="T7" fmla="*/ 81 h 158"/>
                  <a:gd name="T8" fmla="*/ 22 w 276"/>
                  <a:gd name="T9" fmla="*/ 75 h 158"/>
                  <a:gd name="T10" fmla="*/ 252 w 276"/>
                  <a:gd name="T11" fmla="*/ 68 h 158"/>
                  <a:gd name="T12" fmla="*/ 151 w 276"/>
                  <a:gd name="T13" fmla="*/ 0 h 158"/>
                  <a:gd name="T14" fmla="*/ 51 w 276"/>
                  <a:gd name="T15" fmla="*/ 41 h 158"/>
                  <a:gd name="T16" fmla="*/ 36 w 276"/>
                  <a:gd name="T17" fmla="*/ 50 h 158"/>
                  <a:gd name="T18" fmla="*/ 67 w 276"/>
                  <a:gd name="T19" fmla="*/ 70 h 158"/>
                  <a:gd name="T20" fmla="*/ 140 w 276"/>
                  <a:gd name="T21" fmla="*/ 70 h 158"/>
                  <a:gd name="T22" fmla="*/ 108 w 276"/>
                  <a:gd name="T23" fmla="*/ 88 h 158"/>
                  <a:gd name="T24" fmla="*/ 60 w 276"/>
                  <a:gd name="T25" fmla="*/ 85 h 158"/>
                  <a:gd name="T26" fmla="*/ 25 w 276"/>
                  <a:gd name="T27" fmla="*/ 107 h 158"/>
                  <a:gd name="T28" fmla="*/ 57 w 276"/>
                  <a:gd name="T29" fmla="*/ 124 h 158"/>
                  <a:gd name="T30" fmla="*/ 93 w 276"/>
                  <a:gd name="T31" fmla="*/ 123 h 158"/>
                  <a:gd name="T32" fmla="*/ 212 w 276"/>
                  <a:gd name="T33" fmla="*/ 158 h 158"/>
                  <a:gd name="T34" fmla="*/ 276 w 276"/>
                  <a:gd name="T35" fmla="*/ 133 h 158"/>
                  <a:gd name="T36" fmla="*/ 276 w 276"/>
                  <a:gd name="T37" fmla="*/ 61 h 158"/>
                  <a:gd name="T38" fmla="*/ 252 w 276"/>
                  <a:gd name="T39" fmla="*/ 6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76" h="158">
                    <a:moveTo>
                      <a:pt x="22" y="75"/>
                    </a:moveTo>
                    <a:cubicBezTo>
                      <a:pt x="13" y="75"/>
                      <a:pt x="6" y="78"/>
                      <a:pt x="0" y="84"/>
                    </a:cubicBezTo>
                    <a:cubicBezTo>
                      <a:pt x="0" y="88"/>
                      <a:pt x="1" y="91"/>
                      <a:pt x="4" y="95"/>
                    </a:cubicBezTo>
                    <a:cubicBezTo>
                      <a:pt x="12" y="102"/>
                      <a:pt x="29" y="89"/>
                      <a:pt x="40" y="81"/>
                    </a:cubicBezTo>
                    <a:cubicBezTo>
                      <a:pt x="35" y="77"/>
                      <a:pt x="28" y="75"/>
                      <a:pt x="22" y="75"/>
                    </a:cubicBezTo>
                    <a:close/>
                    <a:moveTo>
                      <a:pt x="252" y="68"/>
                    </a:moveTo>
                    <a:cubicBezTo>
                      <a:pt x="231" y="67"/>
                      <a:pt x="177" y="0"/>
                      <a:pt x="151" y="0"/>
                    </a:cubicBezTo>
                    <a:cubicBezTo>
                      <a:pt x="126" y="0"/>
                      <a:pt x="70" y="29"/>
                      <a:pt x="51" y="41"/>
                    </a:cubicBezTo>
                    <a:cubicBezTo>
                      <a:pt x="47" y="43"/>
                      <a:pt x="42" y="46"/>
                      <a:pt x="36" y="50"/>
                    </a:cubicBezTo>
                    <a:cubicBezTo>
                      <a:pt x="48" y="53"/>
                      <a:pt x="59" y="60"/>
                      <a:pt x="67" y="70"/>
                    </a:cubicBezTo>
                    <a:cubicBezTo>
                      <a:pt x="97" y="59"/>
                      <a:pt x="135" y="51"/>
                      <a:pt x="140" y="70"/>
                    </a:cubicBezTo>
                    <a:cubicBezTo>
                      <a:pt x="143" y="82"/>
                      <a:pt x="130" y="88"/>
                      <a:pt x="108" y="88"/>
                    </a:cubicBezTo>
                    <a:cubicBezTo>
                      <a:pt x="87" y="88"/>
                      <a:pt x="70" y="85"/>
                      <a:pt x="60" y="85"/>
                    </a:cubicBezTo>
                    <a:cubicBezTo>
                      <a:pt x="49" y="85"/>
                      <a:pt x="25" y="93"/>
                      <a:pt x="25" y="107"/>
                    </a:cubicBezTo>
                    <a:cubicBezTo>
                      <a:pt x="25" y="121"/>
                      <a:pt x="49" y="124"/>
                      <a:pt x="57" y="124"/>
                    </a:cubicBezTo>
                    <a:cubicBezTo>
                      <a:pt x="65" y="124"/>
                      <a:pt x="78" y="123"/>
                      <a:pt x="93" y="123"/>
                    </a:cubicBezTo>
                    <a:cubicBezTo>
                      <a:pt x="114" y="123"/>
                      <a:pt x="175" y="158"/>
                      <a:pt x="212" y="158"/>
                    </a:cubicBezTo>
                    <a:cubicBezTo>
                      <a:pt x="249" y="158"/>
                      <a:pt x="268" y="140"/>
                      <a:pt x="276" y="133"/>
                    </a:cubicBezTo>
                    <a:cubicBezTo>
                      <a:pt x="276" y="122"/>
                      <a:pt x="276" y="61"/>
                      <a:pt x="276" y="61"/>
                    </a:cubicBezTo>
                    <a:cubicBezTo>
                      <a:pt x="261" y="68"/>
                      <a:pt x="259" y="69"/>
                      <a:pt x="252" y="68"/>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grpSp>
        <p:grpSp>
          <p:nvGrpSpPr>
            <p:cNvPr id="25" name="Group 27"/>
            <p:cNvGrpSpPr>
              <a:grpSpLocks noChangeAspect="1"/>
            </p:cNvGrpSpPr>
            <p:nvPr/>
          </p:nvGrpSpPr>
          <p:grpSpPr bwMode="auto">
            <a:xfrm>
              <a:off x="8868096" y="3812611"/>
              <a:ext cx="381960" cy="388640"/>
              <a:chOff x="4766" y="1799"/>
              <a:chExt cx="629" cy="640"/>
            </a:xfrm>
            <a:solidFill>
              <a:srgbClr val="663C77"/>
            </a:solidFill>
          </p:grpSpPr>
          <p:sp>
            <p:nvSpPr>
              <p:cNvPr id="30" name="Freeform 28"/>
              <p:cNvSpPr>
                <a:spLocks noEditPoints="1"/>
              </p:cNvSpPr>
              <p:nvPr/>
            </p:nvSpPr>
            <p:spPr bwMode="auto">
              <a:xfrm>
                <a:off x="5017" y="2057"/>
                <a:ext cx="191" cy="191"/>
              </a:xfrm>
              <a:custGeom>
                <a:avLst/>
                <a:gdLst>
                  <a:gd name="T0" fmla="*/ 40 w 80"/>
                  <a:gd name="T1" fmla="*/ 61 h 80"/>
                  <a:gd name="T2" fmla="*/ 20 w 80"/>
                  <a:gd name="T3" fmla="*/ 40 h 80"/>
                  <a:gd name="T4" fmla="*/ 40 w 80"/>
                  <a:gd name="T5" fmla="*/ 20 h 80"/>
                  <a:gd name="T6" fmla="*/ 61 w 80"/>
                  <a:gd name="T7" fmla="*/ 40 h 80"/>
                  <a:gd name="T8" fmla="*/ 40 w 80"/>
                  <a:gd name="T9" fmla="*/ 61 h 80"/>
                  <a:gd name="T10" fmla="*/ 40 w 80"/>
                  <a:gd name="T11" fmla="*/ 61 h 80"/>
                  <a:gd name="T12" fmla="*/ 34 w 80"/>
                  <a:gd name="T13" fmla="*/ 0 h 80"/>
                  <a:gd name="T14" fmla="*/ 34 w 80"/>
                  <a:gd name="T15" fmla="*/ 8 h 80"/>
                  <a:gd name="T16" fmla="*/ 22 w 80"/>
                  <a:gd name="T17" fmla="*/ 13 h 80"/>
                  <a:gd name="T18" fmla="*/ 17 w 80"/>
                  <a:gd name="T19" fmla="*/ 8 h 80"/>
                  <a:gd name="T20" fmla="*/ 8 w 80"/>
                  <a:gd name="T21" fmla="*/ 16 h 80"/>
                  <a:gd name="T22" fmla="*/ 13 w 80"/>
                  <a:gd name="T23" fmla="*/ 22 h 80"/>
                  <a:gd name="T24" fmla="*/ 8 w 80"/>
                  <a:gd name="T25" fmla="*/ 34 h 80"/>
                  <a:gd name="T26" fmla="*/ 0 w 80"/>
                  <a:gd name="T27" fmla="*/ 34 h 80"/>
                  <a:gd name="T28" fmla="*/ 0 w 80"/>
                  <a:gd name="T29" fmla="*/ 47 h 80"/>
                  <a:gd name="T30" fmla="*/ 8 w 80"/>
                  <a:gd name="T31" fmla="*/ 47 h 80"/>
                  <a:gd name="T32" fmla="*/ 13 w 80"/>
                  <a:gd name="T33" fmla="*/ 59 h 80"/>
                  <a:gd name="T34" fmla="*/ 8 w 80"/>
                  <a:gd name="T35" fmla="*/ 64 h 80"/>
                  <a:gd name="T36" fmla="*/ 17 w 80"/>
                  <a:gd name="T37" fmla="*/ 73 h 80"/>
                  <a:gd name="T38" fmla="*/ 22 w 80"/>
                  <a:gd name="T39" fmla="*/ 68 h 80"/>
                  <a:gd name="T40" fmla="*/ 34 w 80"/>
                  <a:gd name="T41" fmla="*/ 73 h 80"/>
                  <a:gd name="T42" fmla="*/ 34 w 80"/>
                  <a:gd name="T43" fmla="*/ 80 h 80"/>
                  <a:gd name="T44" fmla="*/ 47 w 80"/>
                  <a:gd name="T45" fmla="*/ 80 h 80"/>
                  <a:gd name="T46" fmla="*/ 47 w 80"/>
                  <a:gd name="T47" fmla="*/ 73 h 80"/>
                  <a:gd name="T48" fmla="*/ 59 w 80"/>
                  <a:gd name="T49" fmla="*/ 68 h 80"/>
                  <a:gd name="T50" fmla="*/ 64 w 80"/>
                  <a:gd name="T51" fmla="*/ 73 h 80"/>
                  <a:gd name="T52" fmla="*/ 73 w 80"/>
                  <a:gd name="T53" fmla="*/ 64 h 80"/>
                  <a:gd name="T54" fmla="*/ 68 w 80"/>
                  <a:gd name="T55" fmla="*/ 59 h 80"/>
                  <a:gd name="T56" fmla="*/ 73 w 80"/>
                  <a:gd name="T57" fmla="*/ 47 h 80"/>
                  <a:gd name="T58" fmla="*/ 80 w 80"/>
                  <a:gd name="T59" fmla="*/ 47 h 80"/>
                  <a:gd name="T60" fmla="*/ 80 w 80"/>
                  <a:gd name="T61" fmla="*/ 34 h 80"/>
                  <a:gd name="T62" fmla="*/ 73 w 80"/>
                  <a:gd name="T63" fmla="*/ 34 h 80"/>
                  <a:gd name="T64" fmla="*/ 68 w 80"/>
                  <a:gd name="T65" fmla="*/ 22 h 80"/>
                  <a:gd name="T66" fmla="*/ 73 w 80"/>
                  <a:gd name="T67" fmla="*/ 16 h 80"/>
                  <a:gd name="T68" fmla="*/ 64 w 80"/>
                  <a:gd name="T69" fmla="*/ 8 h 80"/>
                  <a:gd name="T70" fmla="*/ 59 w 80"/>
                  <a:gd name="T71" fmla="*/ 13 h 80"/>
                  <a:gd name="T72" fmla="*/ 47 w 80"/>
                  <a:gd name="T73" fmla="*/ 8 h 80"/>
                  <a:gd name="T74" fmla="*/ 47 w 80"/>
                  <a:gd name="T75" fmla="*/ 0 h 80"/>
                  <a:gd name="T76" fmla="*/ 34 w 80"/>
                  <a:gd name="T77"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0" h="80">
                    <a:moveTo>
                      <a:pt x="40" y="61"/>
                    </a:moveTo>
                    <a:cubicBezTo>
                      <a:pt x="29" y="61"/>
                      <a:pt x="20" y="52"/>
                      <a:pt x="20" y="40"/>
                    </a:cubicBezTo>
                    <a:cubicBezTo>
                      <a:pt x="20" y="29"/>
                      <a:pt x="29" y="20"/>
                      <a:pt x="40" y="20"/>
                    </a:cubicBezTo>
                    <a:cubicBezTo>
                      <a:pt x="52" y="20"/>
                      <a:pt x="61" y="29"/>
                      <a:pt x="61" y="40"/>
                    </a:cubicBezTo>
                    <a:cubicBezTo>
                      <a:pt x="61" y="52"/>
                      <a:pt x="52" y="61"/>
                      <a:pt x="40" y="61"/>
                    </a:cubicBezTo>
                    <a:cubicBezTo>
                      <a:pt x="40" y="61"/>
                      <a:pt x="40" y="61"/>
                      <a:pt x="40" y="61"/>
                    </a:cubicBezTo>
                    <a:moveTo>
                      <a:pt x="34" y="0"/>
                    </a:moveTo>
                    <a:cubicBezTo>
                      <a:pt x="34" y="8"/>
                      <a:pt x="34" y="8"/>
                      <a:pt x="34" y="8"/>
                    </a:cubicBezTo>
                    <a:cubicBezTo>
                      <a:pt x="30" y="9"/>
                      <a:pt x="25" y="10"/>
                      <a:pt x="22" y="13"/>
                    </a:cubicBezTo>
                    <a:cubicBezTo>
                      <a:pt x="17" y="8"/>
                      <a:pt x="17" y="8"/>
                      <a:pt x="17" y="8"/>
                    </a:cubicBezTo>
                    <a:cubicBezTo>
                      <a:pt x="8" y="16"/>
                      <a:pt x="8" y="16"/>
                      <a:pt x="8" y="16"/>
                    </a:cubicBezTo>
                    <a:cubicBezTo>
                      <a:pt x="13" y="22"/>
                      <a:pt x="13" y="22"/>
                      <a:pt x="13" y="22"/>
                    </a:cubicBezTo>
                    <a:cubicBezTo>
                      <a:pt x="10" y="25"/>
                      <a:pt x="9" y="30"/>
                      <a:pt x="8" y="34"/>
                    </a:cubicBezTo>
                    <a:cubicBezTo>
                      <a:pt x="0" y="34"/>
                      <a:pt x="0" y="34"/>
                      <a:pt x="0" y="34"/>
                    </a:cubicBezTo>
                    <a:cubicBezTo>
                      <a:pt x="0" y="47"/>
                      <a:pt x="0" y="47"/>
                      <a:pt x="0" y="47"/>
                    </a:cubicBezTo>
                    <a:cubicBezTo>
                      <a:pt x="8" y="47"/>
                      <a:pt x="8" y="47"/>
                      <a:pt x="8" y="47"/>
                    </a:cubicBezTo>
                    <a:cubicBezTo>
                      <a:pt x="9" y="51"/>
                      <a:pt x="10" y="55"/>
                      <a:pt x="13" y="59"/>
                    </a:cubicBezTo>
                    <a:cubicBezTo>
                      <a:pt x="8" y="64"/>
                      <a:pt x="8" y="64"/>
                      <a:pt x="8" y="64"/>
                    </a:cubicBezTo>
                    <a:cubicBezTo>
                      <a:pt x="17" y="73"/>
                      <a:pt x="17" y="73"/>
                      <a:pt x="17" y="73"/>
                    </a:cubicBezTo>
                    <a:cubicBezTo>
                      <a:pt x="22" y="68"/>
                      <a:pt x="22" y="68"/>
                      <a:pt x="22" y="68"/>
                    </a:cubicBezTo>
                    <a:cubicBezTo>
                      <a:pt x="25" y="70"/>
                      <a:pt x="30" y="72"/>
                      <a:pt x="34" y="73"/>
                    </a:cubicBezTo>
                    <a:cubicBezTo>
                      <a:pt x="34" y="80"/>
                      <a:pt x="34" y="80"/>
                      <a:pt x="34" y="80"/>
                    </a:cubicBezTo>
                    <a:cubicBezTo>
                      <a:pt x="47" y="80"/>
                      <a:pt x="47" y="80"/>
                      <a:pt x="47" y="80"/>
                    </a:cubicBezTo>
                    <a:cubicBezTo>
                      <a:pt x="47" y="73"/>
                      <a:pt x="47" y="73"/>
                      <a:pt x="47" y="73"/>
                    </a:cubicBezTo>
                    <a:cubicBezTo>
                      <a:pt x="51" y="72"/>
                      <a:pt x="55" y="70"/>
                      <a:pt x="59" y="68"/>
                    </a:cubicBezTo>
                    <a:cubicBezTo>
                      <a:pt x="64" y="73"/>
                      <a:pt x="64" y="73"/>
                      <a:pt x="64" y="73"/>
                    </a:cubicBezTo>
                    <a:cubicBezTo>
                      <a:pt x="73" y="64"/>
                      <a:pt x="73" y="64"/>
                      <a:pt x="73" y="64"/>
                    </a:cubicBezTo>
                    <a:cubicBezTo>
                      <a:pt x="68" y="59"/>
                      <a:pt x="68" y="59"/>
                      <a:pt x="68" y="59"/>
                    </a:cubicBezTo>
                    <a:cubicBezTo>
                      <a:pt x="70" y="55"/>
                      <a:pt x="72" y="51"/>
                      <a:pt x="73" y="47"/>
                    </a:cubicBezTo>
                    <a:cubicBezTo>
                      <a:pt x="80" y="47"/>
                      <a:pt x="80" y="47"/>
                      <a:pt x="80" y="47"/>
                    </a:cubicBezTo>
                    <a:cubicBezTo>
                      <a:pt x="80" y="34"/>
                      <a:pt x="80" y="34"/>
                      <a:pt x="80" y="34"/>
                    </a:cubicBezTo>
                    <a:cubicBezTo>
                      <a:pt x="73" y="34"/>
                      <a:pt x="73" y="34"/>
                      <a:pt x="73" y="34"/>
                    </a:cubicBezTo>
                    <a:cubicBezTo>
                      <a:pt x="72" y="30"/>
                      <a:pt x="70" y="25"/>
                      <a:pt x="68" y="22"/>
                    </a:cubicBezTo>
                    <a:cubicBezTo>
                      <a:pt x="73" y="16"/>
                      <a:pt x="73" y="16"/>
                      <a:pt x="73" y="16"/>
                    </a:cubicBezTo>
                    <a:cubicBezTo>
                      <a:pt x="64" y="8"/>
                      <a:pt x="64" y="8"/>
                      <a:pt x="64" y="8"/>
                    </a:cubicBezTo>
                    <a:cubicBezTo>
                      <a:pt x="59" y="13"/>
                      <a:pt x="59" y="13"/>
                      <a:pt x="59" y="13"/>
                    </a:cubicBezTo>
                    <a:cubicBezTo>
                      <a:pt x="55" y="10"/>
                      <a:pt x="51" y="9"/>
                      <a:pt x="47" y="8"/>
                    </a:cubicBezTo>
                    <a:cubicBezTo>
                      <a:pt x="47" y="0"/>
                      <a:pt x="47" y="0"/>
                      <a:pt x="47" y="0"/>
                    </a:cubicBezTo>
                    <a:cubicBezTo>
                      <a:pt x="34" y="0"/>
                      <a:pt x="34" y="0"/>
                      <a:pt x="3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sp>
            <p:nvSpPr>
              <p:cNvPr id="31" name="Freeform 29"/>
              <p:cNvSpPr>
                <a:spLocks noEditPoints="1"/>
              </p:cNvSpPr>
              <p:nvPr/>
            </p:nvSpPr>
            <p:spPr bwMode="auto">
              <a:xfrm>
                <a:off x="5203" y="1799"/>
                <a:ext cx="192" cy="174"/>
              </a:xfrm>
              <a:custGeom>
                <a:avLst/>
                <a:gdLst>
                  <a:gd name="T0" fmla="*/ 40 w 80"/>
                  <a:gd name="T1" fmla="*/ 53 h 73"/>
                  <a:gd name="T2" fmla="*/ 27 w 80"/>
                  <a:gd name="T3" fmla="*/ 40 h 73"/>
                  <a:gd name="T4" fmla="*/ 40 w 80"/>
                  <a:gd name="T5" fmla="*/ 27 h 73"/>
                  <a:gd name="T6" fmla="*/ 53 w 80"/>
                  <a:gd name="T7" fmla="*/ 40 h 73"/>
                  <a:gd name="T8" fmla="*/ 40 w 80"/>
                  <a:gd name="T9" fmla="*/ 53 h 73"/>
                  <a:gd name="T10" fmla="*/ 34 w 80"/>
                  <a:gd name="T11" fmla="*/ 0 h 73"/>
                  <a:gd name="T12" fmla="*/ 34 w 80"/>
                  <a:gd name="T13" fmla="*/ 7 h 73"/>
                  <a:gd name="T14" fmla="*/ 21 w 80"/>
                  <a:gd name="T15" fmla="*/ 12 h 73"/>
                  <a:gd name="T16" fmla="*/ 16 w 80"/>
                  <a:gd name="T17" fmla="*/ 7 h 73"/>
                  <a:gd name="T18" fmla="*/ 7 w 80"/>
                  <a:gd name="T19" fmla="*/ 16 h 73"/>
                  <a:gd name="T20" fmla="*/ 13 w 80"/>
                  <a:gd name="T21" fmla="*/ 21 h 73"/>
                  <a:gd name="T22" fmla="*/ 7 w 80"/>
                  <a:gd name="T23" fmla="*/ 34 h 73"/>
                  <a:gd name="T24" fmla="*/ 0 w 80"/>
                  <a:gd name="T25" fmla="*/ 34 h 73"/>
                  <a:gd name="T26" fmla="*/ 0 w 80"/>
                  <a:gd name="T27" fmla="*/ 39 h 73"/>
                  <a:gd name="T28" fmla="*/ 22 w 80"/>
                  <a:gd name="T29" fmla="*/ 48 h 73"/>
                  <a:gd name="T30" fmla="*/ 18 w 80"/>
                  <a:gd name="T31" fmla="*/ 57 h 73"/>
                  <a:gd name="T32" fmla="*/ 27 w 80"/>
                  <a:gd name="T33" fmla="*/ 63 h 73"/>
                  <a:gd name="T34" fmla="*/ 34 w 80"/>
                  <a:gd name="T35" fmla="*/ 56 h 73"/>
                  <a:gd name="T36" fmla="*/ 49 w 80"/>
                  <a:gd name="T37" fmla="*/ 72 h 73"/>
                  <a:gd name="T38" fmla="*/ 59 w 80"/>
                  <a:gd name="T39" fmla="*/ 67 h 73"/>
                  <a:gd name="T40" fmla="*/ 64 w 80"/>
                  <a:gd name="T41" fmla="*/ 73 h 73"/>
                  <a:gd name="T42" fmla="*/ 73 w 80"/>
                  <a:gd name="T43" fmla="*/ 64 h 73"/>
                  <a:gd name="T44" fmla="*/ 67 w 80"/>
                  <a:gd name="T45" fmla="*/ 59 h 73"/>
                  <a:gd name="T46" fmla="*/ 73 w 80"/>
                  <a:gd name="T47" fmla="*/ 46 h 73"/>
                  <a:gd name="T48" fmla="*/ 80 w 80"/>
                  <a:gd name="T49" fmla="*/ 46 h 73"/>
                  <a:gd name="T50" fmla="*/ 80 w 80"/>
                  <a:gd name="T51" fmla="*/ 34 h 73"/>
                  <a:gd name="T52" fmla="*/ 73 w 80"/>
                  <a:gd name="T53" fmla="*/ 34 h 73"/>
                  <a:gd name="T54" fmla="*/ 67 w 80"/>
                  <a:gd name="T55" fmla="*/ 21 h 73"/>
                  <a:gd name="T56" fmla="*/ 73 w 80"/>
                  <a:gd name="T57" fmla="*/ 16 h 73"/>
                  <a:gd name="T58" fmla="*/ 64 w 80"/>
                  <a:gd name="T59" fmla="*/ 7 h 73"/>
                  <a:gd name="T60" fmla="*/ 59 w 80"/>
                  <a:gd name="T61" fmla="*/ 12 h 73"/>
                  <a:gd name="T62" fmla="*/ 46 w 80"/>
                  <a:gd name="T63" fmla="*/ 7 h 73"/>
                  <a:gd name="T64" fmla="*/ 46 w 80"/>
                  <a:gd name="T65" fmla="*/ 0 h 73"/>
                  <a:gd name="T66" fmla="*/ 34 w 80"/>
                  <a:gd name="T67"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0" h="73">
                    <a:moveTo>
                      <a:pt x="40" y="53"/>
                    </a:moveTo>
                    <a:cubicBezTo>
                      <a:pt x="33" y="53"/>
                      <a:pt x="27" y="47"/>
                      <a:pt x="27" y="40"/>
                    </a:cubicBezTo>
                    <a:cubicBezTo>
                      <a:pt x="27" y="33"/>
                      <a:pt x="33" y="27"/>
                      <a:pt x="40" y="27"/>
                    </a:cubicBezTo>
                    <a:cubicBezTo>
                      <a:pt x="47" y="27"/>
                      <a:pt x="53" y="33"/>
                      <a:pt x="53" y="40"/>
                    </a:cubicBezTo>
                    <a:cubicBezTo>
                      <a:pt x="53" y="47"/>
                      <a:pt x="47" y="53"/>
                      <a:pt x="40" y="53"/>
                    </a:cubicBezTo>
                    <a:moveTo>
                      <a:pt x="34" y="0"/>
                    </a:moveTo>
                    <a:cubicBezTo>
                      <a:pt x="34" y="7"/>
                      <a:pt x="34" y="7"/>
                      <a:pt x="34" y="7"/>
                    </a:cubicBezTo>
                    <a:cubicBezTo>
                      <a:pt x="29" y="8"/>
                      <a:pt x="25" y="10"/>
                      <a:pt x="21" y="12"/>
                    </a:cubicBezTo>
                    <a:cubicBezTo>
                      <a:pt x="16" y="7"/>
                      <a:pt x="16" y="7"/>
                      <a:pt x="16" y="7"/>
                    </a:cubicBezTo>
                    <a:cubicBezTo>
                      <a:pt x="7" y="16"/>
                      <a:pt x="7" y="16"/>
                      <a:pt x="7" y="16"/>
                    </a:cubicBezTo>
                    <a:cubicBezTo>
                      <a:pt x="13" y="21"/>
                      <a:pt x="13" y="21"/>
                      <a:pt x="13" y="21"/>
                    </a:cubicBezTo>
                    <a:cubicBezTo>
                      <a:pt x="10" y="25"/>
                      <a:pt x="8" y="29"/>
                      <a:pt x="7" y="34"/>
                    </a:cubicBezTo>
                    <a:cubicBezTo>
                      <a:pt x="0" y="34"/>
                      <a:pt x="0" y="34"/>
                      <a:pt x="0" y="34"/>
                    </a:cubicBezTo>
                    <a:cubicBezTo>
                      <a:pt x="0" y="39"/>
                      <a:pt x="0" y="39"/>
                      <a:pt x="0" y="39"/>
                    </a:cubicBezTo>
                    <a:cubicBezTo>
                      <a:pt x="22" y="48"/>
                      <a:pt x="22" y="48"/>
                      <a:pt x="22" y="48"/>
                    </a:cubicBezTo>
                    <a:cubicBezTo>
                      <a:pt x="22" y="48"/>
                      <a:pt x="19" y="56"/>
                      <a:pt x="18" y="57"/>
                    </a:cubicBezTo>
                    <a:cubicBezTo>
                      <a:pt x="21" y="59"/>
                      <a:pt x="24" y="61"/>
                      <a:pt x="27" y="63"/>
                    </a:cubicBezTo>
                    <a:cubicBezTo>
                      <a:pt x="28" y="62"/>
                      <a:pt x="34" y="56"/>
                      <a:pt x="34" y="56"/>
                    </a:cubicBezTo>
                    <a:cubicBezTo>
                      <a:pt x="49" y="72"/>
                      <a:pt x="49" y="72"/>
                      <a:pt x="49" y="72"/>
                    </a:cubicBezTo>
                    <a:cubicBezTo>
                      <a:pt x="53" y="71"/>
                      <a:pt x="56" y="69"/>
                      <a:pt x="59" y="67"/>
                    </a:cubicBezTo>
                    <a:cubicBezTo>
                      <a:pt x="64" y="73"/>
                      <a:pt x="64" y="73"/>
                      <a:pt x="64" y="73"/>
                    </a:cubicBezTo>
                    <a:cubicBezTo>
                      <a:pt x="73" y="64"/>
                      <a:pt x="73" y="64"/>
                      <a:pt x="73" y="64"/>
                    </a:cubicBezTo>
                    <a:cubicBezTo>
                      <a:pt x="67" y="59"/>
                      <a:pt x="67" y="59"/>
                      <a:pt x="67" y="59"/>
                    </a:cubicBezTo>
                    <a:cubicBezTo>
                      <a:pt x="70" y="55"/>
                      <a:pt x="72" y="51"/>
                      <a:pt x="73" y="46"/>
                    </a:cubicBezTo>
                    <a:cubicBezTo>
                      <a:pt x="80" y="46"/>
                      <a:pt x="80" y="46"/>
                      <a:pt x="80" y="46"/>
                    </a:cubicBezTo>
                    <a:cubicBezTo>
                      <a:pt x="80" y="34"/>
                      <a:pt x="80" y="34"/>
                      <a:pt x="80" y="34"/>
                    </a:cubicBezTo>
                    <a:cubicBezTo>
                      <a:pt x="73" y="34"/>
                      <a:pt x="73" y="34"/>
                      <a:pt x="73" y="34"/>
                    </a:cubicBezTo>
                    <a:cubicBezTo>
                      <a:pt x="72" y="29"/>
                      <a:pt x="70" y="25"/>
                      <a:pt x="67" y="21"/>
                    </a:cubicBezTo>
                    <a:cubicBezTo>
                      <a:pt x="73" y="16"/>
                      <a:pt x="73" y="16"/>
                      <a:pt x="73" y="16"/>
                    </a:cubicBezTo>
                    <a:cubicBezTo>
                      <a:pt x="64" y="7"/>
                      <a:pt x="64" y="7"/>
                      <a:pt x="64" y="7"/>
                    </a:cubicBezTo>
                    <a:cubicBezTo>
                      <a:pt x="59" y="12"/>
                      <a:pt x="59" y="12"/>
                      <a:pt x="59" y="12"/>
                    </a:cubicBezTo>
                    <a:cubicBezTo>
                      <a:pt x="55" y="10"/>
                      <a:pt x="51" y="8"/>
                      <a:pt x="46" y="7"/>
                    </a:cubicBezTo>
                    <a:cubicBezTo>
                      <a:pt x="46" y="0"/>
                      <a:pt x="46" y="0"/>
                      <a:pt x="46" y="0"/>
                    </a:cubicBezTo>
                    <a:cubicBezTo>
                      <a:pt x="34" y="0"/>
                      <a:pt x="34" y="0"/>
                      <a:pt x="34" y="0"/>
                    </a:cubicBezTo>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sp>
            <p:nvSpPr>
              <p:cNvPr id="32" name="Freeform 30"/>
              <p:cNvSpPr>
                <a:spLocks/>
              </p:cNvSpPr>
              <p:nvPr/>
            </p:nvSpPr>
            <p:spPr bwMode="auto">
              <a:xfrm>
                <a:off x="4766" y="2248"/>
                <a:ext cx="191" cy="191"/>
              </a:xfrm>
              <a:custGeom>
                <a:avLst/>
                <a:gdLst>
                  <a:gd name="T0" fmla="*/ 17 w 80"/>
                  <a:gd name="T1" fmla="*/ 0 h 80"/>
                  <a:gd name="T2" fmla="*/ 8 w 80"/>
                  <a:gd name="T3" fmla="*/ 10 h 80"/>
                  <a:gd name="T4" fmla="*/ 13 w 80"/>
                  <a:gd name="T5" fmla="*/ 16 h 80"/>
                  <a:gd name="T6" fmla="*/ 8 w 80"/>
                  <a:gd name="T7" fmla="*/ 29 h 80"/>
                  <a:gd name="T8" fmla="*/ 0 w 80"/>
                  <a:gd name="T9" fmla="*/ 29 h 80"/>
                  <a:gd name="T10" fmla="*/ 0 w 80"/>
                  <a:gd name="T11" fmla="*/ 43 h 80"/>
                  <a:gd name="T12" fmla="*/ 8 w 80"/>
                  <a:gd name="T13" fmla="*/ 43 h 80"/>
                  <a:gd name="T14" fmla="*/ 13 w 80"/>
                  <a:gd name="T15" fmla="*/ 57 h 80"/>
                  <a:gd name="T16" fmla="*/ 8 w 80"/>
                  <a:gd name="T17" fmla="*/ 63 h 80"/>
                  <a:gd name="T18" fmla="*/ 17 w 80"/>
                  <a:gd name="T19" fmla="*/ 72 h 80"/>
                  <a:gd name="T20" fmla="*/ 23 w 80"/>
                  <a:gd name="T21" fmla="*/ 67 h 80"/>
                  <a:gd name="T22" fmla="*/ 37 w 80"/>
                  <a:gd name="T23" fmla="*/ 72 h 80"/>
                  <a:gd name="T24" fmla="*/ 37 w 80"/>
                  <a:gd name="T25" fmla="*/ 80 h 80"/>
                  <a:gd name="T26" fmla="*/ 51 w 80"/>
                  <a:gd name="T27" fmla="*/ 80 h 80"/>
                  <a:gd name="T28" fmla="*/ 51 w 80"/>
                  <a:gd name="T29" fmla="*/ 72 h 80"/>
                  <a:gd name="T30" fmla="*/ 64 w 80"/>
                  <a:gd name="T31" fmla="*/ 67 h 80"/>
                  <a:gd name="T32" fmla="*/ 70 w 80"/>
                  <a:gd name="T33" fmla="*/ 72 h 80"/>
                  <a:gd name="T34" fmla="*/ 80 w 80"/>
                  <a:gd name="T35" fmla="*/ 63 h 80"/>
                  <a:gd name="T36" fmla="*/ 74 w 80"/>
                  <a:gd name="T37" fmla="*/ 57 h 80"/>
                  <a:gd name="T38" fmla="*/ 78 w 80"/>
                  <a:gd name="T39" fmla="*/ 49 h 80"/>
                  <a:gd name="T40" fmla="*/ 74 w 80"/>
                  <a:gd name="T41" fmla="*/ 53 h 80"/>
                  <a:gd name="T42" fmla="*/ 53 w 80"/>
                  <a:gd name="T43" fmla="*/ 32 h 80"/>
                  <a:gd name="T44" fmla="*/ 60 w 80"/>
                  <a:gd name="T45" fmla="*/ 24 h 80"/>
                  <a:gd name="T46" fmla="*/ 53 w 80"/>
                  <a:gd name="T47" fmla="*/ 13 h 80"/>
                  <a:gd name="T48" fmla="*/ 43 w 80"/>
                  <a:gd name="T49" fmla="*/ 17 h 80"/>
                  <a:gd name="T50" fmla="*/ 37 w 80"/>
                  <a:gd name="T51" fmla="*/ 0 h 80"/>
                  <a:gd name="T52" fmla="*/ 37 w 80"/>
                  <a:gd name="T53" fmla="*/ 0 h 80"/>
                  <a:gd name="T54" fmla="*/ 23 w 80"/>
                  <a:gd name="T55" fmla="*/ 6 h 80"/>
                  <a:gd name="T56" fmla="*/ 17 w 80"/>
                  <a:gd name="T57"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0" h="80">
                    <a:moveTo>
                      <a:pt x="17" y="0"/>
                    </a:moveTo>
                    <a:cubicBezTo>
                      <a:pt x="8" y="10"/>
                      <a:pt x="8" y="10"/>
                      <a:pt x="8" y="10"/>
                    </a:cubicBezTo>
                    <a:cubicBezTo>
                      <a:pt x="13" y="16"/>
                      <a:pt x="13" y="16"/>
                      <a:pt x="13" y="16"/>
                    </a:cubicBezTo>
                    <a:cubicBezTo>
                      <a:pt x="11" y="20"/>
                      <a:pt x="9" y="24"/>
                      <a:pt x="8" y="29"/>
                    </a:cubicBezTo>
                    <a:cubicBezTo>
                      <a:pt x="0" y="29"/>
                      <a:pt x="0" y="29"/>
                      <a:pt x="0" y="29"/>
                    </a:cubicBezTo>
                    <a:cubicBezTo>
                      <a:pt x="0" y="43"/>
                      <a:pt x="0" y="43"/>
                      <a:pt x="0" y="43"/>
                    </a:cubicBezTo>
                    <a:cubicBezTo>
                      <a:pt x="8" y="43"/>
                      <a:pt x="8" y="43"/>
                      <a:pt x="8" y="43"/>
                    </a:cubicBezTo>
                    <a:cubicBezTo>
                      <a:pt x="9" y="48"/>
                      <a:pt x="11" y="53"/>
                      <a:pt x="13" y="57"/>
                    </a:cubicBezTo>
                    <a:cubicBezTo>
                      <a:pt x="8" y="63"/>
                      <a:pt x="8" y="63"/>
                      <a:pt x="8" y="63"/>
                    </a:cubicBezTo>
                    <a:cubicBezTo>
                      <a:pt x="17" y="72"/>
                      <a:pt x="17" y="72"/>
                      <a:pt x="17" y="72"/>
                    </a:cubicBezTo>
                    <a:cubicBezTo>
                      <a:pt x="23" y="67"/>
                      <a:pt x="23" y="67"/>
                      <a:pt x="23" y="67"/>
                    </a:cubicBezTo>
                    <a:cubicBezTo>
                      <a:pt x="27" y="69"/>
                      <a:pt x="32" y="71"/>
                      <a:pt x="37" y="72"/>
                    </a:cubicBezTo>
                    <a:cubicBezTo>
                      <a:pt x="37" y="80"/>
                      <a:pt x="37" y="80"/>
                      <a:pt x="37" y="80"/>
                    </a:cubicBezTo>
                    <a:cubicBezTo>
                      <a:pt x="51" y="80"/>
                      <a:pt x="51" y="80"/>
                      <a:pt x="51" y="80"/>
                    </a:cubicBezTo>
                    <a:cubicBezTo>
                      <a:pt x="51" y="72"/>
                      <a:pt x="51" y="72"/>
                      <a:pt x="51" y="72"/>
                    </a:cubicBezTo>
                    <a:cubicBezTo>
                      <a:pt x="56" y="71"/>
                      <a:pt x="60" y="69"/>
                      <a:pt x="64" y="67"/>
                    </a:cubicBezTo>
                    <a:cubicBezTo>
                      <a:pt x="70" y="72"/>
                      <a:pt x="70" y="72"/>
                      <a:pt x="70" y="72"/>
                    </a:cubicBezTo>
                    <a:cubicBezTo>
                      <a:pt x="80" y="63"/>
                      <a:pt x="80" y="63"/>
                      <a:pt x="80" y="63"/>
                    </a:cubicBezTo>
                    <a:cubicBezTo>
                      <a:pt x="74" y="57"/>
                      <a:pt x="74" y="57"/>
                      <a:pt x="74" y="57"/>
                    </a:cubicBezTo>
                    <a:cubicBezTo>
                      <a:pt x="76" y="54"/>
                      <a:pt x="77" y="52"/>
                      <a:pt x="78" y="49"/>
                    </a:cubicBezTo>
                    <a:cubicBezTo>
                      <a:pt x="76" y="51"/>
                      <a:pt x="74" y="53"/>
                      <a:pt x="74" y="53"/>
                    </a:cubicBezTo>
                    <a:cubicBezTo>
                      <a:pt x="53" y="32"/>
                      <a:pt x="53" y="32"/>
                      <a:pt x="53" y="32"/>
                    </a:cubicBezTo>
                    <a:cubicBezTo>
                      <a:pt x="53" y="32"/>
                      <a:pt x="59" y="26"/>
                      <a:pt x="60" y="24"/>
                    </a:cubicBezTo>
                    <a:cubicBezTo>
                      <a:pt x="57" y="21"/>
                      <a:pt x="55" y="17"/>
                      <a:pt x="53" y="13"/>
                    </a:cubicBezTo>
                    <a:cubicBezTo>
                      <a:pt x="51" y="14"/>
                      <a:pt x="43" y="17"/>
                      <a:pt x="43" y="17"/>
                    </a:cubicBezTo>
                    <a:cubicBezTo>
                      <a:pt x="37" y="0"/>
                      <a:pt x="37" y="0"/>
                      <a:pt x="37" y="0"/>
                    </a:cubicBezTo>
                    <a:cubicBezTo>
                      <a:pt x="37" y="0"/>
                      <a:pt x="37" y="0"/>
                      <a:pt x="37" y="0"/>
                    </a:cubicBezTo>
                    <a:cubicBezTo>
                      <a:pt x="32" y="1"/>
                      <a:pt x="27" y="3"/>
                      <a:pt x="23" y="6"/>
                    </a:cubicBezTo>
                    <a:cubicBezTo>
                      <a:pt x="17" y="0"/>
                      <a:pt x="17" y="0"/>
                      <a:pt x="17" y="0"/>
                    </a:cubicBezTo>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sp>
            <p:nvSpPr>
              <p:cNvPr id="33" name="Freeform 31"/>
              <p:cNvSpPr>
                <a:spLocks noEditPoints="1"/>
              </p:cNvSpPr>
              <p:nvPr/>
            </p:nvSpPr>
            <p:spPr bwMode="auto">
              <a:xfrm>
                <a:off x="4852" y="1892"/>
                <a:ext cx="523" cy="523"/>
              </a:xfrm>
              <a:custGeom>
                <a:avLst/>
                <a:gdLst>
                  <a:gd name="T0" fmla="*/ 49 w 219"/>
                  <a:gd name="T1" fmla="*/ 159 h 219"/>
                  <a:gd name="T2" fmla="*/ 74 w 219"/>
                  <a:gd name="T3" fmla="*/ 159 h 219"/>
                  <a:gd name="T4" fmla="*/ 156 w 219"/>
                  <a:gd name="T5" fmla="*/ 172 h 219"/>
                  <a:gd name="T6" fmla="*/ 156 w 219"/>
                  <a:gd name="T7" fmla="*/ 147 h 219"/>
                  <a:gd name="T8" fmla="*/ 156 w 219"/>
                  <a:gd name="T9" fmla="*/ 172 h 219"/>
                  <a:gd name="T10" fmla="*/ 92 w 219"/>
                  <a:gd name="T11" fmla="*/ 74 h 219"/>
                  <a:gd name="T12" fmla="*/ 97 w 219"/>
                  <a:gd name="T13" fmla="*/ 63 h 219"/>
                  <a:gd name="T14" fmla="*/ 122 w 219"/>
                  <a:gd name="T15" fmla="*/ 72 h 219"/>
                  <a:gd name="T16" fmla="*/ 133 w 219"/>
                  <a:gd name="T17" fmla="*/ 68 h 219"/>
                  <a:gd name="T18" fmla="*/ 145 w 219"/>
                  <a:gd name="T19" fmla="*/ 92 h 219"/>
                  <a:gd name="T20" fmla="*/ 150 w 219"/>
                  <a:gd name="T21" fmla="*/ 97 h 219"/>
                  <a:gd name="T22" fmla="*/ 156 w 219"/>
                  <a:gd name="T23" fmla="*/ 122 h 219"/>
                  <a:gd name="T24" fmla="*/ 145 w 219"/>
                  <a:gd name="T25" fmla="*/ 127 h 219"/>
                  <a:gd name="T26" fmla="*/ 133 w 219"/>
                  <a:gd name="T27" fmla="*/ 151 h 219"/>
                  <a:gd name="T28" fmla="*/ 122 w 219"/>
                  <a:gd name="T29" fmla="*/ 147 h 219"/>
                  <a:gd name="T30" fmla="*/ 97 w 219"/>
                  <a:gd name="T31" fmla="*/ 156 h 219"/>
                  <a:gd name="T32" fmla="*/ 92 w 219"/>
                  <a:gd name="T33" fmla="*/ 145 h 219"/>
                  <a:gd name="T34" fmla="*/ 68 w 219"/>
                  <a:gd name="T35" fmla="*/ 133 h 219"/>
                  <a:gd name="T36" fmla="*/ 72 w 219"/>
                  <a:gd name="T37" fmla="*/ 122 h 219"/>
                  <a:gd name="T38" fmla="*/ 63 w 219"/>
                  <a:gd name="T39" fmla="*/ 97 h 219"/>
                  <a:gd name="T40" fmla="*/ 72 w 219"/>
                  <a:gd name="T41" fmla="*/ 97 h 219"/>
                  <a:gd name="T42" fmla="*/ 68 w 219"/>
                  <a:gd name="T43" fmla="*/ 85 h 219"/>
                  <a:gd name="T44" fmla="*/ 92 w 219"/>
                  <a:gd name="T45" fmla="*/ 74 h 219"/>
                  <a:gd name="T46" fmla="*/ 143 w 219"/>
                  <a:gd name="T47" fmla="*/ 59 h 219"/>
                  <a:gd name="T48" fmla="*/ 168 w 219"/>
                  <a:gd name="T49" fmla="*/ 59 h 219"/>
                  <a:gd name="T50" fmla="*/ 61 w 219"/>
                  <a:gd name="T51" fmla="*/ 71 h 219"/>
                  <a:gd name="T52" fmla="*/ 61 w 219"/>
                  <a:gd name="T53" fmla="*/ 46 h 219"/>
                  <a:gd name="T54" fmla="*/ 61 w 219"/>
                  <a:gd name="T55" fmla="*/ 71 h 219"/>
                  <a:gd name="T56" fmla="*/ 101 w 219"/>
                  <a:gd name="T57" fmla="*/ 0 h 219"/>
                  <a:gd name="T58" fmla="*/ 81 w 219"/>
                  <a:gd name="T59" fmla="*/ 13 h 219"/>
                  <a:gd name="T60" fmla="*/ 61 w 219"/>
                  <a:gd name="T61" fmla="*/ 11 h 219"/>
                  <a:gd name="T62" fmla="*/ 45 w 219"/>
                  <a:gd name="T63" fmla="*/ 32 h 219"/>
                  <a:gd name="T64" fmla="*/ 26 w 219"/>
                  <a:gd name="T65" fmla="*/ 38 h 219"/>
                  <a:gd name="T66" fmla="*/ 21 w 219"/>
                  <a:gd name="T67" fmla="*/ 62 h 219"/>
                  <a:gd name="T68" fmla="*/ 5 w 219"/>
                  <a:gd name="T69" fmla="*/ 74 h 219"/>
                  <a:gd name="T70" fmla="*/ 9 w 219"/>
                  <a:gd name="T71" fmla="*/ 101 h 219"/>
                  <a:gd name="T72" fmla="*/ 0 w 219"/>
                  <a:gd name="T73" fmla="*/ 118 h 219"/>
                  <a:gd name="T74" fmla="*/ 13 w 219"/>
                  <a:gd name="T75" fmla="*/ 138 h 219"/>
                  <a:gd name="T76" fmla="*/ 11 w 219"/>
                  <a:gd name="T77" fmla="*/ 158 h 219"/>
                  <a:gd name="T78" fmla="*/ 32 w 219"/>
                  <a:gd name="T79" fmla="*/ 174 h 219"/>
                  <a:gd name="T80" fmla="*/ 38 w 219"/>
                  <a:gd name="T81" fmla="*/ 193 h 219"/>
                  <a:gd name="T82" fmla="*/ 62 w 219"/>
                  <a:gd name="T83" fmla="*/ 198 h 219"/>
                  <a:gd name="T84" fmla="*/ 74 w 219"/>
                  <a:gd name="T85" fmla="*/ 213 h 219"/>
                  <a:gd name="T86" fmla="*/ 101 w 219"/>
                  <a:gd name="T87" fmla="*/ 210 h 219"/>
                  <a:gd name="T88" fmla="*/ 118 w 219"/>
                  <a:gd name="T89" fmla="*/ 219 h 219"/>
                  <a:gd name="T90" fmla="*/ 138 w 219"/>
                  <a:gd name="T91" fmla="*/ 206 h 219"/>
                  <a:gd name="T92" fmla="*/ 158 w 219"/>
                  <a:gd name="T93" fmla="*/ 208 h 219"/>
                  <a:gd name="T94" fmla="*/ 174 w 219"/>
                  <a:gd name="T95" fmla="*/ 186 h 219"/>
                  <a:gd name="T96" fmla="*/ 193 w 219"/>
                  <a:gd name="T97" fmla="*/ 181 h 219"/>
                  <a:gd name="T98" fmla="*/ 198 w 219"/>
                  <a:gd name="T99" fmla="*/ 157 h 219"/>
                  <a:gd name="T100" fmla="*/ 213 w 219"/>
                  <a:gd name="T101" fmla="*/ 145 h 219"/>
                  <a:gd name="T102" fmla="*/ 210 w 219"/>
                  <a:gd name="T103" fmla="*/ 118 h 219"/>
                  <a:gd name="T104" fmla="*/ 219 w 219"/>
                  <a:gd name="T105" fmla="*/ 101 h 219"/>
                  <a:gd name="T106" fmla="*/ 206 w 219"/>
                  <a:gd name="T107" fmla="*/ 81 h 219"/>
                  <a:gd name="T108" fmla="*/ 208 w 219"/>
                  <a:gd name="T109" fmla="*/ 61 h 219"/>
                  <a:gd name="T110" fmla="*/ 187 w 219"/>
                  <a:gd name="T111" fmla="*/ 45 h 219"/>
                  <a:gd name="T112" fmla="*/ 181 w 219"/>
                  <a:gd name="T113" fmla="*/ 26 h 219"/>
                  <a:gd name="T114" fmla="*/ 157 w 219"/>
                  <a:gd name="T115" fmla="*/ 21 h 219"/>
                  <a:gd name="T116" fmla="*/ 145 w 219"/>
                  <a:gd name="T117" fmla="*/ 5 h 219"/>
                  <a:gd name="T118" fmla="*/ 118 w 219"/>
                  <a:gd name="T119" fmla="*/ 9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19" h="219">
                    <a:moveTo>
                      <a:pt x="61" y="172"/>
                    </a:moveTo>
                    <a:cubicBezTo>
                      <a:pt x="54" y="172"/>
                      <a:pt x="49" y="166"/>
                      <a:pt x="49" y="159"/>
                    </a:cubicBezTo>
                    <a:cubicBezTo>
                      <a:pt x="49" y="152"/>
                      <a:pt x="54" y="147"/>
                      <a:pt x="61" y="147"/>
                    </a:cubicBezTo>
                    <a:cubicBezTo>
                      <a:pt x="68" y="147"/>
                      <a:pt x="74" y="152"/>
                      <a:pt x="74" y="159"/>
                    </a:cubicBezTo>
                    <a:cubicBezTo>
                      <a:pt x="74" y="166"/>
                      <a:pt x="68" y="172"/>
                      <a:pt x="61" y="172"/>
                    </a:cubicBezTo>
                    <a:moveTo>
                      <a:pt x="156" y="172"/>
                    </a:moveTo>
                    <a:cubicBezTo>
                      <a:pt x="149" y="172"/>
                      <a:pt x="143" y="166"/>
                      <a:pt x="143" y="159"/>
                    </a:cubicBezTo>
                    <a:cubicBezTo>
                      <a:pt x="143" y="152"/>
                      <a:pt x="149" y="147"/>
                      <a:pt x="156" y="147"/>
                    </a:cubicBezTo>
                    <a:cubicBezTo>
                      <a:pt x="163" y="147"/>
                      <a:pt x="168" y="152"/>
                      <a:pt x="168" y="159"/>
                    </a:cubicBezTo>
                    <a:cubicBezTo>
                      <a:pt x="168" y="166"/>
                      <a:pt x="163" y="172"/>
                      <a:pt x="156" y="172"/>
                    </a:cubicBezTo>
                    <a:cubicBezTo>
                      <a:pt x="156" y="172"/>
                      <a:pt x="156" y="172"/>
                      <a:pt x="156" y="172"/>
                    </a:cubicBezTo>
                    <a:moveTo>
                      <a:pt x="92" y="74"/>
                    </a:moveTo>
                    <a:cubicBezTo>
                      <a:pt x="94" y="73"/>
                      <a:pt x="95" y="73"/>
                      <a:pt x="97" y="72"/>
                    </a:cubicBezTo>
                    <a:cubicBezTo>
                      <a:pt x="97" y="71"/>
                      <a:pt x="97" y="63"/>
                      <a:pt x="97" y="63"/>
                    </a:cubicBezTo>
                    <a:cubicBezTo>
                      <a:pt x="122" y="63"/>
                      <a:pt x="122" y="63"/>
                      <a:pt x="122" y="63"/>
                    </a:cubicBezTo>
                    <a:cubicBezTo>
                      <a:pt x="122" y="63"/>
                      <a:pt x="122" y="71"/>
                      <a:pt x="122" y="72"/>
                    </a:cubicBezTo>
                    <a:cubicBezTo>
                      <a:pt x="124" y="73"/>
                      <a:pt x="125" y="73"/>
                      <a:pt x="127" y="74"/>
                    </a:cubicBezTo>
                    <a:cubicBezTo>
                      <a:pt x="128" y="73"/>
                      <a:pt x="133" y="68"/>
                      <a:pt x="133" y="68"/>
                    </a:cubicBezTo>
                    <a:cubicBezTo>
                      <a:pt x="151" y="85"/>
                      <a:pt x="151" y="85"/>
                      <a:pt x="151" y="85"/>
                    </a:cubicBezTo>
                    <a:cubicBezTo>
                      <a:pt x="151" y="85"/>
                      <a:pt x="146" y="91"/>
                      <a:pt x="145" y="92"/>
                    </a:cubicBezTo>
                    <a:cubicBezTo>
                      <a:pt x="145" y="93"/>
                      <a:pt x="146" y="95"/>
                      <a:pt x="147" y="97"/>
                    </a:cubicBezTo>
                    <a:cubicBezTo>
                      <a:pt x="147" y="97"/>
                      <a:pt x="148" y="97"/>
                      <a:pt x="150" y="97"/>
                    </a:cubicBezTo>
                    <a:cubicBezTo>
                      <a:pt x="152" y="97"/>
                      <a:pt x="156" y="97"/>
                      <a:pt x="156" y="97"/>
                    </a:cubicBezTo>
                    <a:cubicBezTo>
                      <a:pt x="156" y="122"/>
                      <a:pt x="156" y="122"/>
                      <a:pt x="156" y="122"/>
                    </a:cubicBezTo>
                    <a:cubicBezTo>
                      <a:pt x="156" y="122"/>
                      <a:pt x="148" y="122"/>
                      <a:pt x="147" y="122"/>
                    </a:cubicBezTo>
                    <a:cubicBezTo>
                      <a:pt x="146" y="124"/>
                      <a:pt x="145" y="125"/>
                      <a:pt x="145" y="127"/>
                    </a:cubicBezTo>
                    <a:cubicBezTo>
                      <a:pt x="146" y="128"/>
                      <a:pt x="151" y="133"/>
                      <a:pt x="151" y="133"/>
                    </a:cubicBezTo>
                    <a:cubicBezTo>
                      <a:pt x="133" y="151"/>
                      <a:pt x="133" y="151"/>
                      <a:pt x="133" y="151"/>
                    </a:cubicBezTo>
                    <a:cubicBezTo>
                      <a:pt x="133" y="151"/>
                      <a:pt x="128" y="145"/>
                      <a:pt x="127" y="145"/>
                    </a:cubicBezTo>
                    <a:cubicBezTo>
                      <a:pt x="125" y="145"/>
                      <a:pt x="124" y="146"/>
                      <a:pt x="122" y="147"/>
                    </a:cubicBezTo>
                    <a:cubicBezTo>
                      <a:pt x="122" y="148"/>
                      <a:pt x="122" y="156"/>
                      <a:pt x="122" y="156"/>
                    </a:cubicBezTo>
                    <a:cubicBezTo>
                      <a:pt x="97" y="156"/>
                      <a:pt x="97" y="156"/>
                      <a:pt x="97" y="156"/>
                    </a:cubicBezTo>
                    <a:cubicBezTo>
                      <a:pt x="97" y="156"/>
                      <a:pt x="97" y="148"/>
                      <a:pt x="97" y="147"/>
                    </a:cubicBezTo>
                    <a:cubicBezTo>
                      <a:pt x="95" y="146"/>
                      <a:pt x="94" y="145"/>
                      <a:pt x="92" y="145"/>
                    </a:cubicBezTo>
                    <a:cubicBezTo>
                      <a:pt x="91" y="145"/>
                      <a:pt x="86" y="151"/>
                      <a:pt x="86" y="151"/>
                    </a:cubicBezTo>
                    <a:cubicBezTo>
                      <a:pt x="68" y="133"/>
                      <a:pt x="68" y="133"/>
                      <a:pt x="68" y="133"/>
                    </a:cubicBezTo>
                    <a:cubicBezTo>
                      <a:pt x="68" y="133"/>
                      <a:pt x="73" y="128"/>
                      <a:pt x="74" y="127"/>
                    </a:cubicBezTo>
                    <a:cubicBezTo>
                      <a:pt x="73" y="125"/>
                      <a:pt x="73" y="124"/>
                      <a:pt x="72" y="122"/>
                    </a:cubicBezTo>
                    <a:cubicBezTo>
                      <a:pt x="71" y="122"/>
                      <a:pt x="63" y="122"/>
                      <a:pt x="63" y="122"/>
                    </a:cubicBezTo>
                    <a:cubicBezTo>
                      <a:pt x="63" y="97"/>
                      <a:pt x="63" y="97"/>
                      <a:pt x="63" y="97"/>
                    </a:cubicBezTo>
                    <a:cubicBezTo>
                      <a:pt x="63" y="97"/>
                      <a:pt x="67" y="97"/>
                      <a:pt x="69" y="97"/>
                    </a:cubicBezTo>
                    <a:cubicBezTo>
                      <a:pt x="71" y="97"/>
                      <a:pt x="72" y="97"/>
                      <a:pt x="72" y="97"/>
                    </a:cubicBezTo>
                    <a:cubicBezTo>
                      <a:pt x="73" y="95"/>
                      <a:pt x="73" y="93"/>
                      <a:pt x="74" y="92"/>
                    </a:cubicBezTo>
                    <a:cubicBezTo>
                      <a:pt x="73" y="91"/>
                      <a:pt x="68" y="85"/>
                      <a:pt x="68" y="85"/>
                    </a:cubicBezTo>
                    <a:cubicBezTo>
                      <a:pt x="86" y="68"/>
                      <a:pt x="86" y="68"/>
                      <a:pt x="86" y="68"/>
                    </a:cubicBezTo>
                    <a:cubicBezTo>
                      <a:pt x="86" y="68"/>
                      <a:pt x="91" y="73"/>
                      <a:pt x="92" y="74"/>
                    </a:cubicBezTo>
                    <a:moveTo>
                      <a:pt x="156" y="71"/>
                    </a:moveTo>
                    <a:cubicBezTo>
                      <a:pt x="149" y="71"/>
                      <a:pt x="143" y="65"/>
                      <a:pt x="143" y="59"/>
                    </a:cubicBezTo>
                    <a:cubicBezTo>
                      <a:pt x="143" y="52"/>
                      <a:pt x="149" y="46"/>
                      <a:pt x="156" y="46"/>
                    </a:cubicBezTo>
                    <a:cubicBezTo>
                      <a:pt x="163" y="46"/>
                      <a:pt x="168" y="52"/>
                      <a:pt x="168" y="59"/>
                    </a:cubicBezTo>
                    <a:cubicBezTo>
                      <a:pt x="168" y="65"/>
                      <a:pt x="163" y="71"/>
                      <a:pt x="156" y="71"/>
                    </a:cubicBezTo>
                    <a:moveTo>
                      <a:pt x="61" y="71"/>
                    </a:moveTo>
                    <a:cubicBezTo>
                      <a:pt x="54" y="71"/>
                      <a:pt x="49" y="65"/>
                      <a:pt x="49" y="59"/>
                    </a:cubicBezTo>
                    <a:cubicBezTo>
                      <a:pt x="49" y="52"/>
                      <a:pt x="54" y="46"/>
                      <a:pt x="61" y="46"/>
                    </a:cubicBezTo>
                    <a:cubicBezTo>
                      <a:pt x="68" y="46"/>
                      <a:pt x="74" y="52"/>
                      <a:pt x="74" y="59"/>
                    </a:cubicBezTo>
                    <a:cubicBezTo>
                      <a:pt x="74" y="65"/>
                      <a:pt x="68" y="71"/>
                      <a:pt x="61" y="71"/>
                    </a:cubicBezTo>
                    <a:moveTo>
                      <a:pt x="118" y="0"/>
                    </a:moveTo>
                    <a:cubicBezTo>
                      <a:pt x="101" y="0"/>
                      <a:pt x="101" y="0"/>
                      <a:pt x="101" y="0"/>
                    </a:cubicBezTo>
                    <a:cubicBezTo>
                      <a:pt x="101" y="9"/>
                      <a:pt x="101" y="9"/>
                      <a:pt x="101" y="9"/>
                    </a:cubicBezTo>
                    <a:cubicBezTo>
                      <a:pt x="94" y="10"/>
                      <a:pt x="87" y="11"/>
                      <a:pt x="81" y="13"/>
                    </a:cubicBezTo>
                    <a:cubicBezTo>
                      <a:pt x="77" y="4"/>
                      <a:pt x="77" y="4"/>
                      <a:pt x="77" y="4"/>
                    </a:cubicBezTo>
                    <a:cubicBezTo>
                      <a:pt x="61" y="11"/>
                      <a:pt x="61" y="11"/>
                      <a:pt x="61" y="11"/>
                    </a:cubicBezTo>
                    <a:cubicBezTo>
                      <a:pt x="64" y="19"/>
                      <a:pt x="64" y="19"/>
                      <a:pt x="64" y="19"/>
                    </a:cubicBezTo>
                    <a:cubicBezTo>
                      <a:pt x="57" y="23"/>
                      <a:pt x="51" y="27"/>
                      <a:pt x="45" y="32"/>
                    </a:cubicBezTo>
                    <a:cubicBezTo>
                      <a:pt x="38" y="26"/>
                      <a:pt x="38" y="26"/>
                      <a:pt x="38" y="26"/>
                    </a:cubicBezTo>
                    <a:cubicBezTo>
                      <a:pt x="26" y="38"/>
                      <a:pt x="26" y="38"/>
                      <a:pt x="26" y="38"/>
                    </a:cubicBezTo>
                    <a:cubicBezTo>
                      <a:pt x="32" y="45"/>
                      <a:pt x="32" y="45"/>
                      <a:pt x="32" y="45"/>
                    </a:cubicBezTo>
                    <a:cubicBezTo>
                      <a:pt x="28" y="50"/>
                      <a:pt x="24" y="55"/>
                      <a:pt x="21" y="62"/>
                    </a:cubicBezTo>
                    <a:cubicBezTo>
                      <a:pt x="12" y="58"/>
                      <a:pt x="12" y="58"/>
                      <a:pt x="12" y="58"/>
                    </a:cubicBezTo>
                    <a:cubicBezTo>
                      <a:pt x="5" y="74"/>
                      <a:pt x="5" y="74"/>
                      <a:pt x="5" y="74"/>
                    </a:cubicBezTo>
                    <a:cubicBezTo>
                      <a:pt x="14" y="78"/>
                      <a:pt x="14" y="78"/>
                      <a:pt x="14" y="78"/>
                    </a:cubicBezTo>
                    <a:cubicBezTo>
                      <a:pt x="11" y="85"/>
                      <a:pt x="10" y="93"/>
                      <a:pt x="9" y="101"/>
                    </a:cubicBezTo>
                    <a:cubicBezTo>
                      <a:pt x="0" y="101"/>
                      <a:pt x="0" y="101"/>
                      <a:pt x="0" y="101"/>
                    </a:cubicBezTo>
                    <a:cubicBezTo>
                      <a:pt x="0" y="118"/>
                      <a:pt x="0" y="118"/>
                      <a:pt x="0" y="118"/>
                    </a:cubicBezTo>
                    <a:cubicBezTo>
                      <a:pt x="9" y="118"/>
                      <a:pt x="9" y="118"/>
                      <a:pt x="9" y="118"/>
                    </a:cubicBezTo>
                    <a:cubicBezTo>
                      <a:pt x="10" y="125"/>
                      <a:pt x="11" y="132"/>
                      <a:pt x="13" y="138"/>
                    </a:cubicBezTo>
                    <a:cubicBezTo>
                      <a:pt x="4" y="142"/>
                      <a:pt x="4" y="142"/>
                      <a:pt x="4" y="142"/>
                    </a:cubicBezTo>
                    <a:cubicBezTo>
                      <a:pt x="11" y="158"/>
                      <a:pt x="11" y="158"/>
                      <a:pt x="11" y="158"/>
                    </a:cubicBezTo>
                    <a:cubicBezTo>
                      <a:pt x="19" y="154"/>
                      <a:pt x="19" y="154"/>
                      <a:pt x="19" y="154"/>
                    </a:cubicBezTo>
                    <a:cubicBezTo>
                      <a:pt x="23" y="161"/>
                      <a:pt x="27" y="168"/>
                      <a:pt x="32" y="174"/>
                    </a:cubicBezTo>
                    <a:cubicBezTo>
                      <a:pt x="26" y="181"/>
                      <a:pt x="26" y="181"/>
                      <a:pt x="26" y="181"/>
                    </a:cubicBezTo>
                    <a:cubicBezTo>
                      <a:pt x="38" y="193"/>
                      <a:pt x="38" y="193"/>
                      <a:pt x="38" y="193"/>
                    </a:cubicBezTo>
                    <a:cubicBezTo>
                      <a:pt x="45" y="186"/>
                      <a:pt x="45" y="186"/>
                      <a:pt x="45" y="186"/>
                    </a:cubicBezTo>
                    <a:cubicBezTo>
                      <a:pt x="50" y="191"/>
                      <a:pt x="56" y="195"/>
                      <a:pt x="62" y="198"/>
                    </a:cubicBezTo>
                    <a:cubicBezTo>
                      <a:pt x="58" y="206"/>
                      <a:pt x="58" y="206"/>
                      <a:pt x="58" y="206"/>
                    </a:cubicBezTo>
                    <a:cubicBezTo>
                      <a:pt x="74" y="213"/>
                      <a:pt x="74" y="213"/>
                      <a:pt x="74" y="213"/>
                    </a:cubicBezTo>
                    <a:cubicBezTo>
                      <a:pt x="78" y="205"/>
                      <a:pt x="78" y="205"/>
                      <a:pt x="78" y="205"/>
                    </a:cubicBezTo>
                    <a:cubicBezTo>
                      <a:pt x="85" y="207"/>
                      <a:pt x="93" y="209"/>
                      <a:pt x="101" y="210"/>
                    </a:cubicBezTo>
                    <a:cubicBezTo>
                      <a:pt x="101" y="219"/>
                      <a:pt x="101" y="219"/>
                      <a:pt x="101" y="219"/>
                    </a:cubicBezTo>
                    <a:cubicBezTo>
                      <a:pt x="118" y="219"/>
                      <a:pt x="118" y="219"/>
                      <a:pt x="118" y="219"/>
                    </a:cubicBezTo>
                    <a:cubicBezTo>
                      <a:pt x="118" y="210"/>
                      <a:pt x="118" y="210"/>
                      <a:pt x="118" y="210"/>
                    </a:cubicBezTo>
                    <a:cubicBezTo>
                      <a:pt x="125" y="209"/>
                      <a:pt x="132" y="208"/>
                      <a:pt x="138" y="206"/>
                    </a:cubicBezTo>
                    <a:cubicBezTo>
                      <a:pt x="142" y="214"/>
                      <a:pt x="142" y="214"/>
                      <a:pt x="142" y="214"/>
                    </a:cubicBezTo>
                    <a:cubicBezTo>
                      <a:pt x="158" y="208"/>
                      <a:pt x="158" y="208"/>
                      <a:pt x="158" y="208"/>
                    </a:cubicBezTo>
                    <a:cubicBezTo>
                      <a:pt x="155" y="199"/>
                      <a:pt x="155" y="199"/>
                      <a:pt x="155" y="199"/>
                    </a:cubicBezTo>
                    <a:cubicBezTo>
                      <a:pt x="162" y="196"/>
                      <a:pt x="168" y="191"/>
                      <a:pt x="174" y="186"/>
                    </a:cubicBezTo>
                    <a:cubicBezTo>
                      <a:pt x="181" y="193"/>
                      <a:pt x="181" y="193"/>
                      <a:pt x="181" y="193"/>
                    </a:cubicBezTo>
                    <a:cubicBezTo>
                      <a:pt x="193" y="181"/>
                      <a:pt x="193" y="181"/>
                      <a:pt x="193" y="181"/>
                    </a:cubicBezTo>
                    <a:cubicBezTo>
                      <a:pt x="187" y="174"/>
                      <a:pt x="187" y="174"/>
                      <a:pt x="187" y="174"/>
                    </a:cubicBezTo>
                    <a:cubicBezTo>
                      <a:pt x="191" y="169"/>
                      <a:pt x="195" y="163"/>
                      <a:pt x="198" y="157"/>
                    </a:cubicBezTo>
                    <a:cubicBezTo>
                      <a:pt x="206" y="161"/>
                      <a:pt x="206" y="161"/>
                      <a:pt x="206" y="161"/>
                    </a:cubicBezTo>
                    <a:cubicBezTo>
                      <a:pt x="213" y="145"/>
                      <a:pt x="213" y="145"/>
                      <a:pt x="213" y="145"/>
                    </a:cubicBezTo>
                    <a:cubicBezTo>
                      <a:pt x="205" y="141"/>
                      <a:pt x="205" y="141"/>
                      <a:pt x="205" y="141"/>
                    </a:cubicBezTo>
                    <a:cubicBezTo>
                      <a:pt x="207" y="134"/>
                      <a:pt x="209" y="126"/>
                      <a:pt x="210" y="118"/>
                    </a:cubicBezTo>
                    <a:cubicBezTo>
                      <a:pt x="219" y="118"/>
                      <a:pt x="219" y="118"/>
                      <a:pt x="219" y="118"/>
                    </a:cubicBezTo>
                    <a:cubicBezTo>
                      <a:pt x="219" y="101"/>
                      <a:pt x="219" y="101"/>
                      <a:pt x="219" y="101"/>
                    </a:cubicBezTo>
                    <a:cubicBezTo>
                      <a:pt x="210" y="101"/>
                      <a:pt x="210" y="101"/>
                      <a:pt x="210" y="101"/>
                    </a:cubicBezTo>
                    <a:cubicBezTo>
                      <a:pt x="209" y="94"/>
                      <a:pt x="208" y="87"/>
                      <a:pt x="206" y="81"/>
                    </a:cubicBezTo>
                    <a:cubicBezTo>
                      <a:pt x="214" y="77"/>
                      <a:pt x="214" y="77"/>
                      <a:pt x="214" y="77"/>
                    </a:cubicBezTo>
                    <a:cubicBezTo>
                      <a:pt x="208" y="61"/>
                      <a:pt x="208" y="61"/>
                      <a:pt x="208" y="61"/>
                    </a:cubicBezTo>
                    <a:cubicBezTo>
                      <a:pt x="199" y="64"/>
                      <a:pt x="199" y="64"/>
                      <a:pt x="199" y="64"/>
                    </a:cubicBezTo>
                    <a:cubicBezTo>
                      <a:pt x="196" y="57"/>
                      <a:pt x="192" y="51"/>
                      <a:pt x="187" y="45"/>
                    </a:cubicBezTo>
                    <a:cubicBezTo>
                      <a:pt x="193" y="38"/>
                      <a:pt x="193" y="38"/>
                      <a:pt x="193" y="38"/>
                    </a:cubicBezTo>
                    <a:cubicBezTo>
                      <a:pt x="181" y="26"/>
                      <a:pt x="181" y="26"/>
                      <a:pt x="181" y="26"/>
                    </a:cubicBezTo>
                    <a:cubicBezTo>
                      <a:pt x="174" y="32"/>
                      <a:pt x="174" y="32"/>
                      <a:pt x="174" y="32"/>
                    </a:cubicBezTo>
                    <a:cubicBezTo>
                      <a:pt x="169" y="28"/>
                      <a:pt x="163" y="24"/>
                      <a:pt x="157" y="21"/>
                    </a:cubicBezTo>
                    <a:cubicBezTo>
                      <a:pt x="161" y="12"/>
                      <a:pt x="161" y="12"/>
                      <a:pt x="161" y="12"/>
                    </a:cubicBezTo>
                    <a:cubicBezTo>
                      <a:pt x="145" y="5"/>
                      <a:pt x="145" y="5"/>
                      <a:pt x="145" y="5"/>
                    </a:cubicBezTo>
                    <a:cubicBezTo>
                      <a:pt x="141" y="14"/>
                      <a:pt x="141" y="14"/>
                      <a:pt x="141" y="14"/>
                    </a:cubicBezTo>
                    <a:cubicBezTo>
                      <a:pt x="134" y="11"/>
                      <a:pt x="126" y="10"/>
                      <a:pt x="118" y="9"/>
                    </a:cubicBezTo>
                    <a:cubicBezTo>
                      <a:pt x="118" y="0"/>
                      <a:pt x="118" y="0"/>
                      <a:pt x="118"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grpSp>
        <p:sp>
          <p:nvSpPr>
            <p:cNvPr id="26" name="Freeform 35"/>
            <p:cNvSpPr>
              <a:spLocks noEditPoints="1"/>
            </p:cNvSpPr>
            <p:nvPr/>
          </p:nvSpPr>
          <p:spPr bwMode="auto">
            <a:xfrm>
              <a:off x="4807401" y="3702635"/>
              <a:ext cx="302717" cy="189607"/>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sp>
          <p:nvSpPr>
            <p:cNvPr id="27" name="Freeform 35"/>
            <p:cNvSpPr>
              <a:spLocks noEditPoints="1"/>
            </p:cNvSpPr>
            <p:nvPr/>
          </p:nvSpPr>
          <p:spPr bwMode="auto">
            <a:xfrm>
              <a:off x="2812657" y="3695865"/>
              <a:ext cx="302717" cy="189607"/>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sp>
          <p:nvSpPr>
            <p:cNvPr id="28" name="Freeform 35"/>
            <p:cNvSpPr>
              <a:spLocks noEditPoints="1"/>
            </p:cNvSpPr>
            <p:nvPr/>
          </p:nvSpPr>
          <p:spPr bwMode="auto">
            <a:xfrm>
              <a:off x="6928825" y="3528860"/>
              <a:ext cx="302717" cy="189607"/>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sp>
          <p:nvSpPr>
            <p:cNvPr id="29" name="Freeform 35"/>
            <p:cNvSpPr>
              <a:spLocks noEditPoints="1"/>
            </p:cNvSpPr>
            <p:nvPr/>
          </p:nvSpPr>
          <p:spPr bwMode="auto">
            <a:xfrm>
              <a:off x="8948104" y="3609802"/>
              <a:ext cx="302717" cy="189607"/>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grpSp>
      <p:grpSp>
        <p:nvGrpSpPr>
          <p:cNvPr id="56" name="组合 55"/>
          <p:cNvGrpSpPr/>
          <p:nvPr/>
        </p:nvGrpSpPr>
        <p:grpSpPr>
          <a:xfrm>
            <a:off x="1621960" y="3668765"/>
            <a:ext cx="1328990" cy="839271"/>
            <a:chOff x="2162332" y="4892821"/>
            <a:chExt cx="1771756" cy="1119288"/>
          </a:xfrm>
        </p:grpSpPr>
        <p:sp>
          <p:nvSpPr>
            <p:cNvPr id="57" name="文本框 91"/>
            <p:cNvSpPr txBox="1"/>
            <p:nvPr/>
          </p:nvSpPr>
          <p:spPr>
            <a:xfrm>
              <a:off x="2162332" y="4892821"/>
              <a:ext cx="1771756" cy="430987"/>
            </a:xfrm>
            <a:prstGeom prst="rect">
              <a:avLst/>
            </a:prstGeom>
            <a:noFill/>
          </p:spPr>
          <p:txBody>
            <a:bodyPr wrap="square" rtlCol="0">
              <a:spAutoFit/>
            </a:bodyPr>
            <a:lstStyle/>
            <a:p>
              <a:r>
                <a:rPr lang="zh-CN" altLang="en-US" sz="1500" dirty="0">
                  <a:solidFill>
                    <a:schemeClr val="tx1">
                      <a:lumMod val="65000"/>
                      <a:lumOff val="35000"/>
                    </a:schemeClr>
                  </a:solidFill>
                  <a:latin typeface="微软雅黑" panose="020B0503020204020204" pitchFamily="34" charset="-122"/>
                  <a:ea typeface="微软雅黑" panose="020B0503020204020204" pitchFamily="34" charset="-122"/>
                </a:rPr>
                <a:t>在此添加标题</a:t>
              </a:r>
            </a:p>
          </p:txBody>
        </p:sp>
        <p:sp>
          <p:nvSpPr>
            <p:cNvPr id="58" name="文本框 113"/>
            <p:cNvSpPr txBox="1"/>
            <p:nvPr/>
          </p:nvSpPr>
          <p:spPr>
            <a:xfrm>
              <a:off x="2278782" y="5334844"/>
              <a:ext cx="1411667" cy="677265"/>
            </a:xfrm>
            <a:prstGeom prst="rect">
              <a:avLst/>
            </a:prstGeom>
            <a:noFill/>
          </p:spPr>
          <p:txBody>
            <a:bodyPr wrap="square" rtlCol="0">
              <a:spAutoFit/>
            </a:bodyPr>
            <a:lstStyle/>
            <a:p>
              <a:pPr algn="ctr">
                <a:lnSpc>
                  <a:spcPct val="120000"/>
                </a:lnSpc>
              </a:pPr>
              <a:r>
                <a:rPr lang="zh-CN" altLang="en-US" sz="750" dirty="0">
                  <a:solidFill>
                    <a:schemeClr val="tx1">
                      <a:lumMod val="65000"/>
                      <a:lumOff val="35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59" name="组合 58"/>
          <p:cNvGrpSpPr/>
          <p:nvPr/>
        </p:nvGrpSpPr>
        <p:grpSpPr>
          <a:xfrm>
            <a:off x="3088089" y="1275905"/>
            <a:ext cx="1376910" cy="777798"/>
            <a:chOff x="4116918" y="1701602"/>
            <a:chExt cx="1835641" cy="1037304"/>
          </a:xfrm>
        </p:grpSpPr>
        <p:sp>
          <p:nvSpPr>
            <p:cNvPr id="60" name="文本框 99"/>
            <p:cNvSpPr txBox="1"/>
            <p:nvPr/>
          </p:nvSpPr>
          <p:spPr>
            <a:xfrm>
              <a:off x="4116918" y="1701602"/>
              <a:ext cx="1835641" cy="430986"/>
            </a:xfrm>
            <a:prstGeom prst="rect">
              <a:avLst/>
            </a:prstGeom>
            <a:noFill/>
          </p:spPr>
          <p:txBody>
            <a:bodyPr wrap="square" rtlCol="0">
              <a:spAutoFit/>
            </a:bodyPr>
            <a:lstStyle/>
            <a:p>
              <a:r>
                <a:rPr lang="zh-CN" altLang="en-US" sz="1500" dirty="0">
                  <a:solidFill>
                    <a:schemeClr val="tx1">
                      <a:lumMod val="65000"/>
                      <a:lumOff val="35000"/>
                    </a:schemeClr>
                  </a:solidFill>
                  <a:latin typeface="微软雅黑" panose="020B0503020204020204" pitchFamily="34" charset="-122"/>
                  <a:ea typeface="微软雅黑" panose="020B0503020204020204" pitchFamily="34" charset="-122"/>
                </a:rPr>
                <a:t>在此添加标题</a:t>
              </a:r>
            </a:p>
          </p:txBody>
        </p:sp>
        <p:sp>
          <p:nvSpPr>
            <p:cNvPr id="61" name="文本框 113"/>
            <p:cNvSpPr txBox="1"/>
            <p:nvPr/>
          </p:nvSpPr>
          <p:spPr>
            <a:xfrm>
              <a:off x="4222998" y="2061641"/>
              <a:ext cx="1411667" cy="677265"/>
            </a:xfrm>
            <a:prstGeom prst="rect">
              <a:avLst/>
            </a:prstGeom>
            <a:noFill/>
          </p:spPr>
          <p:txBody>
            <a:bodyPr wrap="square" rtlCol="0">
              <a:spAutoFit/>
            </a:bodyPr>
            <a:lstStyle/>
            <a:p>
              <a:pPr algn="ctr">
                <a:lnSpc>
                  <a:spcPct val="120000"/>
                </a:lnSpc>
              </a:pPr>
              <a:r>
                <a:rPr lang="zh-CN" altLang="en-US" sz="750" dirty="0">
                  <a:solidFill>
                    <a:schemeClr val="tx1">
                      <a:lumMod val="65000"/>
                      <a:lumOff val="35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62" name="组合 61"/>
          <p:cNvGrpSpPr/>
          <p:nvPr/>
        </p:nvGrpSpPr>
        <p:grpSpPr>
          <a:xfrm>
            <a:off x="4670245" y="3668765"/>
            <a:ext cx="1327705" cy="839271"/>
            <a:chOff x="6226184" y="4892821"/>
            <a:chExt cx="1770043" cy="1119288"/>
          </a:xfrm>
        </p:grpSpPr>
        <p:sp>
          <p:nvSpPr>
            <p:cNvPr id="63" name="文本框 94"/>
            <p:cNvSpPr txBox="1"/>
            <p:nvPr/>
          </p:nvSpPr>
          <p:spPr>
            <a:xfrm>
              <a:off x="6226184" y="4892821"/>
              <a:ext cx="1770043" cy="430987"/>
            </a:xfrm>
            <a:prstGeom prst="rect">
              <a:avLst/>
            </a:prstGeom>
            <a:noFill/>
          </p:spPr>
          <p:txBody>
            <a:bodyPr wrap="square" rtlCol="0">
              <a:spAutoFit/>
            </a:bodyPr>
            <a:lstStyle/>
            <a:p>
              <a:r>
                <a:rPr lang="zh-CN" altLang="en-US" sz="1500" dirty="0">
                  <a:solidFill>
                    <a:schemeClr val="tx1">
                      <a:lumMod val="65000"/>
                      <a:lumOff val="35000"/>
                    </a:schemeClr>
                  </a:solidFill>
                  <a:latin typeface="微软雅黑" panose="020B0503020204020204" pitchFamily="34" charset="-122"/>
                  <a:ea typeface="微软雅黑" panose="020B0503020204020204" pitchFamily="34" charset="-122"/>
                </a:rPr>
                <a:t>在此添加标题</a:t>
              </a:r>
            </a:p>
          </p:txBody>
        </p:sp>
        <p:sp>
          <p:nvSpPr>
            <p:cNvPr id="64" name="文本框 113"/>
            <p:cNvSpPr txBox="1"/>
            <p:nvPr/>
          </p:nvSpPr>
          <p:spPr>
            <a:xfrm>
              <a:off x="6368561" y="5334844"/>
              <a:ext cx="1411667" cy="677265"/>
            </a:xfrm>
            <a:prstGeom prst="rect">
              <a:avLst/>
            </a:prstGeom>
            <a:noFill/>
          </p:spPr>
          <p:txBody>
            <a:bodyPr wrap="square" rtlCol="0">
              <a:spAutoFit/>
            </a:bodyPr>
            <a:lstStyle/>
            <a:p>
              <a:pPr algn="ctr">
                <a:lnSpc>
                  <a:spcPct val="120000"/>
                </a:lnSpc>
              </a:pPr>
              <a:r>
                <a:rPr lang="zh-CN" altLang="en-US" sz="750" dirty="0">
                  <a:solidFill>
                    <a:schemeClr val="tx1">
                      <a:lumMod val="65000"/>
                      <a:lumOff val="35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65" name="组合 64"/>
          <p:cNvGrpSpPr/>
          <p:nvPr/>
        </p:nvGrpSpPr>
        <p:grpSpPr>
          <a:xfrm>
            <a:off x="6169639" y="1275905"/>
            <a:ext cx="1410131" cy="777798"/>
            <a:chOff x="8225116" y="1701602"/>
            <a:chExt cx="1879930" cy="1037304"/>
          </a:xfrm>
        </p:grpSpPr>
        <p:sp>
          <p:nvSpPr>
            <p:cNvPr id="66" name="文本框 101"/>
            <p:cNvSpPr txBox="1"/>
            <p:nvPr/>
          </p:nvSpPr>
          <p:spPr>
            <a:xfrm>
              <a:off x="8225116" y="1701602"/>
              <a:ext cx="1879930" cy="430986"/>
            </a:xfrm>
            <a:prstGeom prst="rect">
              <a:avLst/>
            </a:prstGeom>
            <a:noFill/>
          </p:spPr>
          <p:txBody>
            <a:bodyPr wrap="square" rtlCol="0">
              <a:spAutoFit/>
            </a:bodyPr>
            <a:lstStyle/>
            <a:p>
              <a:r>
                <a:rPr lang="zh-CN" altLang="en-US" sz="1500" dirty="0">
                  <a:solidFill>
                    <a:schemeClr val="tx1">
                      <a:lumMod val="65000"/>
                      <a:lumOff val="35000"/>
                    </a:schemeClr>
                  </a:solidFill>
                  <a:latin typeface="微软雅黑" panose="020B0503020204020204" pitchFamily="34" charset="-122"/>
                  <a:ea typeface="微软雅黑" panose="020B0503020204020204" pitchFamily="34" charset="-122"/>
                </a:rPr>
                <a:t>在此添加标题</a:t>
              </a:r>
            </a:p>
          </p:txBody>
        </p:sp>
        <p:sp>
          <p:nvSpPr>
            <p:cNvPr id="67" name="文本框 113"/>
            <p:cNvSpPr txBox="1"/>
            <p:nvPr/>
          </p:nvSpPr>
          <p:spPr>
            <a:xfrm>
              <a:off x="8327454" y="2061641"/>
              <a:ext cx="1411667" cy="677265"/>
            </a:xfrm>
            <a:prstGeom prst="rect">
              <a:avLst/>
            </a:prstGeom>
            <a:noFill/>
          </p:spPr>
          <p:txBody>
            <a:bodyPr wrap="square" rtlCol="0">
              <a:spAutoFit/>
            </a:bodyPr>
            <a:lstStyle/>
            <a:p>
              <a:pPr algn="ctr">
                <a:lnSpc>
                  <a:spcPct val="120000"/>
                </a:lnSpc>
              </a:pPr>
              <a:r>
                <a:rPr lang="zh-CN" altLang="en-US" sz="750" dirty="0">
                  <a:solidFill>
                    <a:schemeClr val="tx1">
                      <a:lumMod val="65000"/>
                      <a:lumOff val="35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spTree>
    <p:extLst>
      <p:ext uri="{BB962C8B-B14F-4D97-AF65-F5344CB8AC3E}">
        <p14:creationId xmlns:p14="http://schemas.microsoft.com/office/powerpoint/2010/main" val="3841524257"/>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1+#ppt_w/2"/>
                                          </p:val>
                                        </p:tav>
                                        <p:tav tm="100000">
                                          <p:val>
                                            <p:strVal val="#ppt_x"/>
                                          </p:val>
                                        </p:tav>
                                      </p:tavLst>
                                    </p:anim>
                                    <p:anim calcmode="lin" valueType="num">
                                      <p:cBhvr additive="base">
                                        <p:cTn id="12"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childTnLst>
                          </p:cTn>
                        </p:par>
                        <p:par>
                          <p:cTn id="20" fill="hold">
                            <p:stCondLst>
                              <p:cond delay="500"/>
                            </p:stCondLst>
                            <p:childTnLst>
                              <p:par>
                                <p:cTn id="21" presetID="42"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anim calcmode="lin" valueType="num">
                                      <p:cBhvr>
                                        <p:cTn id="24" dur="500" fill="hold"/>
                                        <p:tgtEl>
                                          <p:spTgt spid="7"/>
                                        </p:tgtEl>
                                        <p:attrNameLst>
                                          <p:attrName>ppt_x</p:attrName>
                                        </p:attrNameLst>
                                      </p:cBhvr>
                                      <p:tavLst>
                                        <p:tav tm="0">
                                          <p:val>
                                            <p:strVal val="#ppt_x"/>
                                          </p:val>
                                        </p:tav>
                                        <p:tav tm="100000">
                                          <p:val>
                                            <p:strVal val="#ppt_x"/>
                                          </p:val>
                                        </p:tav>
                                      </p:tavLst>
                                    </p:anim>
                                    <p:anim calcmode="lin" valueType="num">
                                      <p:cBhvr>
                                        <p:cTn id="25" dur="500" fill="hold"/>
                                        <p:tgtEl>
                                          <p:spTgt spid="7"/>
                                        </p:tgtEl>
                                        <p:attrNameLst>
                                          <p:attrName>ppt_y</p:attrName>
                                        </p:attrNameLst>
                                      </p:cBhvr>
                                      <p:tavLst>
                                        <p:tav tm="0">
                                          <p:val>
                                            <p:strVal val="#ppt_y+.1"/>
                                          </p:val>
                                        </p:tav>
                                        <p:tav tm="100000">
                                          <p:val>
                                            <p:strVal val="#ppt_y"/>
                                          </p:val>
                                        </p:tav>
                                      </p:tavLst>
                                    </p:anim>
                                  </p:childTnLst>
                                </p:cTn>
                              </p:par>
                            </p:childTnLst>
                          </p:cTn>
                        </p:par>
                        <p:par>
                          <p:cTn id="26" fill="hold">
                            <p:stCondLst>
                              <p:cond delay="1000"/>
                            </p:stCondLst>
                            <p:childTnLst>
                              <p:par>
                                <p:cTn id="27" presetID="47" presetClass="entr" presetSubtype="0"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anim calcmode="lin" valueType="num">
                                      <p:cBhvr>
                                        <p:cTn id="30" dur="500" fill="hold"/>
                                        <p:tgtEl>
                                          <p:spTgt spid="8"/>
                                        </p:tgtEl>
                                        <p:attrNameLst>
                                          <p:attrName>ppt_x</p:attrName>
                                        </p:attrNameLst>
                                      </p:cBhvr>
                                      <p:tavLst>
                                        <p:tav tm="0">
                                          <p:val>
                                            <p:strVal val="#ppt_x"/>
                                          </p:val>
                                        </p:tav>
                                        <p:tav tm="100000">
                                          <p:val>
                                            <p:strVal val="#ppt_x"/>
                                          </p:val>
                                        </p:tav>
                                      </p:tavLst>
                                    </p:anim>
                                    <p:anim calcmode="lin" valueType="num">
                                      <p:cBhvr>
                                        <p:cTn id="31" dur="500" fill="hold"/>
                                        <p:tgtEl>
                                          <p:spTgt spid="8"/>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42" presetClass="entr" presetSubtype="0"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500"/>
                                        <p:tgtEl>
                                          <p:spTgt spid="15"/>
                                        </p:tgtEl>
                                      </p:cBhvr>
                                    </p:animEffect>
                                    <p:anim calcmode="lin" valueType="num">
                                      <p:cBhvr>
                                        <p:cTn id="36" dur="500" fill="hold"/>
                                        <p:tgtEl>
                                          <p:spTgt spid="15"/>
                                        </p:tgtEl>
                                        <p:attrNameLst>
                                          <p:attrName>ppt_x</p:attrName>
                                        </p:attrNameLst>
                                      </p:cBhvr>
                                      <p:tavLst>
                                        <p:tav tm="0">
                                          <p:val>
                                            <p:strVal val="#ppt_x"/>
                                          </p:val>
                                        </p:tav>
                                        <p:tav tm="100000">
                                          <p:val>
                                            <p:strVal val="#ppt_x"/>
                                          </p:val>
                                        </p:tav>
                                      </p:tavLst>
                                    </p:anim>
                                    <p:anim calcmode="lin" valueType="num">
                                      <p:cBhvr>
                                        <p:cTn id="37" dur="500" fill="hold"/>
                                        <p:tgtEl>
                                          <p:spTgt spid="15"/>
                                        </p:tgtEl>
                                        <p:attrNameLst>
                                          <p:attrName>ppt_y</p:attrName>
                                        </p:attrNameLst>
                                      </p:cBhvr>
                                      <p:tavLst>
                                        <p:tav tm="0">
                                          <p:val>
                                            <p:strVal val="#ppt_y+.1"/>
                                          </p:val>
                                        </p:tav>
                                        <p:tav tm="100000">
                                          <p:val>
                                            <p:strVal val="#ppt_y"/>
                                          </p:val>
                                        </p:tav>
                                      </p:tavLst>
                                    </p:anim>
                                  </p:childTnLst>
                                </p:cTn>
                              </p:par>
                            </p:childTnLst>
                          </p:cTn>
                        </p:par>
                        <p:par>
                          <p:cTn id="38" fill="hold">
                            <p:stCondLst>
                              <p:cond delay="2000"/>
                            </p:stCondLst>
                            <p:childTnLst>
                              <p:par>
                                <p:cTn id="39" presetID="47" presetClass="entr" presetSubtype="0" fill="hold" grpId="0" nodeType="after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fade">
                                      <p:cBhvr>
                                        <p:cTn id="41" dur="500"/>
                                        <p:tgtEl>
                                          <p:spTgt spid="14"/>
                                        </p:tgtEl>
                                      </p:cBhvr>
                                    </p:animEffect>
                                    <p:anim calcmode="lin" valueType="num">
                                      <p:cBhvr>
                                        <p:cTn id="42" dur="500" fill="hold"/>
                                        <p:tgtEl>
                                          <p:spTgt spid="14"/>
                                        </p:tgtEl>
                                        <p:attrNameLst>
                                          <p:attrName>ppt_x</p:attrName>
                                        </p:attrNameLst>
                                      </p:cBhvr>
                                      <p:tavLst>
                                        <p:tav tm="0">
                                          <p:val>
                                            <p:strVal val="#ppt_x"/>
                                          </p:val>
                                        </p:tav>
                                        <p:tav tm="100000">
                                          <p:val>
                                            <p:strVal val="#ppt_x"/>
                                          </p:val>
                                        </p:tav>
                                      </p:tavLst>
                                    </p:anim>
                                    <p:anim calcmode="lin" valueType="num">
                                      <p:cBhvr>
                                        <p:cTn id="43" dur="500" fill="hold"/>
                                        <p:tgtEl>
                                          <p:spTgt spid="14"/>
                                        </p:tgtEl>
                                        <p:attrNameLst>
                                          <p:attrName>ppt_y</p:attrName>
                                        </p:attrNameLst>
                                      </p:cBhvr>
                                      <p:tavLst>
                                        <p:tav tm="0">
                                          <p:val>
                                            <p:strVal val="#ppt_y-.1"/>
                                          </p:val>
                                        </p:tav>
                                        <p:tav tm="100000">
                                          <p:val>
                                            <p:strVal val="#ppt_y"/>
                                          </p:val>
                                        </p:tav>
                                      </p:tavLst>
                                    </p:anim>
                                  </p:childTnLst>
                                </p:cTn>
                              </p:par>
                            </p:childTnLst>
                          </p:cTn>
                        </p:par>
                        <p:par>
                          <p:cTn id="44" fill="hold">
                            <p:stCondLst>
                              <p:cond delay="2500"/>
                            </p:stCondLst>
                            <p:childTnLst>
                              <p:par>
                                <p:cTn id="45" presetID="14" presetClass="entr" presetSubtype="10" fill="hold"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randombar(horizontal)">
                                      <p:cBhvr>
                                        <p:cTn id="47" dur="500"/>
                                        <p:tgtEl>
                                          <p:spTgt spid="16"/>
                                        </p:tgtEl>
                                      </p:cBhvr>
                                    </p:animEffect>
                                  </p:childTnLst>
                                </p:cTn>
                              </p:par>
                            </p:childTnLst>
                          </p:cTn>
                        </p:par>
                        <p:par>
                          <p:cTn id="48" fill="hold">
                            <p:stCondLst>
                              <p:cond delay="3000"/>
                            </p:stCondLst>
                            <p:childTnLst>
                              <p:par>
                                <p:cTn id="49" presetID="22" presetClass="entr" presetSubtype="1" fill="hold" nodeType="afterEffect">
                                  <p:stCondLst>
                                    <p:cond delay="0"/>
                                  </p:stCondLst>
                                  <p:childTnLst>
                                    <p:set>
                                      <p:cBhvr>
                                        <p:cTn id="50" dur="1" fill="hold">
                                          <p:stCondLst>
                                            <p:cond delay="0"/>
                                          </p:stCondLst>
                                        </p:cTn>
                                        <p:tgtEl>
                                          <p:spTgt spid="56"/>
                                        </p:tgtEl>
                                        <p:attrNameLst>
                                          <p:attrName>style.visibility</p:attrName>
                                        </p:attrNameLst>
                                      </p:cBhvr>
                                      <p:to>
                                        <p:strVal val="visible"/>
                                      </p:to>
                                    </p:set>
                                    <p:animEffect transition="in" filter="wipe(up)">
                                      <p:cBhvr>
                                        <p:cTn id="51" dur="500"/>
                                        <p:tgtEl>
                                          <p:spTgt spid="56"/>
                                        </p:tgtEl>
                                      </p:cBhvr>
                                    </p:animEffect>
                                  </p:childTnLst>
                                </p:cTn>
                              </p:par>
                            </p:childTnLst>
                          </p:cTn>
                        </p:par>
                        <p:par>
                          <p:cTn id="52" fill="hold">
                            <p:stCondLst>
                              <p:cond delay="3500"/>
                            </p:stCondLst>
                            <p:childTnLst>
                              <p:par>
                                <p:cTn id="53" presetID="22" presetClass="entr" presetSubtype="4" fill="hold" nodeType="afterEffect">
                                  <p:stCondLst>
                                    <p:cond delay="0"/>
                                  </p:stCondLst>
                                  <p:childTnLst>
                                    <p:set>
                                      <p:cBhvr>
                                        <p:cTn id="54" dur="1" fill="hold">
                                          <p:stCondLst>
                                            <p:cond delay="0"/>
                                          </p:stCondLst>
                                        </p:cTn>
                                        <p:tgtEl>
                                          <p:spTgt spid="59"/>
                                        </p:tgtEl>
                                        <p:attrNameLst>
                                          <p:attrName>style.visibility</p:attrName>
                                        </p:attrNameLst>
                                      </p:cBhvr>
                                      <p:to>
                                        <p:strVal val="visible"/>
                                      </p:to>
                                    </p:set>
                                    <p:animEffect transition="in" filter="wipe(down)">
                                      <p:cBhvr>
                                        <p:cTn id="55" dur="500"/>
                                        <p:tgtEl>
                                          <p:spTgt spid="59"/>
                                        </p:tgtEl>
                                      </p:cBhvr>
                                    </p:animEffect>
                                  </p:childTnLst>
                                </p:cTn>
                              </p:par>
                            </p:childTnLst>
                          </p:cTn>
                        </p:par>
                        <p:par>
                          <p:cTn id="56" fill="hold">
                            <p:stCondLst>
                              <p:cond delay="4000"/>
                            </p:stCondLst>
                            <p:childTnLst>
                              <p:par>
                                <p:cTn id="57" presetID="22" presetClass="entr" presetSubtype="1" fill="hold" nodeType="afterEffect">
                                  <p:stCondLst>
                                    <p:cond delay="0"/>
                                  </p:stCondLst>
                                  <p:childTnLst>
                                    <p:set>
                                      <p:cBhvr>
                                        <p:cTn id="58" dur="1" fill="hold">
                                          <p:stCondLst>
                                            <p:cond delay="0"/>
                                          </p:stCondLst>
                                        </p:cTn>
                                        <p:tgtEl>
                                          <p:spTgt spid="62"/>
                                        </p:tgtEl>
                                        <p:attrNameLst>
                                          <p:attrName>style.visibility</p:attrName>
                                        </p:attrNameLst>
                                      </p:cBhvr>
                                      <p:to>
                                        <p:strVal val="visible"/>
                                      </p:to>
                                    </p:set>
                                    <p:animEffect transition="in" filter="wipe(up)">
                                      <p:cBhvr>
                                        <p:cTn id="59" dur="500"/>
                                        <p:tgtEl>
                                          <p:spTgt spid="62"/>
                                        </p:tgtEl>
                                      </p:cBhvr>
                                    </p:animEffect>
                                  </p:childTnLst>
                                </p:cTn>
                              </p:par>
                            </p:childTnLst>
                          </p:cTn>
                        </p:par>
                        <p:par>
                          <p:cTn id="60" fill="hold">
                            <p:stCondLst>
                              <p:cond delay="4500"/>
                            </p:stCondLst>
                            <p:childTnLst>
                              <p:par>
                                <p:cTn id="61" presetID="22" presetClass="entr" presetSubtype="4" fill="hold" nodeType="afterEffect">
                                  <p:stCondLst>
                                    <p:cond delay="0"/>
                                  </p:stCondLst>
                                  <p:childTnLst>
                                    <p:set>
                                      <p:cBhvr>
                                        <p:cTn id="62" dur="1" fill="hold">
                                          <p:stCondLst>
                                            <p:cond delay="0"/>
                                          </p:stCondLst>
                                        </p:cTn>
                                        <p:tgtEl>
                                          <p:spTgt spid="65"/>
                                        </p:tgtEl>
                                        <p:attrNameLst>
                                          <p:attrName>style.visibility</p:attrName>
                                        </p:attrNameLst>
                                      </p:cBhvr>
                                      <p:to>
                                        <p:strVal val="visible"/>
                                      </p:to>
                                    </p:set>
                                    <p:animEffect transition="in" filter="wipe(down)">
                                      <p:cBhvr>
                                        <p:cTn id="63"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7" grpId="0" animBg="1"/>
      <p:bldP spid="8" grpId="0" animBg="1"/>
      <p:bldP spid="14" grpId="0" animBg="1"/>
      <p:bldP spid="1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816346" y="164349"/>
            <a:ext cx="1466161" cy="341820"/>
            <a:chOff x="3816346" y="164349"/>
            <a:chExt cx="1466161" cy="341820"/>
          </a:xfrm>
        </p:grpSpPr>
        <p:sp>
          <p:nvSpPr>
            <p:cNvPr id="10" name="圆角矩形 9"/>
            <p:cNvSpPr/>
            <p:nvPr/>
          </p:nvSpPr>
          <p:spPr>
            <a:xfrm>
              <a:off x="3816346" y="164349"/>
              <a:ext cx="1466161" cy="341820"/>
            </a:xfrm>
            <a:prstGeom prst="roundRect">
              <a:avLst>
                <a:gd name="adj" fmla="val 50000"/>
              </a:avLst>
            </a:prstGeom>
            <a:solidFill>
              <a:schemeClr val="bg1"/>
            </a:solidFill>
            <a:ln w="31750">
              <a:noFill/>
            </a:ln>
            <a:effectLst>
              <a:outerShdw blurRad="4445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sp>
          <p:nvSpPr>
            <p:cNvPr id="11" name="矩形 10"/>
            <p:cNvSpPr/>
            <p:nvPr/>
          </p:nvSpPr>
          <p:spPr>
            <a:xfrm>
              <a:off x="4067561" y="196839"/>
              <a:ext cx="963726" cy="247760"/>
            </a:xfrm>
            <a:prstGeom prst="rect">
              <a:avLst/>
            </a:prstGeom>
          </p:spPr>
          <p:txBody>
            <a:bodyPr wrap="none">
              <a:spAutoFit/>
            </a:bodyPr>
            <a:lstStyle/>
            <a:p>
              <a:pPr algn="ctr"/>
              <a:r>
                <a:rPr lang="zh-CN" altLang="en-US" sz="1010" b="1" dirty="0" smtClean="0">
                  <a:solidFill>
                    <a:srgbClr val="0064C6"/>
                  </a:solidFill>
                  <a:latin typeface="微软雅黑" panose="020B0503020204020204" pitchFamily="34" charset="-122"/>
                  <a:ea typeface="微软雅黑" panose="020B0503020204020204" pitchFamily="34" charset="-122"/>
                </a:rPr>
                <a:t>单击添加标题</a:t>
              </a:r>
              <a:endParaRPr lang="zh-CN" altLang="en-US" sz="1010" b="1" dirty="0">
                <a:solidFill>
                  <a:srgbClr val="0064C6"/>
                </a:solidFill>
                <a:latin typeface="微软雅黑" panose="020B0503020204020204" pitchFamily="34" charset="-122"/>
                <a:ea typeface="微软雅黑" panose="020B0503020204020204" pitchFamily="34" charset="-122"/>
              </a:endParaRPr>
            </a:p>
          </p:txBody>
        </p:sp>
      </p:grpSp>
      <p:sp>
        <p:nvSpPr>
          <p:cNvPr id="12" name="矩形 11"/>
          <p:cNvSpPr/>
          <p:nvPr/>
        </p:nvSpPr>
        <p:spPr>
          <a:xfrm>
            <a:off x="3011691" y="196839"/>
            <a:ext cx="681387" cy="248004"/>
          </a:xfrm>
          <a:prstGeom prst="rect">
            <a:avLst/>
          </a:prstGeom>
        </p:spPr>
        <p:txBody>
          <a:bodyPr wrap="none">
            <a:spAutoFit/>
          </a:bodyPr>
          <a:lstStyle/>
          <a:p>
            <a:pPr algn="ctr"/>
            <a:r>
              <a:rPr lang="en-US" altLang="zh-CN" sz="1010" b="1" dirty="0">
                <a:solidFill>
                  <a:schemeClr val="bg1">
                    <a:lumMod val="65000"/>
                  </a:schemeClr>
                </a:solidFill>
                <a:latin typeface="微软雅黑" panose="020B0503020204020204" pitchFamily="34" charset="-122"/>
                <a:ea typeface="微软雅黑" panose="020B0503020204020204" pitchFamily="34" charset="-122"/>
              </a:rPr>
              <a:t>&gt;&gt;&gt;&gt;&gt;</a:t>
            </a:r>
            <a:endParaRPr lang="zh-CN" altLang="en-US" sz="1010" b="1"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3" name="矩形 12"/>
          <p:cNvSpPr/>
          <p:nvPr/>
        </p:nvSpPr>
        <p:spPr>
          <a:xfrm>
            <a:off x="5386604" y="196839"/>
            <a:ext cx="681387" cy="248004"/>
          </a:xfrm>
          <a:prstGeom prst="rect">
            <a:avLst/>
          </a:prstGeom>
        </p:spPr>
        <p:txBody>
          <a:bodyPr wrap="none">
            <a:spAutoFit/>
          </a:bodyPr>
          <a:lstStyle/>
          <a:p>
            <a:pPr algn="ctr"/>
            <a:r>
              <a:rPr lang="en-US" altLang="zh-CN" sz="1010" b="1" dirty="0">
                <a:solidFill>
                  <a:schemeClr val="bg1">
                    <a:lumMod val="65000"/>
                  </a:schemeClr>
                </a:solidFill>
                <a:latin typeface="微软雅黑" panose="020B0503020204020204" pitchFamily="34" charset="-122"/>
                <a:ea typeface="微软雅黑" panose="020B0503020204020204" pitchFamily="34" charset="-122"/>
              </a:rPr>
              <a:t>&lt;&lt;&lt;&lt;&lt;</a:t>
            </a:r>
            <a:endParaRPr lang="zh-CN" altLang="en-US" sz="1010" b="1"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7" name="椭圆 6"/>
          <p:cNvSpPr/>
          <p:nvPr/>
        </p:nvSpPr>
        <p:spPr>
          <a:xfrm>
            <a:off x="1365699" y="1319649"/>
            <a:ext cx="2779344" cy="2779344"/>
          </a:xfrm>
          <a:prstGeom prst="ellipse">
            <a:avLst/>
          </a:prstGeom>
          <a:solidFill>
            <a:schemeClr val="bg1">
              <a:alpha val="90000"/>
            </a:schemeClr>
          </a:solidFill>
          <a:ln w="15875">
            <a:solidFill>
              <a:schemeClr val="bg1"/>
            </a:solid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41" tIns="34270" rIns="68541" bIns="34270" numCol="1" spcCol="0" rtlCol="0" fromWordArt="0" anchor="ctr" anchorCtr="0" forceAA="0" compatLnSpc="1">
            <a:noAutofit/>
          </a:bodyPr>
          <a:lstStyle/>
          <a:p>
            <a:pPr algn="ctr" defTabSz="684958">
              <a:defRPr/>
            </a:pPr>
            <a:endParaRPr lang="zh-CN" altLang="en-US">
              <a:solidFill>
                <a:srgbClr val="008AF2"/>
              </a:solidFill>
              <a:latin typeface="微软雅黑" panose="020B0503020204020204" pitchFamily="34" charset="-122"/>
              <a:ea typeface="微软雅黑" panose="020B0503020204020204" pitchFamily="34" charset="-122"/>
            </a:endParaRPr>
          </a:p>
        </p:txBody>
      </p:sp>
      <p:sp>
        <p:nvSpPr>
          <p:cNvPr id="8" name="椭圆 7"/>
          <p:cNvSpPr/>
          <p:nvPr/>
        </p:nvSpPr>
        <p:spPr>
          <a:xfrm>
            <a:off x="2239140" y="2193090"/>
            <a:ext cx="1032466" cy="1032466"/>
          </a:xfrm>
          <a:prstGeom prst="ellipse">
            <a:avLst/>
          </a:prstGeom>
          <a:solidFill>
            <a:schemeClr val="bg1"/>
          </a:solidFill>
          <a:ln>
            <a:noFill/>
          </a:ln>
          <a:effectLst>
            <a:outerShdw blurRad="152400" dist="76200" dir="2700000" algn="tl" rotWithShape="0">
              <a:schemeClr val="accent3">
                <a:lumMod val="50000"/>
                <a:alpha val="6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4958">
              <a:defRPr/>
            </a:pPr>
            <a:endParaRPr lang="zh-CN" altLang="en-US">
              <a:solidFill>
                <a:srgbClr val="008AF2"/>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1996157" y="1949830"/>
            <a:ext cx="1520224" cy="1520224"/>
            <a:chOff x="2236658" y="2053688"/>
            <a:chExt cx="2604995" cy="2604995"/>
          </a:xfrm>
        </p:grpSpPr>
        <p:sp>
          <p:nvSpPr>
            <p:cNvPr id="15" name="椭圆 14"/>
            <p:cNvSpPr/>
            <p:nvPr/>
          </p:nvSpPr>
          <p:spPr>
            <a:xfrm>
              <a:off x="2276864" y="2094264"/>
              <a:ext cx="2522186" cy="2522186"/>
            </a:xfrm>
            <a:prstGeom prst="ellipse">
              <a:avLst/>
            </a:prstGeom>
            <a:noFill/>
            <a:ln w="12700">
              <a:solidFill>
                <a:srgbClr val="008AF2"/>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4958">
                <a:defRPr/>
              </a:pPr>
              <a:endParaRPr lang="zh-CN" altLang="en-US">
                <a:solidFill>
                  <a:srgbClr val="008AF2"/>
                </a:solidFill>
                <a:latin typeface="微软雅黑" panose="020B0503020204020204" pitchFamily="34" charset="-122"/>
                <a:ea typeface="微软雅黑" panose="020B0503020204020204" pitchFamily="34" charset="-122"/>
              </a:endParaRPr>
            </a:p>
          </p:txBody>
        </p:sp>
        <p:sp>
          <p:nvSpPr>
            <p:cNvPr id="16" name="等腰三角形 15"/>
            <p:cNvSpPr/>
            <p:nvPr/>
          </p:nvSpPr>
          <p:spPr>
            <a:xfrm>
              <a:off x="2236658" y="3321657"/>
              <a:ext cx="85632" cy="73820"/>
            </a:xfrm>
            <a:prstGeom prst="triangle">
              <a:avLst/>
            </a:prstGeom>
            <a:solidFill>
              <a:schemeClr val="bg1"/>
            </a:solidFill>
            <a:ln>
              <a:solidFill>
                <a:srgbClr val="008A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4958">
                <a:defRPr/>
              </a:pPr>
              <a:endParaRPr lang="zh-CN" altLang="en-US">
                <a:solidFill>
                  <a:srgbClr val="008AF2"/>
                </a:solidFill>
                <a:latin typeface="微软雅黑" panose="020B0503020204020204" pitchFamily="34" charset="-122"/>
                <a:ea typeface="微软雅黑" panose="020B0503020204020204" pitchFamily="34" charset="-122"/>
              </a:endParaRPr>
            </a:p>
          </p:txBody>
        </p:sp>
        <p:sp>
          <p:nvSpPr>
            <p:cNvPr id="17" name="等腰三角形 16"/>
            <p:cNvSpPr/>
            <p:nvPr/>
          </p:nvSpPr>
          <p:spPr>
            <a:xfrm rot="16200000">
              <a:off x="3498721" y="4578957"/>
              <a:ext cx="85632" cy="73820"/>
            </a:xfrm>
            <a:prstGeom prst="triangle">
              <a:avLst/>
            </a:prstGeom>
            <a:solidFill>
              <a:schemeClr val="bg1"/>
            </a:solidFill>
            <a:ln>
              <a:solidFill>
                <a:srgbClr val="008A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4958">
                <a:defRPr/>
              </a:pPr>
              <a:endParaRPr lang="zh-CN" altLang="en-US">
                <a:solidFill>
                  <a:srgbClr val="008AF2"/>
                </a:solidFill>
                <a:latin typeface="微软雅黑" panose="020B0503020204020204" pitchFamily="34" charset="-122"/>
                <a:ea typeface="微软雅黑" panose="020B0503020204020204" pitchFamily="34" charset="-122"/>
              </a:endParaRPr>
            </a:p>
          </p:txBody>
        </p:sp>
        <p:sp>
          <p:nvSpPr>
            <p:cNvPr id="18" name="等腰三角形 17"/>
            <p:cNvSpPr/>
            <p:nvPr/>
          </p:nvSpPr>
          <p:spPr>
            <a:xfrm rot="10800000">
              <a:off x="4756021" y="3321658"/>
              <a:ext cx="85632" cy="73820"/>
            </a:xfrm>
            <a:prstGeom prst="triangle">
              <a:avLst/>
            </a:prstGeom>
            <a:solidFill>
              <a:schemeClr val="bg1"/>
            </a:solidFill>
            <a:ln>
              <a:solidFill>
                <a:srgbClr val="008A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4958">
                <a:defRPr/>
              </a:pPr>
              <a:endParaRPr lang="zh-CN" altLang="en-US">
                <a:solidFill>
                  <a:srgbClr val="008AF2"/>
                </a:solidFill>
                <a:latin typeface="微软雅黑" panose="020B0503020204020204" pitchFamily="34" charset="-122"/>
                <a:ea typeface="微软雅黑" panose="020B0503020204020204" pitchFamily="34" charset="-122"/>
              </a:endParaRPr>
            </a:p>
          </p:txBody>
        </p:sp>
        <p:sp>
          <p:nvSpPr>
            <p:cNvPr id="19" name="等腰三角形 18"/>
            <p:cNvSpPr/>
            <p:nvPr/>
          </p:nvSpPr>
          <p:spPr>
            <a:xfrm rot="5400000">
              <a:off x="3498721" y="2059594"/>
              <a:ext cx="85632" cy="73820"/>
            </a:xfrm>
            <a:prstGeom prst="triangle">
              <a:avLst/>
            </a:prstGeom>
            <a:solidFill>
              <a:schemeClr val="bg1"/>
            </a:solidFill>
            <a:ln>
              <a:solidFill>
                <a:srgbClr val="008A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4958">
                <a:defRPr/>
              </a:pPr>
              <a:endParaRPr lang="zh-CN" altLang="en-US">
                <a:solidFill>
                  <a:srgbClr val="008AF2"/>
                </a:solidFill>
                <a:latin typeface="微软雅黑" panose="020B0503020204020204" pitchFamily="34" charset="-122"/>
                <a:ea typeface="微软雅黑" panose="020B0503020204020204" pitchFamily="34" charset="-122"/>
              </a:endParaRPr>
            </a:p>
          </p:txBody>
        </p:sp>
      </p:grpSp>
      <p:grpSp>
        <p:nvGrpSpPr>
          <p:cNvPr id="20" name="组合 19"/>
          <p:cNvGrpSpPr/>
          <p:nvPr/>
        </p:nvGrpSpPr>
        <p:grpSpPr>
          <a:xfrm>
            <a:off x="1713194" y="1667144"/>
            <a:ext cx="2084353" cy="2084353"/>
            <a:chOff x="2236658" y="2053688"/>
            <a:chExt cx="2604995" cy="2604995"/>
          </a:xfrm>
        </p:grpSpPr>
        <p:sp>
          <p:nvSpPr>
            <p:cNvPr id="21" name="椭圆 20"/>
            <p:cNvSpPr/>
            <p:nvPr/>
          </p:nvSpPr>
          <p:spPr>
            <a:xfrm>
              <a:off x="2276864" y="2094264"/>
              <a:ext cx="2522186" cy="2522186"/>
            </a:xfrm>
            <a:prstGeom prst="ellipse">
              <a:avLst/>
            </a:prstGeom>
            <a:noFill/>
            <a:ln w="12700">
              <a:solidFill>
                <a:srgbClr val="008AF2"/>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4958">
                <a:defRPr/>
              </a:pPr>
              <a:endParaRPr lang="zh-CN" altLang="en-US">
                <a:solidFill>
                  <a:srgbClr val="008AF2"/>
                </a:solidFill>
                <a:latin typeface="微软雅黑" panose="020B0503020204020204" pitchFamily="34" charset="-122"/>
                <a:ea typeface="微软雅黑" panose="020B0503020204020204" pitchFamily="34" charset="-122"/>
              </a:endParaRPr>
            </a:p>
          </p:txBody>
        </p:sp>
        <p:sp>
          <p:nvSpPr>
            <p:cNvPr id="22" name="等腰三角形 21"/>
            <p:cNvSpPr/>
            <p:nvPr/>
          </p:nvSpPr>
          <p:spPr>
            <a:xfrm>
              <a:off x="2236658" y="3321657"/>
              <a:ext cx="85632" cy="73820"/>
            </a:xfrm>
            <a:prstGeom prst="triangle">
              <a:avLst/>
            </a:prstGeom>
            <a:solidFill>
              <a:schemeClr val="bg1"/>
            </a:solidFill>
            <a:ln>
              <a:solidFill>
                <a:srgbClr val="008A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4958">
                <a:defRPr/>
              </a:pPr>
              <a:endParaRPr lang="zh-CN" altLang="en-US">
                <a:solidFill>
                  <a:srgbClr val="008AF2"/>
                </a:solidFill>
                <a:latin typeface="微软雅黑" panose="020B0503020204020204" pitchFamily="34" charset="-122"/>
                <a:ea typeface="微软雅黑" panose="020B0503020204020204" pitchFamily="34" charset="-122"/>
              </a:endParaRPr>
            </a:p>
          </p:txBody>
        </p:sp>
        <p:sp>
          <p:nvSpPr>
            <p:cNvPr id="23" name="等腰三角形 22"/>
            <p:cNvSpPr/>
            <p:nvPr/>
          </p:nvSpPr>
          <p:spPr>
            <a:xfrm rot="16200000">
              <a:off x="3498721" y="4578957"/>
              <a:ext cx="85632" cy="73820"/>
            </a:xfrm>
            <a:prstGeom prst="triangle">
              <a:avLst/>
            </a:prstGeom>
            <a:solidFill>
              <a:schemeClr val="bg1"/>
            </a:solidFill>
            <a:ln>
              <a:solidFill>
                <a:srgbClr val="008A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4958">
                <a:defRPr/>
              </a:pPr>
              <a:endParaRPr lang="zh-CN" altLang="en-US">
                <a:solidFill>
                  <a:srgbClr val="008AF2"/>
                </a:solidFill>
                <a:latin typeface="微软雅黑" panose="020B0503020204020204" pitchFamily="34" charset="-122"/>
                <a:ea typeface="微软雅黑" panose="020B0503020204020204" pitchFamily="34" charset="-122"/>
              </a:endParaRPr>
            </a:p>
          </p:txBody>
        </p:sp>
        <p:sp>
          <p:nvSpPr>
            <p:cNvPr id="24" name="等腰三角形 23"/>
            <p:cNvSpPr/>
            <p:nvPr/>
          </p:nvSpPr>
          <p:spPr>
            <a:xfrm rot="10800000">
              <a:off x="4756021" y="3321658"/>
              <a:ext cx="85632" cy="73820"/>
            </a:xfrm>
            <a:prstGeom prst="triangle">
              <a:avLst/>
            </a:prstGeom>
            <a:solidFill>
              <a:schemeClr val="bg1"/>
            </a:solidFill>
            <a:ln>
              <a:solidFill>
                <a:srgbClr val="008A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4958">
                <a:defRPr/>
              </a:pPr>
              <a:endParaRPr lang="zh-CN" altLang="en-US">
                <a:solidFill>
                  <a:srgbClr val="008AF2"/>
                </a:solidFill>
                <a:latin typeface="微软雅黑" panose="020B0503020204020204" pitchFamily="34" charset="-122"/>
                <a:ea typeface="微软雅黑" panose="020B0503020204020204" pitchFamily="34" charset="-122"/>
              </a:endParaRPr>
            </a:p>
          </p:txBody>
        </p:sp>
        <p:sp>
          <p:nvSpPr>
            <p:cNvPr id="25" name="等腰三角形 24"/>
            <p:cNvSpPr/>
            <p:nvPr/>
          </p:nvSpPr>
          <p:spPr>
            <a:xfrm rot="5400000">
              <a:off x="3498721" y="2059594"/>
              <a:ext cx="85632" cy="73820"/>
            </a:xfrm>
            <a:prstGeom prst="triangle">
              <a:avLst/>
            </a:prstGeom>
            <a:solidFill>
              <a:schemeClr val="bg1"/>
            </a:solidFill>
            <a:ln>
              <a:solidFill>
                <a:srgbClr val="008A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4958">
                <a:defRPr/>
              </a:pPr>
              <a:endParaRPr lang="zh-CN" altLang="en-US">
                <a:solidFill>
                  <a:srgbClr val="008AF2"/>
                </a:solidFill>
                <a:latin typeface="微软雅黑" panose="020B0503020204020204" pitchFamily="34" charset="-122"/>
                <a:ea typeface="微软雅黑" panose="020B0503020204020204" pitchFamily="34" charset="-122"/>
              </a:endParaRPr>
            </a:p>
          </p:txBody>
        </p:sp>
      </p:grpSp>
      <p:sp>
        <p:nvSpPr>
          <p:cNvPr id="26" name="文本框 18"/>
          <p:cNvSpPr txBox="1"/>
          <p:nvPr/>
        </p:nvSpPr>
        <p:spPr>
          <a:xfrm>
            <a:off x="2409522" y="2503412"/>
            <a:ext cx="680705" cy="738179"/>
          </a:xfrm>
          <a:prstGeom prst="rect">
            <a:avLst/>
          </a:prstGeom>
          <a:noFill/>
        </p:spPr>
        <p:txBody>
          <a:bodyPr wrap="square" rtlCol="0">
            <a:spAutoFit/>
          </a:bodyPr>
          <a:lstStyle/>
          <a:p>
            <a:pPr algn="ctr" defTabSz="684958">
              <a:defRPr/>
            </a:pPr>
            <a:r>
              <a:rPr lang="zh-CN" altLang="en-US" sz="2099" dirty="0">
                <a:solidFill>
                  <a:srgbClr val="008AF2"/>
                </a:solidFill>
                <a:latin typeface="微软雅黑" panose="020B0503020204020204" pitchFamily="34" charset="-122"/>
                <a:ea typeface="微软雅黑" panose="020B0503020204020204" pitchFamily="34" charset="-122"/>
              </a:rPr>
              <a:t>需求</a:t>
            </a:r>
          </a:p>
        </p:txBody>
      </p:sp>
      <p:sp>
        <p:nvSpPr>
          <p:cNvPr id="27" name="矩形 26"/>
          <p:cNvSpPr/>
          <p:nvPr/>
        </p:nvSpPr>
        <p:spPr>
          <a:xfrm>
            <a:off x="2432304" y="1403922"/>
            <a:ext cx="646133" cy="230761"/>
          </a:xfrm>
          <a:prstGeom prst="rect">
            <a:avLst/>
          </a:prstGeom>
        </p:spPr>
        <p:txBody>
          <a:bodyPr wrap="none">
            <a:spAutoFit/>
          </a:bodyPr>
          <a:lstStyle/>
          <a:p>
            <a:pPr algn="ctr" defTabSz="684958">
              <a:defRPr/>
            </a:pPr>
            <a:r>
              <a:rPr lang="zh-CN" altLang="en-US" sz="900" dirty="0">
                <a:solidFill>
                  <a:srgbClr val="008AF2"/>
                </a:solidFill>
                <a:latin typeface="微软雅黑" panose="020B0503020204020204" pitchFamily="34" charset="-122"/>
                <a:ea typeface="微软雅黑" panose="020B0503020204020204" pitchFamily="34" charset="-122"/>
              </a:rPr>
              <a:t>添加标题</a:t>
            </a:r>
          </a:p>
        </p:txBody>
      </p:sp>
      <p:sp>
        <p:nvSpPr>
          <p:cNvPr id="28" name="矩形 27"/>
          <p:cNvSpPr/>
          <p:nvPr/>
        </p:nvSpPr>
        <p:spPr>
          <a:xfrm>
            <a:off x="3749738" y="2479315"/>
            <a:ext cx="415371" cy="369218"/>
          </a:xfrm>
          <a:prstGeom prst="rect">
            <a:avLst/>
          </a:prstGeom>
        </p:spPr>
        <p:txBody>
          <a:bodyPr wrap="none">
            <a:spAutoFit/>
          </a:bodyPr>
          <a:lstStyle/>
          <a:p>
            <a:pPr algn="ctr" defTabSz="684958">
              <a:defRPr/>
            </a:pPr>
            <a:r>
              <a:rPr lang="zh-CN" altLang="en-US" sz="900" dirty="0">
                <a:solidFill>
                  <a:srgbClr val="008AF2"/>
                </a:solidFill>
                <a:latin typeface="微软雅黑" panose="020B0503020204020204" pitchFamily="34" charset="-122"/>
                <a:ea typeface="微软雅黑" panose="020B0503020204020204" pitchFamily="34" charset="-122"/>
              </a:rPr>
              <a:t>添加</a:t>
            </a:r>
            <a:endParaRPr lang="en-US" altLang="zh-CN" sz="900" dirty="0">
              <a:solidFill>
                <a:srgbClr val="008AF2"/>
              </a:solidFill>
              <a:latin typeface="微软雅黑" panose="020B0503020204020204" pitchFamily="34" charset="-122"/>
              <a:ea typeface="微软雅黑" panose="020B0503020204020204" pitchFamily="34" charset="-122"/>
            </a:endParaRPr>
          </a:p>
          <a:p>
            <a:pPr algn="ctr" defTabSz="684958">
              <a:defRPr/>
            </a:pPr>
            <a:r>
              <a:rPr lang="zh-CN" altLang="en-US" sz="900" dirty="0">
                <a:solidFill>
                  <a:srgbClr val="008AF2"/>
                </a:solidFill>
                <a:latin typeface="微软雅黑" panose="020B0503020204020204" pitchFamily="34" charset="-122"/>
                <a:ea typeface="微软雅黑" panose="020B0503020204020204" pitchFamily="34" charset="-122"/>
              </a:rPr>
              <a:t>标题</a:t>
            </a:r>
          </a:p>
        </p:txBody>
      </p:sp>
      <p:sp>
        <p:nvSpPr>
          <p:cNvPr id="29" name="矩形 28"/>
          <p:cNvSpPr/>
          <p:nvPr/>
        </p:nvSpPr>
        <p:spPr>
          <a:xfrm>
            <a:off x="1339924" y="2533290"/>
            <a:ext cx="415371" cy="369218"/>
          </a:xfrm>
          <a:prstGeom prst="rect">
            <a:avLst/>
          </a:prstGeom>
        </p:spPr>
        <p:txBody>
          <a:bodyPr wrap="none">
            <a:spAutoFit/>
          </a:bodyPr>
          <a:lstStyle/>
          <a:p>
            <a:pPr algn="ctr" defTabSz="684958">
              <a:defRPr/>
            </a:pPr>
            <a:r>
              <a:rPr lang="zh-CN" altLang="en-US" sz="900" dirty="0">
                <a:solidFill>
                  <a:srgbClr val="008AF2"/>
                </a:solidFill>
                <a:latin typeface="微软雅黑" panose="020B0503020204020204" pitchFamily="34" charset="-122"/>
                <a:ea typeface="微软雅黑" panose="020B0503020204020204" pitchFamily="34" charset="-122"/>
              </a:rPr>
              <a:t>添加</a:t>
            </a:r>
            <a:endParaRPr lang="en-US" altLang="zh-CN" sz="900" dirty="0">
              <a:solidFill>
                <a:srgbClr val="008AF2"/>
              </a:solidFill>
              <a:latin typeface="微软雅黑" panose="020B0503020204020204" pitchFamily="34" charset="-122"/>
              <a:ea typeface="微软雅黑" panose="020B0503020204020204" pitchFamily="34" charset="-122"/>
            </a:endParaRPr>
          </a:p>
          <a:p>
            <a:pPr algn="ctr" defTabSz="684958">
              <a:defRPr/>
            </a:pPr>
            <a:r>
              <a:rPr lang="zh-CN" altLang="en-US" sz="900" dirty="0">
                <a:solidFill>
                  <a:srgbClr val="008AF2"/>
                </a:solidFill>
                <a:latin typeface="微软雅黑" panose="020B0503020204020204" pitchFamily="34" charset="-122"/>
                <a:ea typeface="微软雅黑" panose="020B0503020204020204" pitchFamily="34" charset="-122"/>
              </a:rPr>
              <a:t>标题</a:t>
            </a:r>
          </a:p>
        </p:txBody>
      </p:sp>
      <p:sp>
        <p:nvSpPr>
          <p:cNvPr id="30" name="矩形 29"/>
          <p:cNvSpPr/>
          <p:nvPr/>
        </p:nvSpPr>
        <p:spPr>
          <a:xfrm>
            <a:off x="2432304" y="3802772"/>
            <a:ext cx="646133" cy="230761"/>
          </a:xfrm>
          <a:prstGeom prst="rect">
            <a:avLst/>
          </a:prstGeom>
        </p:spPr>
        <p:txBody>
          <a:bodyPr wrap="none">
            <a:spAutoFit/>
          </a:bodyPr>
          <a:lstStyle/>
          <a:p>
            <a:pPr algn="ctr" defTabSz="684958">
              <a:defRPr/>
            </a:pPr>
            <a:r>
              <a:rPr lang="zh-CN" altLang="en-US" sz="900" dirty="0">
                <a:solidFill>
                  <a:srgbClr val="008AF2"/>
                </a:solidFill>
                <a:latin typeface="微软雅黑" panose="020B0503020204020204" pitchFamily="34" charset="-122"/>
                <a:ea typeface="微软雅黑" panose="020B0503020204020204" pitchFamily="34" charset="-122"/>
              </a:rPr>
              <a:t>添加标题</a:t>
            </a:r>
          </a:p>
        </p:txBody>
      </p:sp>
      <p:grpSp>
        <p:nvGrpSpPr>
          <p:cNvPr id="31" name="组合 30"/>
          <p:cNvGrpSpPr/>
          <p:nvPr/>
        </p:nvGrpSpPr>
        <p:grpSpPr>
          <a:xfrm>
            <a:off x="3924297" y="1176393"/>
            <a:ext cx="404293" cy="404293"/>
            <a:chOff x="6067821" y="2492896"/>
            <a:chExt cx="539364" cy="539364"/>
          </a:xfrm>
        </p:grpSpPr>
        <p:sp>
          <p:nvSpPr>
            <p:cNvPr id="32" name="椭圆 31"/>
            <p:cNvSpPr/>
            <p:nvPr/>
          </p:nvSpPr>
          <p:spPr>
            <a:xfrm>
              <a:off x="6067821" y="2492896"/>
              <a:ext cx="539364" cy="539364"/>
            </a:xfrm>
            <a:prstGeom prst="ellipse">
              <a:avLst/>
            </a:prstGeom>
            <a:solidFill>
              <a:srgbClr val="FFFFFF"/>
            </a:solidFill>
            <a:ln w="12700" cap="flat" cmpd="sng" algn="ctr">
              <a:noFill/>
              <a:prstDash val="solid"/>
              <a:miter lim="800000"/>
            </a:ln>
            <a:effectLst>
              <a:outerShdw blurRad="127000" dist="38100" dir="2700000" algn="tl" rotWithShape="0">
                <a:prstClr val="black">
                  <a:alpha val="40000"/>
                </a:prstClr>
              </a:outerShdw>
            </a:effectLst>
          </p:spPr>
          <p:txBody>
            <a:bodyPr rtlCol="0" anchor="ctr"/>
            <a:lstStyle/>
            <a:p>
              <a:pPr algn="ctr">
                <a:defRPr/>
              </a:pPr>
              <a:endParaRPr lang="zh-CN" altLang="en-US" sz="1050" kern="0">
                <a:solidFill>
                  <a:srgbClr val="FFFFFF"/>
                </a:solidFill>
              </a:endParaRPr>
            </a:p>
          </p:txBody>
        </p:sp>
        <p:sp>
          <p:nvSpPr>
            <p:cNvPr id="33" name="文本框 9"/>
            <p:cNvSpPr txBox="1"/>
            <p:nvPr/>
          </p:nvSpPr>
          <p:spPr>
            <a:xfrm>
              <a:off x="6069516" y="2579631"/>
              <a:ext cx="535974" cy="430999"/>
            </a:xfrm>
            <a:prstGeom prst="rect">
              <a:avLst/>
            </a:prstGeom>
            <a:noFill/>
          </p:spPr>
          <p:txBody>
            <a:bodyPr wrap="square" rtlCol="0">
              <a:spAutoFit/>
            </a:bodyPr>
            <a:lstStyle/>
            <a:p>
              <a:pPr algn="ctr"/>
              <a:r>
                <a:rPr lang="en-US" altLang="zh-CN" sz="1500" dirty="0">
                  <a:solidFill>
                    <a:srgbClr val="007DDA"/>
                  </a:solidFill>
                  <a:latin typeface="Impact MT Std" pitchFamily="34" charset="0"/>
                </a:rPr>
                <a:t>01</a:t>
              </a:r>
              <a:endParaRPr lang="zh-CN" altLang="en-US" sz="1500" dirty="0">
                <a:solidFill>
                  <a:srgbClr val="007DDA"/>
                </a:solidFill>
                <a:latin typeface="Impact MT Std" pitchFamily="34" charset="0"/>
              </a:endParaRPr>
            </a:p>
          </p:txBody>
        </p:sp>
      </p:grpSp>
      <p:grpSp>
        <p:nvGrpSpPr>
          <p:cNvPr id="34" name="组合 33"/>
          <p:cNvGrpSpPr/>
          <p:nvPr/>
        </p:nvGrpSpPr>
        <p:grpSpPr>
          <a:xfrm>
            <a:off x="4540337" y="1060444"/>
            <a:ext cx="3022616" cy="647781"/>
            <a:chOff x="1911251" y="1321493"/>
            <a:chExt cx="1373453" cy="864199"/>
          </a:xfrm>
        </p:grpSpPr>
        <p:sp>
          <p:nvSpPr>
            <p:cNvPr id="35" name="矩形 34"/>
            <p:cNvSpPr/>
            <p:nvPr/>
          </p:nvSpPr>
          <p:spPr>
            <a:xfrm>
              <a:off x="1911251" y="1321493"/>
              <a:ext cx="437774" cy="330861"/>
            </a:xfrm>
            <a:prstGeom prst="rect">
              <a:avLst/>
            </a:prstGeom>
          </p:spPr>
          <p:txBody>
            <a:bodyPr wrap="none">
              <a:spAutoFit/>
            </a:bodyPr>
            <a:lstStyle/>
            <a:p>
              <a:r>
                <a:rPr lang="zh-CN" altLang="en-US" sz="1010" b="1" dirty="0">
                  <a:solidFill>
                    <a:srgbClr val="007DDA"/>
                  </a:solidFill>
                  <a:latin typeface="微软雅黑" panose="020B0503020204020204" pitchFamily="34" charset="-122"/>
                  <a:ea typeface="微软雅黑" panose="020B0503020204020204" pitchFamily="34" charset="-122"/>
                </a:rPr>
                <a:t>在此添加标题</a:t>
              </a:r>
            </a:p>
          </p:txBody>
        </p:sp>
        <p:sp>
          <p:nvSpPr>
            <p:cNvPr id="36" name="矩形 35"/>
            <p:cNvSpPr/>
            <p:nvPr/>
          </p:nvSpPr>
          <p:spPr>
            <a:xfrm>
              <a:off x="1911251" y="1631551"/>
              <a:ext cx="1373453" cy="554141"/>
            </a:xfrm>
            <a:prstGeom prst="rect">
              <a:avLst/>
            </a:prstGeom>
          </p:spPr>
          <p:txBody>
            <a:bodyPr wrap="square" anchor="ctr">
              <a:spAutoFit/>
            </a:bodyPr>
            <a:lstStyle/>
            <a:p>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p>
          </p:txBody>
        </p:sp>
      </p:grpSp>
      <p:sp>
        <p:nvSpPr>
          <p:cNvPr id="37" name="矩形 36"/>
          <p:cNvSpPr/>
          <p:nvPr/>
        </p:nvSpPr>
        <p:spPr>
          <a:xfrm>
            <a:off x="4452092" y="1131240"/>
            <a:ext cx="34269" cy="520242"/>
          </a:xfrm>
          <a:prstGeom prst="rect">
            <a:avLst/>
          </a:prstGeom>
          <a:solidFill>
            <a:srgbClr val="007D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grpSp>
        <p:nvGrpSpPr>
          <p:cNvPr id="38" name="组合 37"/>
          <p:cNvGrpSpPr/>
          <p:nvPr/>
        </p:nvGrpSpPr>
        <p:grpSpPr>
          <a:xfrm>
            <a:off x="4410074" y="2051509"/>
            <a:ext cx="404293" cy="404293"/>
            <a:chOff x="6067821" y="2492896"/>
            <a:chExt cx="539364" cy="539364"/>
          </a:xfrm>
        </p:grpSpPr>
        <p:sp>
          <p:nvSpPr>
            <p:cNvPr id="39" name="椭圆 38"/>
            <p:cNvSpPr/>
            <p:nvPr/>
          </p:nvSpPr>
          <p:spPr>
            <a:xfrm>
              <a:off x="6067821" y="2492896"/>
              <a:ext cx="539364" cy="539364"/>
            </a:xfrm>
            <a:prstGeom prst="ellipse">
              <a:avLst/>
            </a:prstGeom>
            <a:solidFill>
              <a:srgbClr val="FFFFFF"/>
            </a:solidFill>
            <a:ln w="12700" cap="flat" cmpd="sng" algn="ctr">
              <a:noFill/>
              <a:prstDash val="solid"/>
              <a:miter lim="800000"/>
            </a:ln>
            <a:effectLst>
              <a:outerShdw blurRad="127000" dist="38100" dir="2700000" algn="tl" rotWithShape="0">
                <a:prstClr val="black">
                  <a:alpha val="40000"/>
                </a:prstClr>
              </a:outerShdw>
            </a:effectLst>
          </p:spPr>
          <p:txBody>
            <a:bodyPr rtlCol="0" anchor="ctr"/>
            <a:lstStyle/>
            <a:p>
              <a:pPr algn="ctr">
                <a:defRPr/>
              </a:pPr>
              <a:endParaRPr lang="zh-CN" altLang="en-US" sz="1050" kern="0">
                <a:solidFill>
                  <a:srgbClr val="FFFFFF"/>
                </a:solidFill>
              </a:endParaRPr>
            </a:p>
          </p:txBody>
        </p:sp>
        <p:sp>
          <p:nvSpPr>
            <p:cNvPr id="40" name="文本框 9"/>
            <p:cNvSpPr txBox="1"/>
            <p:nvPr/>
          </p:nvSpPr>
          <p:spPr>
            <a:xfrm>
              <a:off x="6069516" y="2579631"/>
              <a:ext cx="535974" cy="430999"/>
            </a:xfrm>
            <a:prstGeom prst="rect">
              <a:avLst/>
            </a:prstGeom>
            <a:noFill/>
          </p:spPr>
          <p:txBody>
            <a:bodyPr wrap="square" rtlCol="0">
              <a:spAutoFit/>
            </a:bodyPr>
            <a:lstStyle/>
            <a:p>
              <a:pPr algn="ctr"/>
              <a:r>
                <a:rPr lang="en-US" altLang="zh-CN" sz="1500" dirty="0">
                  <a:solidFill>
                    <a:srgbClr val="007DDA"/>
                  </a:solidFill>
                  <a:latin typeface="Impact MT Std" pitchFamily="34" charset="0"/>
                </a:rPr>
                <a:t>02</a:t>
              </a:r>
              <a:endParaRPr lang="zh-CN" altLang="en-US" sz="1500" dirty="0">
                <a:solidFill>
                  <a:srgbClr val="007DDA"/>
                </a:solidFill>
                <a:latin typeface="Impact MT Std" pitchFamily="34" charset="0"/>
              </a:endParaRPr>
            </a:p>
          </p:txBody>
        </p:sp>
      </p:grpSp>
      <p:grpSp>
        <p:nvGrpSpPr>
          <p:cNvPr id="41" name="组合 40"/>
          <p:cNvGrpSpPr/>
          <p:nvPr/>
        </p:nvGrpSpPr>
        <p:grpSpPr>
          <a:xfrm>
            <a:off x="5026115" y="1935560"/>
            <a:ext cx="3022616" cy="647781"/>
            <a:chOff x="1911251" y="1321493"/>
            <a:chExt cx="1373453" cy="864199"/>
          </a:xfrm>
        </p:grpSpPr>
        <p:sp>
          <p:nvSpPr>
            <p:cNvPr id="42" name="矩形 41"/>
            <p:cNvSpPr/>
            <p:nvPr/>
          </p:nvSpPr>
          <p:spPr>
            <a:xfrm>
              <a:off x="1911251" y="1321493"/>
              <a:ext cx="437774" cy="330861"/>
            </a:xfrm>
            <a:prstGeom prst="rect">
              <a:avLst/>
            </a:prstGeom>
          </p:spPr>
          <p:txBody>
            <a:bodyPr wrap="none">
              <a:spAutoFit/>
            </a:bodyPr>
            <a:lstStyle/>
            <a:p>
              <a:r>
                <a:rPr lang="zh-CN" altLang="en-US" sz="1010" b="1" dirty="0">
                  <a:solidFill>
                    <a:srgbClr val="007DDA"/>
                  </a:solidFill>
                  <a:latin typeface="微软雅黑" panose="020B0503020204020204" pitchFamily="34" charset="-122"/>
                  <a:ea typeface="微软雅黑" panose="020B0503020204020204" pitchFamily="34" charset="-122"/>
                </a:rPr>
                <a:t>在此添加标题</a:t>
              </a:r>
            </a:p>
          </p:txBody>
        </p:sp>
        <p:sp>
          <p:nvSpPr>
            <p:cNvPr id="43" name="矩形 42"/>
            <p:cNvSpPr/>
            <p:nvPr/>
          </p:nvSpPr>
          <p:spPr>
            <a:xfrm>
              <a:off x="1911251" y="1631551"/>
              <a:ext cx="1373453" cy="554141"/>
            </a:xfrm>
            <a:prstGeom prst="rect">
              <a:avLst/>
            </a:prstGeom>
          </p:spPr>
          <p:txBody>
            <a:bodyPr wrap="square" anchor="ctr">
              <a:spAutoFit/>
            </a:bodyPr>
            <a:lstStyle/>
            <a:p>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p>
          </p:txBody>
        </p:sp>
      </p:grpSp>
      <p:sp>
        <p:nvSpPr>
          <p:cNvPr id="44" name="矩形 43"/>
          <p:cNvSpPr/>
          <p:nvPr/>
        </p:nvSpPr>
        <p:spPr>
          <a:xfrm>
            <a:off x="4937869" y="2006357"/>
            <a:ext cx="34269" cy="520242"/>
          </a:xfrm>
          <a:prstGeom prst="rect">
            <a:avLst/>
          </a:prstGeom>
          <a:solidFill>
            <a:srgbClr val="007D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grpSp>
        <p:nvGrpSpPr>
          <p:cNvPr id="45" name="组合 44"/>
          <p:cNvGrpSpPr/>
          <p:nvPr/>
        </p:nvGrpSpPr>
        <p:grpSpPr>
          <a:xfrm>
            <a:off x="4410074" y="2903602"/>
            <a:ext cx="404293" cy="404293"/>
            <a:chOff x="6067821" y="2492896"/>
            <a:chExt cx="539364" cy="539364"/>
          </a:xfrm>
        </p:grpSpPr>
        <p:sp>
          <p:nvSpPr>
            <p:cNvPr id="46" name="椭圆 45"/>
            <p:cNvSpPr/>
            <p:nvPr/>
          </p:nvSpPr>
          <p:spPr>
            <a:xfrm>
              <a:off x="6067821" y="2492896"/>
              <a:ext cx="539364" cy="539364"/>
            </a:xfrm>
            <a:prstGeom prst="ellipse">
              <a:avLst/>
            </a:prstGeom>
            <a:solidFill>
              <a:srgbClr val="FFFFFF"/>
            </a:solidFill>
            <a:ln w="12700" cap="flat" cmpd="sng" algn="ctr">
              <a:noFill/>
              <a:prstDash val="solid"/>
              <a:miter lim="800000"/>
            </a:ln>
            <a:effectLst>
              <a:outerShdw blurRad="127000" dist="38100" dir="2700000" algn="tl" rotWithShape="0">
                <a:prstClr val="black">
                  <a:alpha val="40000"/>
                </a:prstClr>
              </a:outerShdw>
            </a:effectLst>
          </p:spPr>
          <p:txBody>
            <a:bodyPr rtlCol="0" anchor="ctr"/>
            <a:lstStyle/>
            <a:p>
              <a:pPr algn="ctr">
                <a:defRPr/>
              </a:pPr>
              <a:endParaRPr lang="zh-CN" altLang="en-US" sz="1050" kern="0">
                <a:solidFill>
                  <a:srgbClr val="FFFFFF"/>
                </a:solidFill>
              </a:endParaRPr>
            </a:p>
          </p:txBody>
        </p:sp>
        <p:sp>
          <p:nvSpPr>
            <p:cNvPr id="47" name="文本框 9"/>
            <p:cNvSpPr txBox="1"/>
            <p:nvPr/>
          </p:nvSpPr>
          <p:spPr>
            <a:xfrm>
              <a:off x="6069516" y="2579631"/>
              <a:ext cx="535974" cy="430999"/>
            </a:xfrm>
            <a:prstGeom prst="rect">
              <a:avLst/>
            </a:prstGeom>
            <a:noFill/>
          </p:spPr>
          <p:txBody>
            <a:bodyPr wrap="square" rtlCol="0">
              <a:spAutoFit/>
            </a:bodyPr>
            <a:lstStyle/>
            <a:p>
              <a:pPr algn="ctr"/>
              <a:r>
                <a:rPr lang="en-US" altLang="zh-CN" sz="1500" dirty="0">
                  <a:solidFill>
                    <a:srgbClr val="007DDA"/>
                  </a:solidFill>
                  <a:latin typeface="Impact MT Std" pitchFamily="34" charset="0"/>
                </a:rPr>
                <a:t>03</a:t>
              </a:r>
              <a:endParaRPr lang="zh-CN" altLang="en-US" sz="1500" dirty="0">
                <a:solidFill>
                  <a:srgbClr val="007DDA"/>
                </a:solidFill>
                <a:latin typeface="Impact MT Std" pitchFamily="34" charset="0"/>
              </a:endParaRPr>
            </a:p>
          </p:txBody>
        </p:sp>
      </p:grpSp>
      <p:grpSp>
        <p:nvGrpSpPr>
          <p:cNvPr id="48" name="组合 47"/>
          <p:cNvGrpSpPr/>
          <p:nvPr/>
        </p:nvGrpSpPr>
        <p:grpSpPr>
          <a:xfrm>
            <a:off x="5026115" y="2787653"/>
            <a:ext cx="3022616" cy="647781"/>
            <a:chOff x="1911251" y="1321493"/>
            <a:chExt cx="1373453" cy="864199"/>
          </a:xfrm>
        </p:grpSpPr>
        <p:sp>
          <p:nvSpPr>
            <p:cNvPr id="49" name="矩形 48"/>
            <p:cNvSpPr/>
            <p:nvPr/>
          </p:nvSpPr>
          <p:spPr>
            <a:xfrm>
              <a:off x="1911251" y="1321493"/>
              <a:ext cx="437774" cy="330861"/>
            </a:xfrm>
            <a:prstGeom prst="rect">
              <a:avLst/>
            </a:prstGeom>
          </p:spPr>
          <p:txBody>
            <a:bodyPr wrap="none">
              <a:spAutoFit/>
            </a:bodyPr>
            <a:lstStyle/>
            <a:p>
              <a:r>
                <a:rPr lang="zh-CN" altLang="en-US" sz="1010" b="1" dirty="0">
                  <a:solidFill>
                    <a:srgbClr val="007DDA"/>
                  </a:solidFill>
                  <a:latin typeface="微软雅黑" panose="020B0503020204020204" pitchFamily="34" charset="-122"/>
                  <a:ea typeface="微软雅黑" panose="020B0503020204020204" pitchFamily="34" charset="-122"/>
                </a:rPr>
                <a:t>在此添加标题</a:t>
              </a:r>
            </a:p>
          </p:txBody>
        </p:sp>
        <p:sp>
          <p:nvSpPr>
            <p:cNvPr id="50" name="矩形 49"/>
            <p:cNvSpPr/>
            <p:nvPr/>
          </p:nvSpPr>
          <p:spPr>
            <a:xfrm>
              <a:off x="1911251" y="1631551"/>
              <a:ext cx="1373453" cy="554141"/>
            </a:xfrm>
            <a:prstGeom prst="rect">
              <a:avLst/>
            </a:prstGeom>
          </p:spPr>
          <p:txBody>
            <a:bodyPr wrap="square" anchor="ctr">
              <a:spAutoFit/>
            </a:bodyPr>
            <a:lstStyle/>
            <a:p>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p>
          </p:txBody>
        </p:sp>
      </p:grpSp>
      <p:sp>
        <p:nvSpPr>
          <p:cNvPr id="51" name="矩形 50"/>
          <p:cNvSpPr/>
          <p:nvPr/>
        </p:nvSpPr>
        <p:spPr>
          <a:xfrm>
            <a:off x="4937869" y="2858449"/>
            <a:ext cx="34269" cy="520242"/>
          </a:xfrm>
          <a:prstGeom prst="rect">
            <a:avLst/>
          </a:prstGeom>
          <a:solidFill>
            <a:srgbClr val="007D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grpSp>
        <p:nvGrpSpPr>
          <p:cNvPr id="52" name="组合 51"/>
          <p:cNvGrpSpPr/>
          <p:nvPr/>
        </p:nvGrpSpPr>
        <p:grpSpPr>
          <a:xfrm>
            <a:off x="3955959" y="3724741"/>
            <a:ext cx="404293" cy="404293"/>
            <a:chOff x="6067821" y="2492896"/>
            <a:chExt cx="539364" cy="539364"/>
          </a:xfrm>
        </p:grpSpPr>
        <p:sp>
          <p:nvSpPr>
            <p:cNvPr id="53" name="椭圆 52"/>
            <p:cNvSpPr/>
            <p:nvPr/>
          </p:nvSpPr>
          <p:spPr>
            <a:xfrm>
              <a:off x="6067821" y="2492896"/>
              <a:ext cx="539364" cy="539364"/>
            </a:xfrm>
            <a:prstGeom prst="ellipse">
              <a:avLst/>
            </a:prstGeom>
            <a:solidFill>
              <a:srgbClr val="FFFFFF"/>
            </a:solidFill>
            <a:ln w="12700" cap="flat" cmpd="sng" algn="ctr">
              <a:noFill/>
              <a:prstDash val="solid"/>
              <a:miter lim="800000"/>
            </a:ln>
            <a:effectLst>
              <a:outerShdw blurRad="127000" dist="38100" dir="2700000" algn="tl" rotWithShape="0">
                <a:prstClr val="black">
                  <a:alpha val="40000"/>
                </a:prstClr>
              </a:outerShdw>
            </a:effectLst>
          </p:spPr>
          <p:txBody>
            <a:bodyPr rtlCol="0" anchor="ctr"/>
            <a:lstStyle/>
            <a:p>
              <a:pPr algn="ctr">
                <a:defRPr/>
              </a:pPr>
              <a:endParaRPr lang="zh-CN" altLang="en-US" sz="1050" kern="0">
                <a:solidFill>
                  <a:srgbClr val="FFFFFF"/>
                </a:solidFill>
              </a:endParaRPr>
            </a:p>
          </p:txBody>
        </p:sp>
        <p:sp>
          <p:nvSpPr>
            <p:cNvPr id="54" name="文本框 9"/>
            <p:cNvSpPr txBox="1"/>
            <p:nvPr/>
          </p:nvSpPr>
          <p:spPr>
            <a:xfrm>
              <a:off x="6069516" y="2579631"/>
              <a:ext cx="535974" cy="430999"/>
            </a:xfrm>
            <a:prstGeom prst="rect">
              <a:avLst/>
            </a:prstGeom>
            <a:noFill/>
          </p:spPr>
          <p:txBody>
            <a:bodyPr wrap="square" rtlCol="0">
              <a:spAutoFit/>
            </a:bodyPr>
            <a:lstStyle/>
            <a:p>
              <a:pPr algn="ctr"/>
              <a:r>
                <a:rPr lang="en-US" altLang="zh-CN" sz="1500" dirty="0">
                  <a:solidFill>
                    <a:srgbClr val="007DDA"/>
                  </a:solidFill>
                  <a:latin typeface="Impact MT Std" pitchFamily="34" charset="0"/>
                </a:rPr>
                <a:t>04</a:t>
              </a:r>
              <a:endParaRPr lang="zh-CN" altLang="en-US" sz="1500" dirty="0">
                <a:solidFill>
                  <a:srgbClr val="007DDA"/>
                </a:solidFill>
                <a:latin typeface="Impact MT Std" pitchFamily="34" charset="0"/>
              </a:endParaRPr>
            </a:p>
          </p:txBody>
        </p:sp>
      </p:grpSp>
      <p:grpSp>
        <p:nvGrpSpPr>
          <p:cNvPr id="55" name="组合 54"/>
          <p:cNvGrpSpPr/>
          <p:nvPr/>
        </p:nvGrpSpPr>
        <p:grpSpPr>
          <a:xfrm>
            <a:off x="4540337" y="3608793"/>
            <a:ext cx="3022616" cy="647781"/>
            <a:chOff x="1911251" y="1321493"/>
            <a:chExt cx="1373453" cy="864199"/>
          </a:xfrm>
        </p:grpSpPr>
        <p:sp>
          <p:nvSpPr>
            <p:cNvPr id="56" name="矩形 55"/>
            <p:cNvSpPr/>
            <p:nvPr/>
          </p:nvSpPr>
          <p:spPr>
            <a:xfrm>
              <a:off x="1911251" y="1321493"/>
              <a:ext cx="437774" cy="330861"/>
            </a:xfrm>
            <a:prstGeom prst="rect">
              <a:avLst/>
            </a:prstGeom>
          </p:spPr>
          <p:txBody>
            <a:bodyPr wrap="none">
              <a:spAutoFit/>
            </a:bodyPr>
            <a:lstStyle/>
            <a:p>
              <a:r>
                <a:rPr lang="zh-CN" altLang="en-US" sz="1010" b="1" dirty="0">
                  <a:solidFill>
                    <a:srgbClr val="007DDA"/>
                  </a:solidFill>
                  <a:latin typeface="微软雅黑" panose="020B0503020204020204" pitchFamily="34" charset="-122"/>
                  <a:ea typeface="微软雅黑" panose="020B0503020204020204" pitchFamily="34" charset="-122"/>
                </a:rPr>
                <a:t>在此添加标题</a:t>
              </a:r>
            </a:p>
          </p:txBody>
        </p:sp>
        <p:sp>
          <p:nvSpPr>
            <p:cNvPr id="57" name="矩形 56"/>
            <p:cNvSpPr/>
            <p:nvPr/>
          </p:nvSpPr>
          <p:spPr>
            <a:xfrm>
              <a:off x="1911251" y="1631551"/>
              <a:ext cx="1373453" cy="554141"/>
            </a:xfrm>
            <a:prstGeom prst="rect">
              <a:avLst/>
            </a:prstGeom>
          </p:spPr>
          <p:txBody>
            <a:bodyPr wrap="square" anchor="ctr">
              <a:spAutoFit/>
            </a:bodyPr>
            <a:lstStyle/>
            <a:p>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p>
          </p:txBody>
        </p:sp>
      </p:grpSp>
      <p:sp>
        <p:nvSpPr>
          <p:cNvPr id="58" name="矩形 57"/>
          <p:cNvSpPr/>
          <p:nvPr/>
        </p:nvSpPr>
        <p:spPr>
          <a:xfrm>
            <a:off x="4464052" y="3679592"/>
            <a:ext cx="34269" cy="520242"/>
          </a:xfrm>
          <a:prstGeom prst="rect">
            <a:avLst/>
          </a:prstGeom>
          <a:solidFill>
            <a:srgbClr val="007D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spTree>
    <p:extLst>
      <p:ext uri="{BB962C8B-B14F-4D97-AF65-F5344CB8AC3E}">
        <p14:creationId xmlns:p14="http://schemas.microsoft.com/office/powerpoint/2010/main" val="405025414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1+#ppt_w/2"/>
                                          </p:val>
                                        </p:tav>
                                        <p:tav tm="100000">
                                          <p:val>
                                            <p:strVal val="#ppt_x"/>
                                          </p:val>
                                        </p:tav>
                                      </p:tavLst>
                                    </p:anim>
                                    <p:anim calcmode="lin" valueType="num">
                                      <p:cBhvr additive="base">
                                        <p:cTn id="12"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par>
                          <p:cTn id="28" fill="hold">
                            <p:stCondLst>
                              <p:cond delay="1500"/>
                            </p:stCondLst>
                            <p:childTnLst>
                              <p:par>
                                <p:cTn id="29" presetID="53" presetClass="entr" presetSubtype="16"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p:cTn id="31" dur="500" fill="hold"/>
                                        <p:tgtEl>
                                          <p:spTgt spid="26"/>
                                        </p:tgtEl>
                                        <p:attrNameLst>
                                          <p:attrName>ppt_w</p:attrName>
                                        </p:attrNameLst>
                                      </p:cBhvr>
                                      <p:tavLst>
                                        <p:tav tm="0">
                                          <p:val>
                                            <p:fltVal val="0"/>
                                          </p:val>
                                        </p:tav>
                                        <p:tav tm="100000">
                                          <p:val>
                                            <p:strVal val="#ppt_w"/>
                                          </p:val>
                                        </p:tav>
                                      </p:tavLst>
                                    </p:anim>
                                    <p:anim calcmode="lin" valueType="num">
                                      <p:cBhvr>
                                        <p:cTn id="32" dur="500" fill="hold"/>
                                        <p:tgtEl>
                                          <p:spTgt spid="26"/>
                                        </p:tgtEl>
                                        <p:attrNameLst>
                                          <p:attrName>ppt_h</p:attrName>
                                        </p:attrNameLst>
                                      </p:cBhvr>
                                      <p:tavLst>
                                        <p:tav tm="0">
                                          <p:val>
                                            <p:fltVal val="0"/>
                                          </p:val>
                                        </p:tav>
                                        <p:tav tm="100000">
                                          <p:val>
                                            <p:strVal val="#ppt_h"/>
                                          </p:val>
                                        </p:tav>
                                      </p:tavLst>
                                    </p:anim>
                                    <p:animEffect transition="in" filter="fade">
                                      <p:cBhvr>
                                        <p:cTn id="33" dur="500"/>
                                        <p:tgtEl>
                                          <p:spTgt spid="26"/>
                                        </p:tgtEl>
                                      </p:cBhvr>
                                    </p:animEffect>
                                  </p:childTnLst>
                                </p:cTn>
                              </p:par>
                            </p:childTnLst>
                          </p:cTn>
                        </p:par>
                        <p:par>
                          <p:cTn id="34" fill="hold">
                            <p:stCondLst>
                              <p:cond delay="2000"/>
                            </p:stCondLst>
                            <p:childTnLst>
                              <p:par>
                                <p:cTn id="35" presetID="22" presetClass="entr" presetSubtype="4" fill="hold"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down)">
                                      <p:cBhvr>
                                        <p:cTn id="37" dur="500"/>
                                        <p:tgtEl>
                                          <p:spTgt spid="14"/>
                                        </p:tgtEl>
                                      </p:cBhvr>
                                    </p:animEffect>
                                  </p:childTnLst>
                                </p:cTn>
                              </p:par>
                            </p:childTnLst>
                          </p:cTn>
                        </p:par>
                        <p:par>
                          <p:cTn id="38" fill="hold">
                            <p:stCondLst>
                              <p:cond delay="2500"/>
                            </p:stCondLst>
                            <p:childTnLst>
                              <p:par>
                                <p:cTn id="39" presetID="22" presetClass="entr" presetSubtype="4" fill="hold" nodeType="after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wipe(down)">
                                      <p:cBhvr>
                                        <p:cTn id="41" dur="500"/>
                                        <p:tgtEl>
                                          <p:spTgt spid="20"/>
                                        </p:tgtEl>
                                      </p:cBhvr>
                                    </p:animEffect>
                                  </p:childTnLst>
                                </p:cTn>
                              </p:par>
                              <p:par>
                                <p:cTn id="42" presetID="2" presetClass="entr" presetSubtype="4" fill="hold" grpId="0" nodeType="withEffect">
                                  <p:stCondLst>
                                    <p:cond delay="500"/>
                                  </p:stCondLst>
                                  <p:childTnLst>
                                    <p:set>
                                      <p:cBhvr>
                                        <p:cTn id="43" dur="1" fill="hold">
                                          <p:stCondLst>
                                            <p:cond delay="0"/>
                                          </p:stCondLst>
                                        </p:cTn>
                                        <p:tgtEl>
                                          <p:spTgt spid="29"/>
                                        </p:tgtEl>
                                        <p:attrNameLst>
                                          <p:attrName>style.visibility</p:attrName>
                                        </p:attrNameLst>
                                      </p:cBhvr>
                                      <p:to>
                                        <p:strVal val="visible"/>
                                      </p:to>
                                    </p:set>
                                    <p:anim calcmode="lin" valueType="num">
                                      <p:cBhvr additive="base">
                                        <p:cTn id="44" dur="500" fill="hold"/>
                                        <p:tgtEl>
                                          <p:spTgt spid="29"/>
                                        </p:tgtEl>
                                        <p:attrNameLst>
                                          <p:attrName>ppt_x</p:attrName>
                                        </p:attrNameLst>
                                      </p:cBhvr>
                                      <p:tavLst>
                                        <p:tav tm="0">
                                          <p:val>
                                            <p:strVal val="#ppt_x"/>
                                          </p:val>
                                        </p:tav>
                                        <p:tav tm="100000">
                                          <p:val>
                                            <p:strVal val="#ppt_x"/>
                                          </p:val>
                                        </p:tav>
                                      </p:tavLst>
                                    </p:anim>
                                    <p:anim calcmode="lin" valueType="num">
                                      <p:cBhvr additive="base">
                                        <p:cTn id="45" dur="500" fill="hold"/>
                                        <p:tgtEl>
                                          <p:spTgt spid="29"/>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500"/>
                                  </p:stCondLst>
                                  <p:childTnLst>
                                    <p:set>
                                      <p:cBhvr>
                                        <p:cTn id="47" dur="1" fill="hold">
                                          <p:stCondLst>
                                            <p:cond delay="0"/>
                                          </p:stCondLst>
                                        </p:cTn>
                                        <p:tgtEl>
                                          <p:spTgt spid="27"/>
                                        </p:tgtEl>
                                        <p:attrNameLst>
                                          <p:attrName>style.visibility</p:attrName>
                                        </p:attrNameLst>
                                      </p:cBhvr>
                                      <p:to>
                                        <p:strVal val="visible"/>
                                      </p:to>
                                    </p:set>
                                    <p:anim calcmode="lin" valueType="num">
                                      <p:cBhvr additive="base">
                                        <p:cTn id="48" dur="500" fill="hold"/>
                                        <p:tgtEl>
                                          <p:spTgt spid="27"/>
                                        </p:tgtEl>
                                        <p:attrNameLst>
                                          <p:attrName>ppt_x</p:attrName>
                                        </p:attrNameLst>
                                      </p:cBhvr>
                                      <p:tavLst>
                                        <p:tav tm="0">
                                          <p:val>
                                            <p:strVal val="#ppt_x"/>
                                          </p:val>
                                        </p:tav>
                                        <p:tav tm="100000">
                                          <p:val>
                                            <p:strVal val="#ppt_x"/>
                                          </p:val>
                                        </p:tav>
                                      </p:tavLst>
                                    </p:anim>
                                    <p:anim calcmode="lin" valueType="num">
                                      <p:cBhvr additive="base">
                                        <p:cTn id="49" dur="500" fill="hold"/>
                                        <p:tgtEl>
                                          <p:spTgt spid="27"/>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500"/>
                                  </p:stCondLst>
                                  <p:childTnLst>
                                    <p:set>
                                      <p:cBhvr>
                                        <p:cTn id="51" dur="1" fill="hold">
                                          <p:stCondLst>
                                            <p:cond delay="0"/>
                                          </p:stCondLst>
                                        </p:cTn>
                                        <p:tgtEl>
                                          <p:spTgt spid="30"/>
                                        </p:tgtEl>
                                        <p:attrNameLst>
                                          <p:attrName>style.visibility</p:attrName>
                                        </p:attrNameLst>
                                      </p:cBhvr>
                                      <p:to>
                                        <p:strVal val="visible"/>
                                      </p:to>
                                    </p:set>
                                    <p:anim calcmode="lin" valueType="num">
                                      <p:cBhvr additive="base">
                                        <p:cTn id="52" dur="500" fill="hold"/>
                                        <p:tgtEl>
                                          <p:spTgt spid="30"/>
                                        </p:tgtEl>
                                        <p:attrNameLst>
                                          <p:attrName>ppt_x</p:attrName>
                                        </p:attrNameLst>
                                      </p:cBhvr>
                                      <p:tavLst>
                                        <p:tav tm="0">
                                          <p:val>
                                            <p:strVal val="#ppt_x"/>
                                          </p:val>
                                        </p:tav>
                                        <p:tav tm="100000">
                                          <p:val>
                                            <p:strVal val="#ppt_x"/>
                                          </p:val>
                                        </p:tav>
                                      </p:tavLst>
                                    </p:anim>
                                    <p:anim calcmode="lin" valueType="num">
                                      <p:cBhvr additive="base">
                                        <p:cTn id="53" dur="500" fill="hold"/>
                                        <p:tgtEl>
                                          <p:spTgt spid="30"/>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500"/>
                                  </p:stCondLst>
                                  <p:childTnLst>
                                    <p:set>
                                      <p:cBhvr>
                                        <p:cTn id="55" dur="1" fill="hold">
                                          <p:stCondLst>
                                            <p:cond delay="0"/>
                                          </p:stCondLst>
                                        </p:cTn>
                                        <p:tgtEl>
                                          <p:spTgt spid="28"/>
                                        </p:tgtEl>
                                        <p:attrNameLst>
                                          <p:attrName>style.visibility</p:attrName>
                                        </p:attrNameLst>
                                      </p:cBhvr>
                                      <p:to>
                                        <p:strVal val="visible"/>
                                      </p:to>
                                    </p:set>
                                    <p:anim calcmode="lin" valueType="num">
                                      <p:cBhvr additive="base">
                                        <p:cTn id="56" dur="500" fill="hold"/>
                                        <p:tgtEl>
                                          <p:spTgt spid="28"/>
                                        </p:tgtEl>
                                        <p:attrNameLst>
                                          <p:attrName>ppt_x</p:attrName>
                                        </p:attrNameLst>
                                      </p:cBhvr>
                                      <p:tavLst>
                                        <p:tav tm="0">
                                          <p:val>
                                            <p:strVal val="#ppt_x"/>
                                          </p:val>
                                        </p:tav>
                                        <p:tav tm="100000">
                                          <p:val>
                                            <p:strVal val="#ppt_x"/>
                                          </p:val>
                                        </p:tav>
                                      </p:tavLst>
                                    </p:anim>
                                    <p:anim calcmode="lin" valueType="num">
                                      <p:cBhvr additive="base">
                                        <p:cTn id="57" dur="500" fill="hold"/>
                                        <p:tgtEl>
                                          <p:spTgt spid="28"/>
                                        </p:tgtEl>
                                        <p:attrNameLst>
                                          <p:attrName>ppt_y</p:attrName>
                                        </p:attrNameLst>
                                      </p:cBhvr>
                                      <p:tavLst>
                                        <p:tav tm="0">
                                          <p:val>
                                            <p:strVal val="1+#ppt_h/2"/>
                                          </p:val>
                                        </p:tav>
                                        <p:tav tm="100000">
                                          <p:val>
                                            <p:strVal val="#ppt_y"/>
                                          </p:val>
                                        </p:tav>
                                      </p:tavLst>
                                    </p:anim>
                                  </p:childTnLst>
                                </p:cTn>
                              </p:par>
                              <p:par>
                                <p:cTn id="58" presetID="10" presetClass="entr" presetSubtype="0" fill="hold" nodeType="withEffect">
                                  <p:stCondLst>
                                    <p:cond delay="1000"/>
                                  </p:stCondLst>
                                  <p:childTnLst>
                                    <p:set>
                                      <p:cBhvr>
                                        <p:cTn id="59" dur="1" fill="hold">
                                          <p:stCondLst>
                                            <p:cond delay="0"/>
                                          </p:stCondLst>
                                        </p:cTn>
                                        <p:tgtEl>
                                          <p:spTgt spid="31"/>
                                        </p:tgtEl>
                                        <p:attrNameLst>
                                          <p:attrName>style.visibility</p:attrName>
                                        </p:attrNameLst>
                                      </p:cBhvr>
                                      <p:to>
                                        <p:strVal val="visible"/>
                                      </p:to>
                                    </p:set>
                                    <p:animEffect transition="in" filter="fade">
                                      <p:cBhvr>
                                        <p:cTn id="60" dur="500"/>
                                        <p:tgtEl>
                                          <p:spTgt spid="31"/>
                                        </p:tgtEl>
                                      </p:cBhvr>
                                    </p:animEffect>
                                  </p:childTnLst>
                                </p:cTn>
                              </p:par>
                              <p:par>
                                <p:cTn id="61" presetID="10" presetClass="entr" presetSubtype="0" fill="hold" nodeType="withEffect">
                                  <p:stCondLst>
                                    <p:cond delay="1000"/>
                                  </p:stCondLst>
                                  <p:childTnLst>
                                    <p:set>
                                      <p:cBhvr>
                                        <p:cTn id="62" dur="1" fill="hold">
                                          <p:stCondLst>
                                            <p:cond delay="0"/>
                                          </p:stCondLst>
                                        </p:cTn>
                                        <p:tgtEl>
                                          <p:spTgt spid="38"/>
                                        </p:tgtEl>
                                        <p:attrNameLst>
                                          <p:attrName>style.visibility</p:attrName>
                                        </p:attrNameLst>
                                      </p:cBhvr>
                                      <p:to>
                                        <p:strVal val="visible"/>
                                      </p:to>
                                    </p:set>
                                    <p:animEffect transition="in" filter="fade">
                                      <p:cBhvr>
                                        <p:cTn id="63" dur="500"/>
                                        <p:tgtEl>
                                          <p:spTgt spid="38"/>
                                        </p:tgtEl>
                                      </p:cBhvr>
                                    </p:animEffect>
                                  </p:childTnLst>
                                </p:cTn>
                              </p:par>
                              <p:par>
                                <p:cTn id="64" presetID="10" presetClass="entr" presetSubtype="0" fill="hold" nodeType="withEffect">
                                  <p:stCondLst>
                                    <p:cond delay="1000"/>
                                  </p:stCondLst>
                                  <p:childTnLst>
                                    <p:set>
                                      <p:cBhvr>
                                        <p:cTn id="65" dur="1" fill="hold">
                                          <p:stCondLst>
                                            <p:cond delay="0"/>
                                          </p:stCondLst>
                                        </p:cTn>
                                        <p:tgtEl>
                                          <p:spTgt spid="45"/>
                                        </p:tgtEl>
                                        <p:attrNameLst>
                                          <p:attrName>style.visibility</p:attrName>
                                        </p:attrNameLst>
                                      </p:cBhvr>
                                      <p:to>
                                        <p:strVal val="visible"/>
                                      </p:to>
                                    </p:set>
                                    <p:animEffect transition="in" filter="fade">
                                      <p:cBhvr>
                                        <p:cTn id="66" dur="500"/>
                                        <p:tgtEl>
                                          <p:spTgt spid="45"/>
                                        </p:tgtEl>
                                      </p:cBhvr>
                                    </p:animEffect>
                                  </p:childTnLst>
                                </p:cTn>
                              </p:par>
                              <p:par>
                                <p:cTn id="67" presetID="10" presetClass="entr" presetSubtype="0" fill="hold" nodeType="withEffect">
                                  <p:stCondLst>
                                    <p:cond delay="1000"/>
                                  </p:stCondLst>
                                  <p:childTnLst>
                                    <p:set>
                                      <p:cBhvr>
                                        <p:cTn id="68" dur="1" fill="hold">
                                          <p:stCondLst>
                                            <p:cond delay="0"/>
                                          </p:stCondLst>
                                        </p:cTn>
                                        <p:tgtEl>
                                          <p:spTgt spid="52"/>
                                        </p:tgtEl>
                                        <p:attrNameLst>
                                          <p:attrName>style.visibility</p:attrName>
                                        </p:attrNameLst>
                                      </p:cBhvr>
                                      <p:to>
                                        <p:strVal val="visible"/>
                                      </p:to>
                                    </p:set>
                                    <p:animEffect transition="in" filter="fade">
                                      <p:cBhvr>
                                        <p:cTn id="69" dur="500"/>
                                        <p:tgtEl>
                                          <p:spTgt spid="52"/>
                                        </p:tgtEl>
                                      </p:cBhvr>
                                    </p:animEffect>
                                  </p:childTnLst>
                                </p:cTn>
                              </p:par>
                              <p:par>
                                <p:cTn id="70" presetID="22" presetClass="entr" presetSubtype="4" fill="hold" grpId="0" nodeType="withEffect">
                                  <p:stCondLst>
                                    <p:cond delay="1500"/>
                                  </p:stCondLst>
                                  <p:childTnLst>
                                    <p:set>
                                      <p:cBhvr>
                                        <p:cTn id="71" dur="1" fill="hold">
                                          <p:stCondLst>
                                            <p:cond delay="0"/>
                                          </p:stCondLst>
                                        </p:cTn>
                                        <p:tgtEl>
                                          <p:spTgt spid="37"/>
                                        </p:tgtEl>
                                        <p:attrNameLst>
                                          <p:attrName>style.visibility</p:attrName>
                                        </p:attrNameLst>
                                      </p:cBhvr>
                                      <p:to>
                                        <p:strVal val="visible"/>
                                      </p:to>
                                    </p:set>
                                    <p:animEffect transition="in" filter="wipe(down)">
                                      <p:cBhvr>
                                        <p:cTn id="72" dur="500"/>
                                        <p:tgtEl>
                                          <p:spTgt spid="37"/>
                                        </p:tgtEl>
                                      </p:cBhvr>
                                    </p:animEffect>
                                  </p:childTnLst>
                                </p:cTn>
                              </p:par>
                              <p:par>
                                <p:cTn id="73" presetID="22" presetClass="entr" presetSubtype="4" fill="hold" grpId="0" nodeType="withEffect">
                                  <p:stCondLst>
                                    <p:cond delay="1500"/>
                                  </p:stCondLst>
                                  <p:childTnLst>
                                    <p:set>
                                      <p:cBhvr>
                                        <p:cTn id="74" dur="1" fill="hold">
                                          <p:stCondLst>
                                            <p:cond delay="0"/>
                                          </p:stCondLst>
                                        </p:cTn>
                                        <p:tgtEl>
                                          <p:spTgt spid="44"/>
                                        </p:tgtEl>
                                        <p:attrNameLst>
                                          <p:attrName>style.visibility</p:attrName>
                                        </p:attrNameLst>
                                      </p:cBhvr>
                                      <p:to>
                                        <p:strVal val="visible"/>
                                      </p:to>
                                    </p:set>
                                    <p:animEffect transition="in" filter="wipe(down)">
                                      <p:cBhvr>
                                        <p:cTn id="75" dur="500"/>
                                        <p:tgtEl>
                                          <p:spTgt spid="44"/>
                                        </p:tgtEl>
                                      </p:cBhvr>
                                    </p:animEffect>
                                  </p:childTnLst>
                                </p:cTn>
                              </p:par>
                              <p:par>
                                <p:cTn id="76" presetID="22" presetClass="entr" presetSubtype="4" fill="hold" grpId="0" nodeType="withEffect">
                                  <p:stCondLst>
                                    <p:cond delay="1500"/>
                                  </p:stCondLst>
                                  <p:childTnLst>
                                    <p:set>
                                      <p:cBhvr>
                                        <p:cTn id="77" dur="1" fill="hold">
                                          <p:stCondLst>
                                            <p:cond delay="0"/>
                                          </p:stCondLst>
                                        </p:cTn>
                                        <p:tgtEl>
                                          <p:spTgt spid="51"/>
                                        </p:tgtEl>
                                        <p:attrNameLst>
                                          <p:attrName>style.visibility</p:attrName>
                                        </p:attrNameLst>
                                      </p:cBhvr>
                                      <p:to>
                                        <p:strVal val="visible"/>
                                      </p:to>
                                    </p:set>
                                    <p:animEffect transition="in" filter="wipe(down)">
                                      <p:cBhvr>
                                        <p:cTn id="78" dur="500"/>
                                        <p:tgtEl>
                                          <p:spTgt spid="51"/>
                                        </p:tgtEl>
                                      </p:cBhvr>
                                    </p:animEffect>
                                  </p:childTnLst>
                                </p:cTn>
                              </p:par>
                              <p:par>
                                <p:cTn id="79" presetID="22" presetClass="entr" presetSubtype="4" fill="hold" grpId="0" nodeType="withEffect">
                                  <p:stCondLst>
                                    <p:cond delay="1500"/>
                                  </p:stCondLst>
                                  <p:childTnLst>
                                    <p:set>
                                      <p:cBhvr>
                                        <p:cTn id="80" dur="1" fill="hold">
                                          <p:stCondLst>
                                            <p:cond delay="0"/>
                                          </p:stCondLst>
                                        </p:cTn>
                                        <p:tgtEl>
                                          <p:spTgt spid="58"/>
                                        </p:tgtEl>
                                        <p:attrNameLst>
                                          <p:attrName>style.visibility</p:attrName>
                                        </p:attrNameLst>
                                      </p:cBhvr>
                                      <p:to>
                                        <p:strVal val="visible"/>
                                      </p:to>
                                    </p:set>
                                    <p:animEffect transition="in" filter="wipe(down)">
                                      <p:cBhvr>
                                        <p:cTn id="81" dur="500"/>
                                        <p:tgtEl>
                                          <p:spTgt spid="58"/>
                                        </p:tgtEl>
                                      </p:cBhvr>
                                    </p:animEffect>
                                  </p:childTnLst>
                                </p:cTn>
                              </p:par>
                              <p:par>
                                <p:cTn id="82" presetID="2" presetClass="entr" presetSubtype="2" fill="hold" nodeType="withEffect">
                                  <p:stCondLst>
                                    <p:cond delay="2250"/>
                                  </p:stCondLst>
                                  <p:childTnLst>
                                    <p:set>
                                      <p:cBhvr>
                                        <p:cTn id="83" dur="1" fill="hold">
                                          <p:stCondLst>
                                            <p:cond delay="0"/>
                                          </p:stCondLst>
                                        </p:cTn>
                                        <p:tgtEl>
                                          <p:spTgt spid="34"/>
                                        </p:tgtEl>
                                        <p:attrNameLst>
                                          <p:attrName>style.visibility</p:attrName>
                                        </p:attrNameLst>
                                      </p:cBhvr>
                                      <p:to>
                                        <p:strVal val="visible"/>
                                      </p:to>
                                    </p:set>
                                    <p:anim calcmode="lin" valueType="num">
                                      <p:cBhvr additive="base">
                                        <p:cTn id="84" dur="500" fill="hold"/>
                                        <p:tgtEl>
                                          <p:spTgt spid="34"/>
                                        </p:tgtEl>
                                        <p:attrNameLst>
                                          <p:attrName>ppt_x</p:attrName>
                                        </p:attrNameLst>
                                      </p:cBhvr>
                                      <p:tavLst>
                                        <p:tav tm="0">
                                          <p:val>
                                            <p:strVal val="1+#ppt_w/2"/>
                                          </p:val>
                                        </p:tav>
                                        <p:tav tm="100000">
                                          <p:val>
                                            <p:strVal val="#ppt_x"/>
                                          </p:val>
                                        </p:tav>
                                      </p:tavLst>
                                    </p:anim>
                                    <p:anim calcmode="lin" valueType="num">
                                      <p:cBhvr additive="base">
                                        <p:cTn id="85" dur="500" fill="hold"/>
                                        <p:tgtEl>
                                          <p:spTgt spid="34"/>
                                        </p:tgtEl>
                                        <p:attrNameLst>
                                          <p:attrName>ppt_y</p:attrName>
                                        </p:attrNameLst>
                                      </p:cBhvr>
                                      <p:tavLst>
                                        <p:tav tm="0">
                                          <p:val>
                                            <p:strVal val="#ppt_y"/>
                                          </p:val>
                                        </p:tav>
                                        <p:tav tm="100000">
                                          <p:val>
                                            <p:strVal val="#ppt_y"/>
                                          </p:val>
                                        </p:tav>
                                      </p:tavLst>
                                    </p:anim>
                                  </p:childTnLst>
                                </p:cTn>
                              </p:par>
                              <p:par>
                                <p:cTn id="86" presetID="2" presetClass="entr" presetSubtype="2" fill="hold" nodeType="withEffect">
                                  <p:stCondLst>
                                    <p:cond delay="2250"/>
                                  </p:stCondLst>
                                  <p:childTnLst>
                                    <p:set>
                                      <p:cBhvr>
                                        <p:cTn id="87" dur="1" fill="hold">
                                          <p:stCondLst>
                                            <p:cond delay="0"/>
                                          </p:stCondLst>
                                        </p:cTn>
                                        <p:tgtEl>
                                          <p:spTgt spid="41"/>
                                        </p:tgtEl>
                                        <p:attrNameLst>
                                          <p:attrName>style.visibility</p:attrName>
                                        </p:attrNameLst>
                                      </p:cBhvr>
                                      <p:to>
                                        <p:strVal val="visible"/>
                                      </p:to>
                                    </p:set>
                                    <p:anim calcmode="lin" valueType="num">
                                      <p:cBhvr additive="base">
                                        <p:cTn id="88" dur="500" fill="hold"/>
                                        <p:tgtEl>
                                          <p:spTgt spid="41"/>
                                        </p:tgtEl>
                                        <p:attrNameLst>
                                          <p:attrName>ppt_x</p:attrName>
                                        </p:attrNameLst>
                                      </p:cBhvr>
                                      <p:tavLst>
                                        <p:tav tm="0">
                                          <p:val>
                                            <p:strVal val="1+#ppt_w/2"/>
                                          </p:val>
                                        </p:tav>
                                        <p:tav tm="100000">
                                          <p:val>
                                            <p:strVal val="#ppt_x"/>
                                          </p:val>
                                        </p:tav>
                                      </p:tavLst>
                                    </p:anim>
                                    <p:anim calcmode="lin" valueType="num">
                                      <p:cBhvr additive="base">
                                        <p:cTn id="89" dur="500" fill="hold"/>
                                        <p:tgtEl>
                                          <p:spTgt spid="41"/>
                                        </p:tgtEl>
                                        <p:attrNameLst>
                                          <p:attrName>ppt_y</p:attrName>
                                        </p:attrNameLst>
                                      </p:cBhvr>
                                      <p:tavLst>
                                        <p:tav tm="0">
                                          <p:val>
                                            <p:strVal val="#ppt_y"/>
                                          </p:val>
                                        </p:tav>
                                        <p:tav tm="100000">
                                          <p:val>
                                            <p:strVal val="#ppt_y"/>
                                          </p:val>
                                        </p:tav>
                                      </p:tavLst>
                                    </p:anim>
                                  </p:childTnLst>
                                </p:cTn>
                              </p:par>
                              <p:par>
                                <p:cTn id="90" presetID="2" presetClass="entr" presetSubtype="2" fill="hold" nodeType="withEffect">
                                  <p:stCondLst>
                                    <p:cond delay="2250"/>
                                  </p:stCondLst>
                                  <p:childTnLst>
                                    <p:set>
                                      <p:cBhvr>
                                        <p:cTn id="91" dur="1" fill="hold">
                                          <p:stCondLst>
                                            <p:cond delay="0"/>
                                          </p:stCondLst>
                                        </p:cTn>
                                        <p:tgtEl>
                                          <p:spTgt spid="48"/>
                                        </p:tgtEl>
                                        <p:attrNameLst>
                                          <p:attrName>style.visibility</p:attrName>
                                        </p:attrNameLst>
                                      </p:cBhvr>
                                      <p:to>
                                        <p:strVal val="visible"/>
                                      </p:to>
                                    </p:set>
                                    <p:anim calcmode="lin" valueType="num">
                                      <p:cBhvr additive="base">
                                        <p:cTn id="92" dur="500" fill="hold"/>
                                        <p:tgtEl>
                                          <p:spTgt spid="48"/>
                                        </p:tgtEl>
                                        <p:attrNameLst>
                                          <p:attrName>ppt_x</p:attrName>
                                        </p:attrNameLst>
                                      </p:cBhvr>
                                      <p:tavLst>
                                        <p:tav tm="0">
                                          <p:val>
                                            <p:strVal val="1+#ppt_w/2"/>
                                          </p:val>
                                        </p:tav>
                                        <p:tav tm="100000">
                                          <p:val>
                                            <p:strVal val="#ppt_x"/>
                                          </p:val>
                                        </p:tav>
                                      </p:tavLst>
                                    </p:anim>
                                    <p:anim calcmode="lin" valueType="num">
                                      <p:cBhvr additive="base">
                                        <p:cTn id="93" dur="500" fill="hold"/>
                                        <p:tgtEl>
                                          <p:spTgt spid="48"/>
                                        </p:tgtEl>
                                        <p:attrNameLst>
                                          <p:attrName>ppt_y</p:attrName>
                                        </p:attrNameLst>
                                      </p:cBhvr>
                                      <p:tavLst>
                                        <p:tav tm="0">
                                          <p:val>
                                            <p:strVal val="#ppt_y"/>
                                          </p:val>
                                        </p:tav>
                                        <p:tav tm="100000">
                                          <p:val>
                                            <p:strVal val="#ppt_y"/>
                                          </p:val>
                                        </p:tav>
                                      </p:tavLst>
                                    </p:anim>
                                  </p:childTnLst>
                                </p:cTn>
                              </p:par>
                              <p:par>
                                <p:cTn id="94" presetID="2" presetClass="entr" presetSubtype="2" fill="hold" nodeType="withEffect">
                                  <p:stCondLst>
                                    <p:cond delay="2250"/>
                                  </p:stCondLst>
                                  <p:childTnLst>
                                    <p:set>
                                      <p:cBhvr>
                                        <p:cTn id="95" dur="1" fill="hold">
                                          <p:stCondLst>
                                            <p:cond delay="0"/>
                                          </p:stCondLst>
                                        </p:cTn>
                                        <p:tgtEl>
                                          <p:spTgt spid="55"/>
                                        </p:tgtEl>
                                        <p:attrNameLst>
                                          <p:attrName>style.visibility</p:attrName>
                                        </p:attrNameLst>
                                      </p:cBhvr>
                                      <p:to>
                                        <p:strVal val="visible"/>
                                      </p:to>
                                    </p:set>
                                    <p:anim calcmode="lin" valueType="num">
                                      <p:cBhvr additive="base">
                                        <p:cTn id="96" dur="500" fill="hold"/>
                                        <p:tgtEl>
                                          <p:spTgt spid="55"/>
                                        </p:tgtEl>
                                        <p:attrNameLst>
                                          <p:attrName>ppt_x</p:attrName>
                                        </p:attrNameLst>
                                      </p:cBhvr>
                                      <p:tavLst>
                                        <p:tav tm="0">
                                          <p:val>
                                            <p:strVal val="1+#ppt_w/2"/>
                                          </p:val>
                                        </p:tav>
                                        <p:tav tm="100000">
                                          <p:val>
                                            <p:strVal val="#ppt_x"/>
                                          </p:val>
                                        </p:tav>
                                      </p:tavLst>
                                    </p:anim>
                                    <p:anim calcmode="lin" valueType="num">
                                      <p:cBhvr additive="base">
                                        <p:cTn id="97" dur="500" fill="hold"/>
                                        <p:tgtEl>
                                          <p:spTgt spid="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7" grpId="0" animBg="1"/>
      <p:bldP spid="8" grpId="0" animBg="1"/>
      <p:bldP spid="26" grpId="0"/>
      <p:bldP spid="27" grpId="0"/>
      <p:bldP spid="28" grpId="0"/>
      <p:bldP spid="29" grpId="0"/>
      <p:bldP spid="30" grpId="0"/>
      <p:bldP spid="37" grpId="0" animBg="1"/>
      <p:bldP spid="44" grpId="0" animBg="1"/>
      <p:bldP spid="51" grpId="0" animBg="1"/>
      <p:bldP spid="5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4"/>
          <p:cNvSpPr/>
          <p:nvPr/>
        </p:nvSpPr>
        <p:spPr bwMode="auto">
          <a:xfrm>
            <a:off x="-18155" y="0"/>
            <a:ext cx="9162155" cy="5143500"/>
          </a:xfrm>
          <a:custGeom>
            <a:avLst/>
            <a:gdLst>
              <a:gd name="T0" fmla="*/ 1546 w 1546"/>
              <a:gd name="T1" fmla="*/ 879 h 889"/>
              <a:gd name="T2" fmla="*/ 1536 w 1546"/>
              <a:gd name="T3" fmla="*/ 889 h 889"/>
              <a:gd name="T4" fmla="*/ 10 w 1546"/>
              <a:gd name="T5" fmla="*/ 889 h 889"/>
              <a:gd name="T6" fmla="*/ 0 w 1546"/>
              <a:gd name="T7" fmla="*/ 879 h 889"/>
              <a:gd name="T8" fmla="*/ 0 w 1546"/>
              <a:gd name="T9" fmla="*/ 10 h 889"/>
              <a:gd name="T10" fmla="*/ 10 w 1546"/>
              <a:gd name="T11" fmla="*/ 0 h 889"/>
              <a:gd name="T12" fmla="*/ 1536 w 1546"/>
              <a:gd name="T13" fmla="*/ 0 h 889"/>
              <a:gd name="T14" fmla="*/ 1546 w 1546"/>
              <a:gd name="T15" fmla="*/ 10 h 889"/>
              <a:gd name="T16" fmla="*/ 1546 w 1546"/>
              <a:gd name="T17" fmla="*/ 879 h 8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6" h="889">
                <a:moveTo>
                  <a:pt x="1546" y="879"/>
                </a:moveTo>
                <a:cubicBezTo>
                  <a:pt x="1546" y="885"/>
                  <a:pt x="1541" y="889"/>
                  <a:pt x="1536" y="889"/>
                </a:cubicBezTo>
                <a:cubicBezTo>
                  <a:pt x="10" y="889"/>
                  <a:pt x="10" y="889"/>
                  <a:pt x="10" y="889"/>
                </a:cubicBezTo>
                <a:cubicBezTo>
                  <a:pt x="5" y="889"/>
                  <a:pt x="0" y="885"/>
                  <a:pt x="0" y="879"/>
                </a:cubicBezTo>
                <a:cubicBezTo>
                  <a:pt x="0" y="10"/>
                  <a:pt x="0" y="10"/>
                  <a:pt x="0" y="10"/>
                </a:cubicBezTo>
                <a:cubicBezTo>
                  <a:pt x="0" y="4"/>
                  <a:pt x="5" y="0"/>
                  <a:pt x="10" y="0"/>
                </a:cubicBezTo>
                <a:cubicBezTo>
                  <a:pt x="1536" y="0"/>
                  <a:pt x="1536" y="0"/>
                  <a:pt x="1536" y="0"/>
                </a:cubicBezTo>
                <a:cubicBezTo>
                  <a:pt x="1541" y="0"/>
                  <a:pt x="1546" y="4"/>
                  <a:pt x="1546" y="10"/>
                </a:cubicBezTo>
                <a:lnTo>
                  <a:pt x="1546" y="879"/>
                </a:lnTo>
                <a:close/>
              </a:path>
            </a:pathLst>
          </a:custGeom>
          <a:blipFill dpi="0" rotWithShape="1">
            <a:blip r:embed="rId2"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5" name="矩形 4"/>
          <p:cNvSpPr/>
          <p:nvPr/>
        </p:nvSpPr>
        <p:spPr>
          <a:xfrm>
            <a:off x="-9849" y="1419622"/>
            <a:ext cx="9153849" cy="2232248"/>
          </a:xfrm>
          <a:prstGeom prst="rect">
            <a:avLst/>
          </a:prstGeom>
          <a:solidFill>
            <a:srgbClr val="0070C0">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2509979" y="1761660"/>
            <a:ext cx="1106591" cy="1106447"/>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8" name="椭圆 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9" name="TextBox 18"/>
          <p:cNvSpPr txBox="1"/>
          <p:nvPr/>
        </p:nvSpPr>
        <p:spPr>
          <a:xfrm>
            <a:off x="4215196" y="1477260"/>
            <a:ext cx="3842520" cy="392412"/>
          </a:xfrm>
          <a:prstGeom prst="rect">
            <a:avLst/>
          </a:prstGeom>
          <a:noFill/>
        </p:spPr>
        <p:txBody>
          <a:bodyPr wrap="square" lIns="68576" tIns="34289" rIns="68576" bIns="34289" rtlCol="0">
            <a:spAutoFit/>
          </a:bodyPr>
          <a:lstStyle/>
          <a:p>
            <a:r>
              <a:rPr lang="zh-CN" altLang="en-US" sz="2100" b="1" dirty="0">
                <a:solidFill>
                  <a:schemeClr val="bg1"/>
                </a:solidFill>
                <a:effectLst>
                  <a:innerShdw blurRad="63500" dist="50800" dir="13500000">
                    <a:prstClr val="black">
                      <a:alpha val="50000"/>
                    </a:prstClr>
                  </a:innerShdw>
                </a:effectLst>
                <a:latin typeface="微软雅黑" panose="020B0503020204020204" pitchFamily="34" charset="-122"/>
                <a:ea typeface="微软雅黑" panose="020B0503020204020204" pitchFamily="34" charset="-122"/>
                <a:cs typeface="Arial" panose="020B0604020202020204" pitchFamily="34" charset="0"/>
              </a:rPr>
              <a:t>第二部分</a:t>
            </a:r>
          </a:p>
        </p:txBody>
      </p:sp>
      <p:sp>
        <p:nvSpPr>
          <p:cNvPr id="10" name="文本框 8"/>
          <p:cNvSpPr txBox="1"/>
          <p:nvPr/>
        </p:nvSpPr>
        <p:spPr>
          <a:xfrm>
            <a:off x="4149246" y="1838320"/>
            <a:ext cx="3599998" cy="5770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6" tIns="34289" rIns="68576" bIns="34289">
            <a:spAutoFit/>
          </a:bodyPr>
          <a:lstStyle>
            <a:defPPr>
              <a:defRPr lang="zh-CN"/>
            </a:defPPr>
            <a:lvl1pPr fontAlgn="base">
              <a:spcBef>
                <a:spcPct val="0"/>
              </a:spcBef>
              <a:spcAft>
                <a:spcPct val="0"/>
              </a:spcAft>
              <a:buFont typeface="Arial" panose="020B0604020202020204" pitchFamily="34" charset="0"/>
              <a:buNone/>
              <a:defRPr>
                <a:solidFill>
                  <a:srgbClr val="000000"/>
                </a:solidFill>
                <a:latin typeface="微软雅黑" panose="020B0503020204020204" pitchFamily="34" charset="-122"/>
                <a:ea typeface="微软雅黑" panose="020B0503020204020204" pitchFamily="34" charset="-122"/>
              </a:defRPr>
            </a:lvl1pPr>
            <a:lvl2pPr marL="742950" indent="-285750" eaLnBrk="0" fontAlgn="base" hangingPunct="0">
              <a:spcBef>
                <a:spcPct val="20000"/>
              </a:spcBef>
              <a:spcAft>
                <a:spcPct val="0"/>
              </a:spcAft>
              <a:buFont typeface="Arial" panose="020B0604020202020204" pitchFamily="34" charset="0"/>
              <a:buChar char="–"/>
              <a:defRPr sz="2800">
                <a:latin typeface="微软雅黑" panose="020B0503020204020204" pitchFamily="34" charset="-122"/>
                <a:ea typeface="微软雅黑" panose="020B0503020204020204" pitchFamily="34" charset="-122"/>
              </a:defRPr>
            </a:lvl2pPr>
            <a:lvl3pPr marL="1143000" indent="-228600" eaLnBrk="0" fontAlgn="base" hangingPunct="0">
              <a:spcBef>
                <a:spcPct val="20000"/>
              </a:spcBef>
              <a:spcAft>
                <a:spcPct val="0"/>
              </a:spcAft>
              <a:buFont typeface="Arial" panose="020B0604020202020204" pitchFamily="34" charset="0"/>
              <a:buChar char="•"/>
              <a:defRPr sz="2400">
                <a:latin typeface="微软雅黑" panose="020B0503020204020204" pitchFamily="34" charset="-122"/>
                <a:ea typeface="微软雅黑" panose="020B0503020204020204" pitchFamily="34" charset="-122"/>
              </a:defRPr>
            </a:lvl3pPr>
            <a:lvl4pPr marL="16002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4pPr>
            <a:lvl5pPr marL="20574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9pPr>
          </a:lstStyle>
          <a:p>
            <a:r>
              <a:rPr lang="zh-CN" altLang="en-US" sz="3300" b="1" dirty="0" smtClean="0">
                <a:solidFill>
                  <a:schemeClr val="bg1"/>
                </a:solidFill>
                <a:effectLst>
                  <a:innerShdw blurRad="63500" dist="50800" dir="13500000">
                    <a:prstClr val="black">
                      <a:alpha val="50000"/>
                    </a:prstClr>
                  </a:innerShdw>
                </a:effectLst>
              </a:rPr>
              <a:t>单击添加标题</a:t>
            </a:r>
            <a:endParaRPr lang="zh-CN" altLang="en-US" sz="3300" b="1" dirty="0">
              <a:solidFill>
                <a:schemeClr val="bg1"/>
              </a:solidFill>
              <a:effectLst>
                <a:innerShdw blurRad="63500" dist="50800" dir="13500000">
                  <a:prstClr val="black">
                    <a:alpha val="50000"/>
                  </a:prstClr>
                </a:innerShdw>
              </a:effectLst>
            </a:endParaRPr>
          </a:p>
        </p:txBody>
      </p:sp>
      <p:sp>
        <p:nvSpPr>
          <p:cNvPr id="11" name="矩形 10"/>
          <p:cNvSpPr>
            <a:spLocks noChangeArrowheads="1"/>
          </p:cNvSpPr>
          <p:nvPr/>
        </p:nvSpPr>
        <p:spPr bwMode="auto">
          <a:xfrm>
            <a:off x="4215196" y="2463738"/>
            <a:ext cx="2476395" cy="1103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6" tIns="34289" rIns="68576" bIns="34289">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214630" indent="-214630">
              <a:lnSpc>
                <a:spcPct val="120000"/>
              </a:lnSpc>
              <a:spcBef>
                <a:spcPct val="0"/>
              </a:spcBef>
              <a:buFont typeface="Wingdings" panose="05000000000000000000" pitchFamily="2" charset="2"/>
              <a:buChar char="n"/>
            </a:pPr>
            <a:r>
              <a:rPr lang="zh-CN" altLang="en-US" sz="1400" b="1" dirty="0">
                <a:solidFill>
                  <a:schemeClr val="bg1"/>
                </a:solidFill>
                <a:effectLst>
                  <a:innerShdw blurRad="63500" dist="50800" dir="13500000">
                    <a:prstClr val="black">
                      <a:alpha val="50000"/>
                    </a:prstClr>
                  </a:innerShdw>
                </a:effectLst>
                <a:sym typeface="微软雅黑" panose="020B0503020204020204" pitchFamily="34" charset="-122"/>
              </a:rPr>
              <a:t>添加说明文字</a:t>
            </a:r>
            <a:endParaRPr lang="en-US" altLang="zh-CN" sz="1400" b="1" dirty="0">
              <a:solidFill>
                <a:schemeClr val="bg1"/>
              </a:solidFill>
              <a:effectLst>
                <a:innerShdw blurRad="63500" dist="50800" dir="13500000">
                  <a:prstClr val="black">
                    <a:alpha val="50000"/>
                  </a:prstClr>
                </a:innerShdw>
              </a:effectLst>
              <a:sym typeface="微软雅黑" panose="020B0503020204020204" pitchFamily="34" charset="-122"/>
            </a:endParaRPr>
          </a:p>
          <a:p>
            <a:pPr marL="214630" indent="-214630">
              <a:lnSpc>
                <a:spcPct val="120000"/>
              </a:lnSpc>
              <a:spcBef>
                <a:spcPct val="0"/>
              </a:spcBef>
              <a:buFont typeface="Wingdings" panose="05000000000000000000" pitchFamily="2" charset="2"/>
              <a:buChar char="n"/>
            </a:pPr>
            <a:r>
              <a:rPr lang="zh-CN" altLang="en-US" sz="1400" b="1" dirty="0">
                <a:solidFill>
                  <a:schemeClr val="bg1"/>
                </a:solidFill>
                <a:effectLst>
                  <a:innerShdw blurRad="63500" dist="50800" dir="13500000">
                    <a:prstClr val="black">
                      <a:alpha val="50000"/>
                    </a:prstClr>
                  </a:innerShdw>
                </a:effectLst>
                <a:sym typeface="微软雅黑" panose="020B0503020204020204" pitchFamily="34" charset="-122"/>
              </a:rPr>
              <a:t>添加说明文字</a:t>
            </a:r>
            <a:endParaRPr lang="en-US" altLang="zh-CN" sz="1400" b="1" dirty="0">
              <a:solidFill>
                <a:schemeClr val="bg1"/>
              </a:solidFill>
              <a:effectLst>
                <a:innerShdw blurRad="63500" dist="50800" dir="13500000">
                  <a:prstClr val="black">
                    <a:alpha val="50000"/>
                  </a:prstClr>
                </a:innerShdw>
              </a:effectLst>
              <a:sym typeface="微软雅黑" panose="020B0503020204020204" pitchFamily="34" charset="-122"/>
            </a:endParaRPr>
          </a:p>
          <a:p>
            <a:pPr marL="214630" indent="-214630">
              <a:lnSpc>
                <a:spcPct val="120000"/>
              </a:lnSpc>
              <a:spcBef>
                <a:spcPct val="0"/>
              </a:spcBef>
              <a:buFont typeface="Wingdings" panose="05000000000000000000" pitchFamily="2" charset="2"/>
              <a:buChar char="n"/>
            </a:pPr>
            <a:r>
              <a:rPr lang="zh-CN" altLang="en-US" sz="1400" b="1" dirty="0">
                <a:solidFill>
                  <a:schemeClr val="bg1"/>
                </a:solidFill>
                <a:effectLst>
                  <a:innerShdw blurRad="63500" dist="50800" dir="13500000">
                    <a:prstClr val="black">
                      <a:alpha val="50000"/>
                    </a:prstClr>
                  </a:innerShdw>
                </a:effectLst>
                <a:sym typeface="微软雅黑" panose="020B0503020204020204" pitchFamily="34" charset="-122"/>
              </a:rPr>
              <a:t>添加说明文字</a:t>
            </a:r>
            <a:endParaRPr lang="en-US" altLang="zh-CN" sz="1400" b="1" dirty="0">
              <a:solidFill>
                <a:schemeClr val="bg1"/>
              </a:solidFill>
              <a:effectLst>
                <a:innerShdw blurRad="63500" dist="50800" dir="13500000">
                  <a:prstClr val="black">
                    <a:alpha val="50000"/>
                  </a:prstClr>
                </a:innerShdw>
              </a:effectLst>
              <a:sym typeface="微软雅黑" panose="020B0503020204020204" pitchFamily="34" charset="-122"/>
            </a:endParaRPr>
          </a:p>
          <a:p>
            <a:pPr marL="214630" indent="-214630">
              <a:lnSpc>
                <a:spcPct val="120000"/>
              </a:lnSpc>
              <a:spcBef>
                <a:spcPct val="0"/>
              </a:spcBef>
              <a:buFont typeface="Wingdings" panose="05000000000000000000" pitchFamily="2" charset="2"/>
              <a:buChar char="n"/>
            </a:pPr>
            <a:r>
              <a:rPr lang="zh-CN" altLang="en-US" sz="1400" b="1" dirty="0">
                <a:solidFill>
                  <a:schemeClr val="bg1"/>
                </a:solidFill>
                <a:effectLst>
                  <a:innerShdw blurRad="63500" dist="50800" dir="13500000">
                    <a:prstClr val="black">
                      <a:alpha val="50000"/>
                    </a:prstClr>
                  </a:innerShdw>
                </a:effectLst>
                <a:sym typeface="微软雅黑" panose="020B0503020204020204" pitchFamily="34" charset="-122"/>
              </a:rPr>
              <a:t>添加说明文字</a:t>
            </a:r>
            <a:endParaRPr lang="en-US" altLang="zh-CN" sz="1400" b="1" dirty="0">
              <a:solidFill>
                <a:schemeClr val="bg1"/>
              </a:solidFill>
              <a:effectLst>
                <a:innerShdw blurRad="63500" dist="50800" dir="13500000">
                  <a:prstClr val="black">
                    <a:alpha val="50000"/>
                  </a:prstClr>
                </a:innerShdw>
              </a:effectLst>
              <a:sym typeface="微软雅黑" panose="020B0503020204020204" pitchFamily="34" charset="-122"/>
            </a:endParaRPr>
          </a:p>
        </p:txBody>
      </p:sp>
      <p:cxnSp>
        <p:nvCxnSpPr>
          <p:cNvPr id="12" name="直接连接符 11"/>
          <p:cNvCxnSpPr/>
          <p:nvPr/>
        </p:nvCxnSpPr>
        <p:spPr>
          <a:xfrm>
            <a:off x="3985971" y="1477260"/>
            <a:ext cx="0" cy="1958586"/>
          </a:xfrm>
          <a:prstGeom prst="line">
            <a:avLst/>
          </a:prstGeom>
          <a:ln w="28575">
            <a:solidFill>
              <a:schemeClr val="bg1"/>
            </a:solidFill>
            <a:prstDash val="dashDot"/>
          </a:ln>
        </p:spPr>
        <p:style>
          <a:lnRef idx="1">
            <a:schemeClr val="accent1"/>
          </a:lnRef>
          <a:fillRef idx="0">
            <a:schemeClr val="accent1"/>
          </a:fillRef>
          <a:effectRef idx="0">
            <a:schemeClr val="accent1"/>
          </a:effectRef>
          <a:fontRef idx="minor">
            <a:schemeClr val="tx1"/>
          </a:fontRef>
        </p:style>
      </p:cxnSp>
      <p:grpSp>
        <p:nvGrpSpPr>
          <p:cNvPr id="13" name="组合 12"/>
          <p:cNvGrpSpPr/>
          <p:nvPr/>
        </p:nvGrpSpPr>
        <p:grpSpPr>
          <a:xfrm>
            <a:off x="3443371" y="2868106"/>
            <a:ext cx="298093" cy="298054"/>
            <a:chOff x="304800" y="673100"/>
            <a:chExt cx="4000500" cy="4000500"/>
          </a:xfrm>
          <a:effectLst>
            <a:outerShdw blurRad="444500" dist="254000" dir="6840000" algn="tr" rotWithShape="0">
              <a:prstClr val="black">
                <a:alpha val="24000"/>
              </a:prstClr>
            </a:outerShdw>
          </a:effectLst>
        </p:grpSpPr>
        <p:sp>
          <p:nvSpPr>
            <p:cNvPr id="14" name="同心圆 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anose="020B0503020204020204" pitchFamily="34" charset="-122"/>
              </a:endParaRPr>
            </a:p>
          </p:txBody>
        </p:sp>
        <p:sp>
          <p:nvSpPr>
            <p:cNvPr id="15" name="椭圆 1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anose="020B0503020204020204" pitchFamily="34" charset="-122"/>
              </a:endParaRPr>
            </a:p>
          </p:txBody>
        </p:sp>
      </p:grpSp>
      <p:grpSp>
        <p:nvGrpSpPr>
          <p:cNvPr id="16" name="组合 15"/>
          <p:cNvGrpSpPr/>
          <p:nvPr/>
        </p:nvGrpSpPr>
        <p:grpSpPr>
          <a:xfrm>
            <a:off x="3596403" y="2626354"/>
            <a:ext cx="160343" cy="160322"/>
            <a:chOff x="304800" y="673100"/>
            <a:chExt cx="4000500" cy="4000500"/>
          </a:xfrm>
          <a:effectLst>
            <a:outerShdw blurRad="444500" dist="254000" dir="6840000" algn="tr" rotWithShape="0">
              <a:prstClr val="black">
                <a:alpha val="24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anose="020B0503020204020204" pitchFamily="34" charset="-122"/>
              </a:endParaRPr>
            </a:p>
          </p:txBody>
        </p:sp>
        <p:sp>
          <p:nvSpPr>
            <p:cNvPr id="18" name="椭圆 1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anose="020B0503020204020204" pitchFamily="34" charset="-122"/>
              </a:endParaRPr>
            </a:p>
          </p:txBody>
        </p:sp>
      </p:grpSp>
      <p:grpSp>
        <p:nvGrpSpPr>
          <p:cNvPr id="19" name="组合 18"/>
          <p:cNvGrpSpPr/>
          <p:nvPr/>
        </p:nvGrpSpPr>
        <p:grpSpPr>
          <a:xfrm>
            <a:off x="2771563" y="2992277"/>
            <a:ext cx="152040" cy="152021"/>
            <a:chOff x="304800" y="673100"/>
            <a:chExt cx="4000500" cy="4000500"/>
          </a:xfrm>
          <a:effectLst>
            <a:outerShdw blurRad="444500" dist="254000" dir="6840000" algn="tr" rotWithShape="0">
              <a:prstClr val="black">
                <a:alpha val="24000"/>
              </a:prstClr>
            </a:outerShdw>
          </a:effectLst>
        </p:grpSpPr>
        <p:sp>
          <p:nvSpPr>
            <p:cNvPr id="20" name="同心圆 1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anose="020B0503020204020204" pitchFamily="34" charset="-122"/>
              </a:endParaRPr>
            </a:p>
          </p:txBody>
        </p:sp>
        <p:sp>
          <p:nvSpPr>
            <p:cNvPr id="21" name="椭圆 2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anose="020B0503020204020204" pitchFamily="34" charset="-122"/>
              </a:endParaRPr>
            </a:p>
          </p:txBody>
        </p:sp>
      </p:grpSp>
      <p:grpSp>
        <p:nvGrpSpPr>
          <p:cNvPr id="22" name="组合 21"/>
          <p:cNvGrpSpPr>
            <a:grpSpLocks noChangeAspect="1"/>
          </p:cNvGrpSpPr>
          <p:nvPr/>
        </p:nvGrpSpPr>
        <p:grpSpPr>
          <a:xfrm>
            <a:off x="2734893" y="2014538"/>
            <a:ext cx="700321" cy="600690"/>
            <a:chOff x="5084763" y="971550"/>
            <a:chExt cx="323850" cy="277813"/>
          </a:xfrm>
          <a:solidFill>
            <a:srgbClr val="C00000"/>
          </a:solidFill>
        </p:grpSpPr>
        <p:sp>
          <p:nvSpPr>
            <p:cNvPr id="23" name="Freeform 301"/>
            <p:cNvSpPr>
              <a:spLocks noEditPoints="1"/>
            </p:cNvSpPr>
            <p:nvPr/>
          </p:nvSpPr>
          <p:spPr bwMode="auto">
            <a:xfrm>
              <a:off x="5191125" y="1031875"/>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100"/>
            </a:p>
          </p:txBody>
        </p:sp>
        <p:sp>
          <p:nvSpPr>
            <p:cNvPr id="24" name="Freeform 302"/>
            <p:cNvSpPr>
              <a:spLocks noEditPoints="1"/>
            </p:cNvSpPr>
            <p:nvPr/>
          </p:nvSpPr>
          <p:spPr bwMode="auto">
            <a:xfrm>
              <a:off x="5084763" y="971550"/>
              <a:ext cx="139700"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100"/>
            </a:p>
          </p:txBody>
        </p:sp>
        <p:sp>
          <p:nvSpPr>
            <p:cNvPr id="25"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100"/>
            </a:p>
          </p:txBody>
        </p:sp>
      </p:grpSp>
    </p:spTree>
    <p:extLst>
      <p:ext uri="{BB962C8B-B14F-4D97-AF65-F5344CB8AC3E}">
        <p14:creationId xmlns:p14="http://schemas.microsoft.com/office/powerpoint/2010/main" val="1580969678"/>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par>
                          <p:cTn id="8" fill="hold">
                            <p:stCondLst>
                              <p:cond delay="500"/>
                            </p:stCondLst>
                            <p:childTnLst>
                              <p:par>
                                <p:cTn id="9" presetID="5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Scale>
                                      <p:cBhvr>
                                        <p:cTn id="11"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1000" decel="50000" fill="hold">
                                          <p:stCondLst>
                                            <p:cond delay="0"/>
                                          </p:stCondLst>
                                        </p:cTn>
                                        <p:tgtEl>
                                          <p:spTgt spid="6"/>
                                        </p:tgtEl>
                                        <p:attrNameLst>
                                          <p:attrName>ppt_x</p:attrName>
                                          <p:attrName>ppt_y</p:attrName>
                                        </p:attrNameLst>
                                      </p:cBhvr>
                                    </p:animMotion>
                                    <p:animEffect transition="in" filter="fade">
                                      <p:cBhvr>
                                        <p:cTn id="13" dur="1000"/>
                                        <p:tgtEl>
                                          <p:spTgt spid="6"/>
                                        </p:tgtEl>
                                      </p:cBhvr>
                                    </p:animEffect>
                                  </p:childTnLst>
                                </p:cTn>
                              </p:par>
                              <p:par>
                                <p:cTn id="14" presetID="52" presetClass="entr" presetSubtype="0" fill="hold" nodeType="withEffect">
                                  <p:stCondLst>
                                    <p:cond delay="250"/>
                                  </p:stCondLst>
                                  <p:childTnLst>
                                    <p:set>
                                      <p:cBhvr>
                                        <p:cTn id="15" dur="1" fill="hold">
                                          <p:stCondLst>
                                            <p:cond delay="0"/>
                                          </p:stCondLst>
                                        </p:cTn>
                                        <p:tgtEl>
                                          <p:spTgt spid="19"/>
                                        </p:tgtEl>
                                        <p:attrNameLst>
                                          <p:attrName>style.visibility</p:attrName>
                                        </p:attrNameLst>
                                      </p:cBhvr>
                                      <p:to>
                                        <p:strVal val="visible"/>
                                      </p:to>
                                    </p:set>
                                    <p:animScale>
                                      <p:cBhvr>
                                        <p:cTn id="16"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7" dur="1000" decel="50000" fill="hold">
                                          <p:stCondLst>
                                            <p:cond delay="0"/>
                                          </p:stCondLst>
                                        </p:cTn>
                                        <p:tgtEl>
                                          <p:spTgt spid="19"/>
                                        </p:tgtEl>
                                        <p:attrNameLst>
                                          <p:attrName>ppt_x</p:attrName>
                                          <p:attrName>ppt_y</p:attrName>
                                        </p:attrNameLst>
                                      </p:cBhvr>
                                    </p:animMotion>
                                    <p:animEffect transition="in" filter="fade">
                                      <p:cBhvr>
                                        <p:cTn id="18" dur="1000"/>
                                        <p:tgtEl>
                                          <p:spTgt spid="19"/>
                                        </p:tgtEl>
                                      </p:cBhvr>
                                    </p:animEffect>
                                  </p:childTnLst>
                                </p:cTn>
                              </p:par>
                              <p:par>
                                <p:cTn id="19" presetID="52" presetClass="entr" presetSubtype="0" fill="hold" nodeType="withEffect">
                                  <p:stCondLst>
                                    <p:cond delay="500"/>
                                  </p:stCondLst>
                                  <p:childTnLst>
                                    <p:set>
                                      <p:cBhvr>
                                        <p:cTn id="20" dur="1" fill="hold">
                                          <p:stCondLst>
                                            <p:cond delay="0"/>
                                          </p:stCondLst>
                                        </p:cTn>
                                        <p:tgtEl>
                                          <p:spTgt spid="13"/>
                                        </p:tgtEl>
                                        <p:attrNameLst>
                                          <p:attrName>style.visibility</p:attrName>
                                        </p:attrNameLst>
                                      </p:cBhvr>
                                      <p:to>
                                        <p:strVal val="visible"/>
                                      </p:to>
                                    </p:set>
                                    <p:animScale>
                                      <p:cBhvr>
                                        <p:cTn id="21"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13"/>
                                        </p:tgtEl>
                                        <p:attrNameLst>
                                          <p:attrName>ppt_x</p:attrName>
                                          <p:attrName>ppt_y</p:attrName>
                                        </p:attrNameLst>
                                      </p:cBhvr>
                                    </p:animMotion>
                                    <p:animEffect transition="in" filter="fade">
                                      <p:cBhvr>
                                        <p:cTn id="23" dur="1000"/>
                                        <p:tgtEl>
                                          <p:spTgt spid="13"/>
                                        </p:tgtEl>
                                      </p:cBhvr>
                                    </p:animEffect>
                                  </p:childTnLst>
                                </p:cTn>
                              </p:par>
                              <p:par>
                                <p:cTn id="24" presetID="52" presetClass="entr" presetSubtype="0" fill="hold" nodeType="withEffect">
                                  <p:stCondLst>
                                    <p:cond delay="750"/>
                                  </p:stCondLst>
                                  <p:childTnLst>
                                    <p:set>
                                      <p:cBhvr>
                                        <p:cTn id="25" dur="1" fill="hold">
                                          <p:stCondLst>
                                            <p:cond delay="0"/>
                                          </p:stCondLst>
                                        </p:cTn>
                                        <p:tgtEl>
                                          <p:spTgt spid="16"/>
                                        </p:tgtEl>
                                        <p:attrNameLst>
                                          <p:attrName>style.visibility</p:attrName>
                                        </p:attrNameLst>
                                      </p:cBhvr>
                                      <p:to>
                                        <p:strVal val="visible"/>
                                      </p:to>
                                    </p:set>
                                    <p:animScale>
                                      <p:cBhvr>
                                        <p:cTn id="26"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16"/>
                                        </p:tgtEl>
                                        <p:attrNameLst>
                                          <p:attrName>ppt_x</p:attrName>
                                          <p:attrName>ppt_y</p:attrName>
                                        </p:attrNameLst>
                                      </p:cBhvr>
                                    </p:animMotion>
                                    <p:animEffect transition="in" filter="fade">
                                      <p:cBhvr>
                                        <p:cTn id="28" dur="1000"/>
                                        <p:tgtEl>
                                          <p:spTgt spid="16"/>
                                        </p:tgtEl>
                                      </p:cBhvr>
                                    </p:animEffect>
                                  </p:childTnLst>
                                </p:cTn>
                              </p:par>
                              <p:par>
                                <p:cTn id="29" presetID="53" presetClass="entr" presetSubtype="16" fill="hold" nodeType="withEffect">
                                  <p:stCondLst>
                                    <p:cond delay="750"/>
                                  </p:stCondLst>
                                  <p:childTnLst>
                                    <p:set>
                                      <p:cBhvr>
                                        <p:cTn id="30" dur="1" fill="hold">
                                          <p:stCondLst>
                                            <p:cond delay="0"/>
                                          </p:stCondLst>
                                        </p:cTn>
                                        <p:tgtEl>
                                          <p:spTgt spid="22"/>
                                        </p:tgtEl>
                                        <p:attrNameLst>
                                          <p:attrName>style.visibility</p:attrName>
                                        </p:attrNameLst>
                                      </p:cBhvr>
                                      <p:to>
                                        <p:strVal val="visible"/>
                                      </p:to>
                                    </p:set>
                                    <p:anim calcmode="lin" valueType="num">
                                      <p:cBhvr>
                                        <p:cTn id="31" dur="500" fill="hold"/>
                                        <p:tgtEl>
                                          <p:spTgt spid="22"/>
                                        </p:tgtEl>
                                        <p:attrNameLst>
                                          <p:attrName>ppt_w</p:attrName>
                                        </p:attrNameLst>
                                      </p:cBhvr>
                                      <p:tavLst>
                                        <p:tav tm="0">
                                          <p:val>
                                            <p:fltVal val="0"/>
                                          </p:val>
                                        </p:tav>
                                        <p:tav tm="100000">
                                          <p:val>
                                            <p:strVal val="#ppt_w"/>
                                          </p:val>
                                        </p:tav>
                                      </p:tavLst>
                                    </p:anim>
                                    <p:anim calcmode="lin" valueType="num">
                                      <p:cBhvr>
                                        <p:cTn id="32" dur="500" fill="hold"/>
                                        <p:tgtEl>
                                          <p:spTgt spid="22"/>
                                        </p:tgtEl>
                                        <p:attrNameLst>
                                          <p:attrName>ppt_h</p:attrName>
                                        </p:attrNameLst>
                                      </p:cBhvr>
                                      <p:tavLst>
                                        <p:tav tm="0">
                                          <p:val>
                                            <p:fltVal val="0"/>
                                          </p:val>
                                        </p:tav>
                                        <p:tav tm="100000">
                                          <p:val>
                                            <p:strVal val="#ppt_h"/>
                                          </p:val>
                                        </p:tav>
                                      </p:tavLst>
                                    </p:anim>
                                    <p:animEffect transition="in" filter="fade">
                                      <p:cBhvr>
                                        <p:cTn id="33" dur="500"/>
                                        <p:tgtEl>
                                          <p:spTgt spid="22"/>
                                        </p:tgtEl>
                                      </p:cBhvr>
                                    </p:animEffect>
                                  </p:childTnLst>
                                </p:cTn>
                              </p:par>
                            </p:childTnLst>
                          </p:cTn>
                        </p:par>
                        <p:par>
                          <p:cTn id="34" fill="hold">
                            <p:stCondLst>
                              <p:cond delay="2250"/>
                            </p:stCondLst>
                            <p:childTnLst>
                              <p:par>
                                <p:cTn id="35" presetID="22" presetClass="entr" presetSubtype="1" fill="hold"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wipe(up)">
                                      <p:cBhvr>
                                        <p:cTn id="37" dur="500"/>
                                        <p:tgtEl>
                                          <p:spTgt spid="12"/>
                                        </p:tgtEl>
                                      </p:cBhvr>
                                    </p:animEffect>
                                  </p:childTnLst>
                                </p:cTn>
                              </p:par>
                            </p:childTnLst>
                          </p:cTn>
                        </p:par>
                        <p:par>
                          <p:cTn id="38" fill="hold">
                            <p:stCondLst>
                              <p:cond delay="2750"/>
                            </p:stCondLst>
                            <p:childTnLst>
                              <p:par>
                                <p:cTn id="39" presetID="22" presetClass="entr" presetSubtype="8" fill="hold" grpId="0" nodeType="after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wipe(left)">
                                      <p:cBhvr>
                                        <p:cTn id="41" dur="500"/>
                                        <p:tgtEl>
                                          <p:spTgt spid="9"/>
                                        </p:tgtEl>
                                      </p:cBhvr>
                                    </p:animEffect>
                                  </p:childTnLst>
                                </p:cTn>
                              </p:par>
                            </p:childTnLst>
                          </p:cTn>
                        </p:par>
                        <p:par>
                          <p:cTn id="42" fill="hold">
                            <p:stCondLst>
                              <p:cond delay="3250"/>
                            </p:stCondLst>
                            <p:childTnLst>
                              <p:par>
                                <p:cTn id="43" presetID="2" presetClass="entr" presetSubtype="2" fill="hold" grpId="0" nodeType="afterEffect">
                                  <p:stCondLst>
                                    <p:cond delay="0"/>
                                  </p:stCondLst>
                                  <p:iterate type="wd">
                                    <p:tmPct val="10000"/>
                                  </p:iterate>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500" fill="hold"/>
                                        <p:tgtEl>
                                          <p:spTgt spid="10"/>
                                        </p:tgtEl>
                                        <p:attrNameLst>
                                          <p:attrName>ppt_x</p:attrName>
                                        </p:attrNameLst>
                                      </p:cBhvr>
                                      <p:tavLst>
                                        <p:tav tm="0">
                                          <p:val>
                                            <p:strVal val="1+#ppt_w/2"/>
                                          </p:val>
                                        </p:tav>
                                        <p:tav tm="100000">
                                          <p:val>
                                            <p:strVal val="#ppt_x"/>
                                          </p:val>
                                        </p:tav>
                                      </p:tavLst>
                                    </p:anim>
                                    <p:anim calcmode="lin" valueType="num">
                                      <p:cBhvr additive="base">
                                        <p:cTn id="46" dur="500" fill="hold"/>
                                        <p:tgtEl>
                                          <p:spTgt spid="10"/>
                                        </p:tgtEl>
                                        <p:attrNameLst>
                                          <p:attrName>ppt_y</p:attrName>
                                        </p:attrNameLst>
                                      </p:cBhvr>
                                      <p:tavLst>
                                        <p:tav tm="0">
                                          <p:val>
                                            <p:strVal val="#ppt_y"/>
                                          </p:val>
                                        </p:tav>
                                        <p:tav tm="100000">
                                          <p:val>
                                            <p:strVal val="#ppt_y"/>
                                          </p:val>
                                        </p:tav>
                                      </p:tavLst>
                                    </p:anim>
                                  </p:childTnLst>
                                </p:cTn>
                              </p:par>
                            </p:childTnLst>
                          </p:cTn>
                        </p:par>
                        <p:par>
                          <p:cTn id="47" fill="hold">
                            <p:stCondLst>
                              <p:cond delay="3850"/>
                            </p:stCondLst>
                            <p:childTnLst>
                              <p:par>
                                <p:cTn id="48" presetID="12" presetClass="entr" presetSubtype="4" fill="hold" grpId="0" nodeType="afterEffect">
                                  <p:stCondLst>
                                    <p:cond delay="0"/>
                                  </p:stCondLst>
                                  <p:iterate type="lt">
                                    <p:tmPct val="10000"/>
                                  </p:iterate>
                                  <p:childTnLst>
                                    <p:set>
                                      <p:cBhvr>
                                        <p:cTn id="49" dur="1" fill="hold">
                                          <p:stCondLst>
                                            <p:cond delay="0"/>
                                          </p:stCondLst>
                                        </p:cTn>
                                        <p:tgtEl>
                                          <p:spTgt spid="11"/>
                                        </p:tgtEl>
                                        <p:attrNameLst>
                                          <p:attrName>style.visibility</p:attrName>
                                        </p:attrNameLst>
                                      </p:cBhvr>
                                      <p:to>
                                        <p:strVal val="visible"/>
                                      </p:to>
                                    </p:set>
                                    <p:anim calcmode="lin" valueType="num">
                                      <p:cBhvr additive="base">
                                        <p:cTn id="50" dur="500"/>
                                        <p:tgtEl>
                                          <p:spTgt spid="11"/>
                                        </p:tgtEl>
                                        <p:attrNameLst>
                                          <p:attrName>ppt_y</p:attrName>
                                        </p:attrNameLst>
                                      </p:cBhvr>
                                      <p:tavLst>
                                        <p:tav tm="0">
                                          <p:val>
                                            <p:strVal val="#ppt_y+#ppt_h*1.125000"/>
                                          </p:val>
                                        </p:tav>
                                        <p:tav tm="100000">
                                          <p:val>
                                            <p:strVal val="#ppt_y"/>
                                          </p:val>
                                        </p:tav>
                                      </p:tavLst>
                                    </p:anim>
                                    <p:animEffect transition="in" filter="wipe(up)">
                                      <p:cBhvr>
                                        <p:cTn id="5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p:bldP spid="10" grpId="0"/>
      <p:bldP spid="11" grpId="0"/>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216</TotalTime>
  <Words>3666</Words>
  <Application>Microsoft Office PowerPoint</Application>
  <PresentationFormat>全屏显示(16:9)</PresentationFormat>
  <Paragraphs>375</Paragraphs>
  <Slides>27</Slides>
  <Notes>0</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工作总结计划</dc:title>
  <dc:creator>第一PPT</dc:creator>
  <cp:keywords>www.1ppt.com</cp:keywords>
  <cp:lastModifiedBy>Windows User</cp:lastModifiedBy>
  <cp:revision>8</cp:revision>
  <dcterms:created xsi:type="dcterms:W3CDTF">2016-12-28T11:27:27Z</dcterms:created>
  <dcterms:modified xsi:type="dcterms:W3CDTF">2019-01-05T06:56:27Z</dcterms:modified>
</cp:coreProperties>
</file>