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07" r:id="rId2"/>
  </p:sldMasterIdLst>
  <p:notesMasterIdLst>
    <p:notesMasterId r:id="rId32"/>
  </p:notesMasterIdLst>
  <p:sldIdLst>
    <p:sldId id="384" r:id="rId3"/>
    <p:sldId id="382" r:id="rId4"/>
    <p:sldId id="383" r:id="rId5"/>
    <p:sldId id="381" r:id="rId6"/>
    <p:sldId id="346" r:id="rId7"/>
    <p:sldId id="347" r:id="rId8"/>
    <p:sldId id="377" r:id="rId9"/>
    <p:sldId id="352" r:id="rId10"/>
    <p:sldId id="379" r:id="rId11"/>
    <p:sldId id="386" r:id="rId12"/>
    <p:sldId id="351" r:id="rId13"/>
    <p:sldId id="353" r:id="rId14"/>
    <p:sldId id="378" r:id="rId15"/>
    <p:sldId id="354" r:id="rId16"/>
    <p:sldId id="355" r:id="rId17"/>
    <p:sldId id="356" r:id="rId18"/>
    <p:sldId id="387" r:id="rId19"/>
    <p:sldId id="359" r:id="rId20"/>
    <p:sldId id="360" r:id="rId21"/>
    <p:sldId id="366" r:id="rId22"/>
    <p:sldId id="388" r:id="rId23"/>
    <p:sldId id="367" r:id="rId24"/>
    <p:sldId id="369" r:id="rId25"/>
    <p:sldId id="370" r:id="rId26"/>
    <p:sldId id="371" r:id="rId27"/>
    <p:sldId id="373" r:id="rId28"/>
    <p:sldId id="374" r:id="rId29"/>
    <p:sldId id="389" r:id="rId30"/>
    <p:sldId id="390" r:id="rId31"/>
  </p:sldIdLst>
  <p:sldSz cx="9144000" cy="5143500" type="screen16x9"/>
  <p:notesSz cx="6858000" cy="9144000"/>
  <p:custDataLst>
    <p:tags r:id="rId33"/>
  </p:custDataLst>
  <p:defaultText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1620" userDrawn="1">
          <p15:clr>
            <a:srgbClr val="A4A3A4"/>
          </p15:clr>
        </p15:guide>
        <p15:guide id="2" pos="2880" userDrawn="1">
          <p15:clr>
            <a:srgbClr val="A4A3A4"/>
          </p15:clr>
        </p15:guide>
        <p15:guide id="3" pos="228" userDrawn="1">
          <p15:clr>
            <a:srgbClr val="A4A3A4"/>
          </p15:clr>
        </p15:guide>
        <p15:guide id="4" pos="1418" userDrawn="1">
          <p15:clr>
            <a:srgbClr val="A4A3A4"/>
          </p15:clr>
        </p15:guide>
        <p15:guide id="5" pos="90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9" autoAdjust="0"/>
    <p:restoredTop sz="94660"/>
  </p:normalViewPr>
  <p:slideViewPr>
    <p:cSldViewPr>
      <p:cViewPr>
        <p:scale>
          <a:sx n="33" d="100"/>
          <a:sy n="33" d="100"/>
        </p:scale>
        <p:origin x="-1332" y="-2148"/>
      </p:cViewPr>
      <p:guideLst>
        <p:guide orient="horz" pos="1620"/>
        <p:guide pos="2880"/>
        <p:guide pos="228"/>
        <p:guide pos="1418"/>
        <p:guide pos="908"/>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2019/1/5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914232" rtl="0" eaLnBrk="1" latinLnBrk="0" hangingPunct="1">
      <a:defRPr sz="1199" kern="1200">
        <a:solidFill>
          <a:schemeClr val="tx1"/>
        </a:solidFill>
        <a:latin typeface="+mn-lt"/>
        <a:ea typeface="+mn-ea"/>
        <a:cs typeface="+mn-cs"/>
      </a:defRPr>
    </a:lvl1pPr>
    <a:lvl2pPr marL="457116" algn="l" defTabSz="914232" rtl="0" eaLnBrk="1" latinLnBrk="0" hangingPunct="1">
      <a:defRPr sz="1199" kern="1200">
        <a:solidFill>
          <a:schemeClr val="tx1"/>
        </a:solidFill>
        <a:latin typeface="+mn-lt"/>
        <a:ea typeface="+mn-ea"/>
        <a:cs typeface="+mn-cs"/>
      </a:defRPr>
    </a:lvl2pPr>
    <a:lvl3pPr marL="914232" algn="l" defTabSz="914232" rtl="0" eaLnBrk="1" latinLnBrk="0" hangingPunct="1">
      <a:defRPr sz="1199" kern="1200">
        <a:solidFill>
          <a:schemeClr val="tx1"/>
        </a:solidFill>
        <a:latin typeface="+mn-lt"/>
        <a:ea typeface="+mn-ea"/>
        <a:cs typeface="+mn-cs"/>
      </a:defRPr>
    </a:lvl3pPr>
    <a:lvl4pPr marL="1371348" algn="l" defTabSz="914232" rtl="0" eaLnBrk="1" latinLnBrk="0" hangingPunct="1">
      <a:defRPr sz="1199" kern="1200">
        <a:solidFill>
          <a:schemeClr val="tx1"/>
        </a:solidFill>
        <a:latin typeface="+mn-lt"/>
        <a:ea typeface="+mn-ea"/>
        <a:cs typeface="+mn-cs"/>
      </a:defRPr>
    </a:lvl4pPr>
    <a:lvl5pPr marL="1828464" algn="l" defTabSz="914232" rtl="0" eaLnBrk="1" latinLnBrk="0" hangingPunct="1">
      <a:defRPr sz="1199" kern="1200">
        <a:solidFill>
          <a:schemeClr val="tx1"/>
        </a:solidFill>
        <a:latin typeface="+mn-lt"/>
        <a:ea typeface="+mn-ea"/>
        <a:cs typeface="+mn-cs"/>
      </a:defRPr>
    </a:lvl5pPr>
    <a:lvl6pPr marL="2285581" algn="l" defTabSz="914232" rtl="0" eaLnBrk="1" latinLnBrk="0" hangingPunct="1">
      <a:defRPr sz="1199" kern="1200">
        <a:solidFill>
          <a:schemeClr val="tx1"/>
        </a:solidFill>
        <a:latin typeface="+mn-lt"/>
        <a:ea typeface="+mn-ea"/>
        <a:cs typeface="+mn-cs"/>
      </a:defRPr>
    </a:lvl6pPr>
    <a:lvl7pPr marL="2742696" algn="l" defTabSz="914232" rtl="0" eaLnBrk="1" latinLnBrk="0" hangingPunct="1">
      <a:defRPr sz="1199" kern="1200">
        <a:solidFill>
          <a:schemeClr val="tx1"/>
        </a:solidFill>
        <a:latin typeface="+mn-lt"/>
        <a:ea typeface="+mn-ea"/>
        <a:cs typeface="+mn-cs"/>
      </a:defRPr>
    </a:lvl7pPr>
    <a:lvl8pPr marL="3199813" algn="l" defTabSz="914232" rtl="0" eaLnBrk="1" latinLnBrk="0" hangingPunct="1">
      <a:defRPr sz="1199" kern="1200">
        <a:solidFill>
          <a:schemeClr val="tx1"/>
        </a:solidFill>
        <a:latin typeface="+mn-lt"/>
        <a:ea typeface="+mn-ea"/>
        <a:cs typeface="+mn-cs"/>
      </a:defRPr>
    </a:lvl8pPr>
    <a:lvl9pPr marL="3656929" algn="l" defTabSz="914232" rtl="0" eaLnBrk="1" latinLnBrk="0" hangingPunct="1">
      <a:defRPr sz="119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2010198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10</a:t>
            </a:fld>
            <a:endParaRPr lang="en-US" altLang="zh-CN" dirty="0"/>
          </a:p>
        </p:txBody>
      </p:sp>
    </p:spTree>
    <p:extLst>
      <p:ext uri="{BB962C8B-B14F-4D97-AF65-F5344CB8AC3E}">
        <p14:creationId xmlns:p14="http://schemas.microsoft.com/office/powerpoint/2010/main" val="1395037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11</a:t>
            </a:fld>
            <a:endParaRPr lang="zh-CN" altLang="en-US" dirty="0">
              <a:solidFill>
                <a:prstClr val="black"/>
              </a:solidFill>
            </a:endParaRPr>
          </a:p>
        </p:txBody>
      </p:sp>
    </p:spTree>
    <p:extLst>
      <p:ext uri="{BB962C8B-B14F-4D97-AF65-F5344CB8AC3E}">
        <p14:creationId xmlns:p14="http://schemas.microsoft.com/office/powerpoint/2010/main" val="19081354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12</a:t>
            </a:fld>
            <a:endParaRPr lang="zh-CN" altLang="en-US" dirty="0">
              <a:solidFill>
                <a:prstClr val="black"/>
              </a:solidFill>
            </a:endParaRPr>
          </a:p>
        </p:txBody>
      </p:sp>
    </p:spTree>
    <p:extLst>
      <p:ext uri="{BB962C8B-B14F-4D97-AF65-F5344CB8AC3E}">
        <p14:creationId xmlns:p14="http://schemas.microsoft.com/office/powerpoint/2010/main" val="26769942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8021840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14</a:t>
            </a:fld>
            <a:endParaRPr lang="zh-CN" altLang="en-US" dirty="0">
              <a:solidFill>
                <a:prstClr val="black"/>
              </a:solidFill>
            </a:endParaRPr>
          </a:p>
        </p:txBody>
      </p:sp>
    </p:spTree>
    <p:extLst>
      <p:ext uri="{BB962C8B-B14F-4D97-AF65-F5344CB8AC3E}">
        <p14:creationId xmlns:p14="http://schemas.microsoft.com/office/powerpoint/2010/main" val="1470251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15</a:t>
            </a:fld>
            <a:endParaRPr lang="zh-CN" altLang="en-US" dirty="0">
              <a:solidFill>
                <a:prstClr val="black"/>
              </a:solidFill>
            </a:endParaRPr>
          </a:p>
        </p:txBody>
      </p:sp>
    </p:spTree>
    <p:extLst>
      <p:ext uri="{BB962C8B-B14F-4D97-AF65-F5344CB8AC3E}">
        <p14:creationId xmlns:p14="http://schemas.microsoft.com/office/powerpoint/2010/main" val="2428572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8552200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17</a:t>
            </a:fld>
            <a:endParaRPr lang="en-US" altLang="zh-CN" dirty="0"/>
          </a:p>
        </p:txBody>
      </p:sp>
    </p:spTree>
    <p:extLst>
      <p:ext uri="{BB962C8B-B14F-4D97-AF65-F5344CB8AC3E}">
        <p14:creationId xmlns:p14="http://schemas.microsoft.com/office/powerpoint/2010/main" val="4352554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105199585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38432628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FF0F3D0-02C6-456D-A13A-6773F91FE949}" type="slidenum">
              <a:rPr lang="zh-CN" altLang="en-US" smtClean="0"/>
              <a:t>2</a:t>
            </a:fld>
            <a:endParaRPr lang="zh-CN" altLang="en-US"/>
          </a:p>
        </p:txBody>
      </p:sp>
    </p:spTree>
    <p:extLst>
      <p:ext uri="{BB962C8B-B14F-4D97-AF65-F5344CB8AC3E}">
        <p14:creationId xmlns:p14="http://schemas.microsoft.com/office/powerpoint/2010/main" val="2576951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20</a:t>
            </a:fld>
            <a:endParaRPr lang="zh-CN" altLang="en-US"/>
          </a:p>
        </p:txBody>
      </p:sp>
    </p:spTree>
    <p:extLst>
      <p:ext uri="{BB962C8B-B14F-4D97-AF65-F5344CB8AC3E}">
        <p14:creationId xmlns:p14="http://schemas.microsoft.com/office/powerpoint/2010/main" val="30071374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21</a:t>
            </a:fld>
            <a:endParaRPr lang="en-US" altLang="zh-CN" dirty="0"/>
          </a:p>
        </p:txBody>
      </p:sp>
    </p:spTree>
    <p:extLst>
      <p:ext uri="{BB962C8B-B14F-4D97-AF65-F5344CB8AC3E}">
        <p14:creationId xmlns:p14="http://schemas.microsoft.com/office/powerpoint/2010/main" val="35029404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22</a:t>
            </a:fld>
            <a:endParaRPr lang="zh-CN" altLang="en-US"/>
          </a:p>
        </p:txBody>
      </p:sp>
    </p:spTree>
    <p:extLst>
      <p:ext uri="{BB962C8B-B14F-4D97-AF65-F5344CB8AC3E}">
        <p14:creationId xmlns:p14="http://schemas.microsoft.com/office/powerpoint/2010/main" val="36467556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23</a:t>
            </a:fld>
            <a:endParaRPr lang="zh-CN" altLang="en-US"/>
          </a:p>
        </p:txBody>
      </p:sp>
    </p:spTree>
    <p:extLst>
      <p:ext uri="{BB962C8B-B14F-4D97-AF65-F5344CB8AC3E}">
        <p14:creationId xmlns:p14="http://schemas.microsoft.com/office/powerpoint/2010/main" val="32809040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24</a:t>
            </a:fld>
            <a:endParaRPr lang="zh-CN" altLang="en-US"/>
          </a:p>
        </p:txBody>
      </p:sp>
    </p:spTree>
    <p:extLst>
      <p:ext uri="{BB962C8B-B14F-4D97-AF65-F5344CB8AC3E}">
        <p14:creationId xmlns:p14="http://schemas.microsoft.com/office/powerpoint/2010/main" val="177968725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25</a:t>
            </a:fld>
            <a:endParaRPr lang="zh-CN" altLang="en-US"/>
          </a:p>
        </p:txBody>
      </p:sp>
    </p:spTree>
    <p:extLst>
      <p:ext uri="{BB962C8B-B14F-4D97-AF65-F5344CB8AC3E}">
        <p14:creationId xmlns:p14="http://schemas.microsoft.com/office/powerpoint/2010/main" val="9801560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26</a:t>
            </a:fld>
            <a:endParaRPr lang="zh-CN" altLang="en-US"/>
          </a:p>
        </p:txBody>
      </p:sp>
    </p:spTree>
    <p:extLst>
      <p:ext uri="{BB962C8B-B14F-4D97-AF65-F5344CB8AC3E}">
        <p14:creationId xmlns:p14="http://schemas.microsoft.com/office/powerpoint/2010/main" val="168108209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27</a:t>
            </a:fld>
            <a:endParaRPr lang="zh-CN" altLang="en-US"/>
          </a:p>
        </p:txBody>
      </p:sp>
    </p:spTree>
    <p:extLst>
      <p:ext uri="{BB962C8B-B14F-4D97-AF65-F5344CB8AC3E}">
        <p14:creationId xmlns:p14="http://schemas.microsoft.com/office/powerpoint/2010/main" val="40084689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28</a:t>
            </a:fld>
            <a:endParaRPr lang="zh-CN" altLang="en-US" dirty="0">
              <a:solidFill>
                <a:prstClr val="black"/>
              </a:solidFill>
            </a:endParaRPr>
          </a:p>
        </p:txBody>
      </p:sp>
    </p:spTree>
    <p:extLst>
      <p:ext uri="{BB962C8B-B14F-4D97-AF65-F5344CB8AC3E}">
        <p14:creationId xmlns:p14="http://schemas.microsoft.com/office/powerpoint/2010/main" val="2010198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BAAF762-52F3-4512-B16B-1F6F197A9938}" type="slidenum">
              <a:rPr lang="zh-CN" altLang="en-US" smtClean="0"/>
              <a:t>3</a:t>
            </a:fld>
            <a:endParaRPr lang="zh-CN" altLang="en-US"/>
          </a:p>
        </p:txBody>
      </p:sp>
    </p:spTree>
    <p:extLst>
      <p:ext uri="{BB962C8B-B14F-4D97-AF65-F5344CB8AC3E}">
        <p14:creationId xmlns:p14="http://schemas.microsoft.com/office/powerpoint/2010/main" val="1545778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pPr>
              <a:defRPr/>
            </a:pPr>
            <a:fld id="{CA5E8DB0-55DC-4221-A99C-988BCD133BF3}" type="slidenum">
              <a:rPr lang="en-US" altLang="zh-CN" smtClean="0"/>
              <a:pPr>
                <a:defRPr/>
              </a:pPr>
              <a:t>4</a:t>
            </a:fld>
            <a:endParaRPr lang="en-US" altLang="zh-CN" dirty="0"/>
          </a:p>
        </p:txBody>
      </p:sp>
    </p:spTree>
    <p:extLst>
      <p:ext uri="{BB962C8B-B14F-4D97-AF65-F5344CB8AC3E}">
        <p14:creationId xmlns:p14="http://schemas.microsoft.com/office/powerpoint/2010/main" val="713481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020969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3224589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3696739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solidFill>
                  <a:prstClr val="black"/>
                </a:solidFill>
              </a:rPr>
              <a:pPr/>
              <a:t>8</a:t>
            </a:fld>
            <a:endParaRPr lang="zh-CN" altLang="en-US" dirty="0">
              <a:solidFill>
                <a:prstClr val="black"/>
              </a:solidFill>
            </a:endParaRPr>
          </a:p>
        </p:txBody>
      </p:sp>
    </p:spTree>
    <p:extLst>
      <p:ext uri="{BB962C8B-B14F-4D97-AF65-F5344CB8AC3E}">
        <p14:creationId xmlns:p14="http://schemas.microsoft.com/office/powerpoint/2010/main" val="1235053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9</a:t>
            </a:fld>
            <a:endParaRPr lang="zh-CN" altLang="en-US"/>
          </a:p>
        </p:txBody>
      </p:sp>
    </p:spTree>
    <p:extLst>
      <p:ext uri="{BB962C8B-B14F-4D97-AF65-F5344CB8AC3E}">
        <p14:creationId xmlns:p14="http://schemas.microsoft.com/office/powerpoint/2010/main" val="24318297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07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10926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userDrawn="1">
  <p:cSld name="6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92765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4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85191059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4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969775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4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396150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56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2842366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userDrawn="1">
  <p:cSld name="5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9847826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4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181649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userDrawn="1">
  <p:cSld name="13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84236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userDrawn="1">
  <p:cSld name="27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pPr/>
              <a:t>‹#›</a:t>
            </a:fld>
            <a:endParaRPr lang="en-US" sz="987" dirty="0"/>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019852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4" name="TextBox 3"/>
          <p:cNvSpPr txBox="1"/>
          <p:nvPr userDrawn="1"/>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smtClean="0">
                <a:solidFill>
                  <a:schemeClr val="accent1"/>
                </a:solidFill>
                <a:effectLst/>
                <a:latin typeface="Arial Black" pitchFamily="34" charset="0"/>
                <a:ea typeface="微软雅黑" pitchFamily="34" charset="-122"/>
              </a:rPr>
              <a:t>LOGO</a:t>
            </a:r>
            <a:endParaRPr lang="zh-CN" altLang="en-US" sz="2699" b="1" spc="-112"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171393" y="519997"/>
            <a:ext cx="7972607"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userDrawn="1">
  <p:cSld name="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2948749"/>
      </p:ext>
    </p:extLst>
  </p:cSld>
  <p:clrMapOvr>
    <a:masterClrMapping/>
  </p:clrMapOvr>
  <mc:AlternateContent xmlns:mc="http://schemas.openxmlformats.org/markup-compatibility/2006" xmlns:p14="http://schemas.microsoft.com/office/powerpoint/2010/main">
    <mc:Choice Requires="p14">
      <p:transition spd="slow" p14:dur="1500">
        <p14:shred pattern="rectangle" dir="out"/>
      </p:transition>
    </mc:Choice>
    <mc:Fallback xmlns="">
      <p:transition spd="slow">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userDrawn="1">
  <p:cSld name="12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07313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777045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1_标题和内容">
    <p:spTree>
      <p:nvGrpSpPr>
        <p:cNvPr id="1" name=""/>
        <p:cNvGrpSpPr/>
        <p:nvPr/>
      </p:nvGrpSpPr>
      <p:grpSpPr>
        <a:xfrm>
          <a:off x="0" y="0"/>
          <a:ext cx="0" cy="0"/>
          <a:chOff x="0" y="0"/>
          <a:chExt cx="0" cy="0"/>
        </a:xfrm>
      </p:grpSpPr>
      <p:sp>
        <p:nvSpPr>
          <p:cNvPr id="4" name="TextBox 3"/>
          <p:cNvSpPr txBox="1"/>
          <p:nvPr userDrawn="1"/>
        </p:nvSpPr>
        <p:spPr>
          <a:xfrm>
            <a:off x="57576" y="88049"/>
            <a:ext cx="1275751" cy="507687"/>
          </a:xfrm>
          <a:prstGeom prst="rect">
            <a:avLst/>
          </a:prstGeom>
          <a:noFill/>
        </p:spPr>
        <p:txBody>
          <a:bodyPr wrap="square" lIns="91425" tIns="45712" rIns="91425" bIns="45712" rtlCol="0">
            <a:spAutoFit/>
          </a:bodyPr>
          <a:lstStyle/>
          <a:p>
            <a:r>
              <a:rPr lang="en-US" altLang="zh-CN" sz="2699" b="1" spc="-112" dirty="0" smtClean="0">
                <a:solidFill>
                  <a:srgbClr val="3891A7"/>
                </a:solidFill>
                <a:latin typeface="Arial Black" pitchFamily="34" charset="0"/>
                <a:ea typeface="微软雅黑" pitchFamily="34" charset="-122"/>
              </a:rPr>
              <a:t>LOGO</a:t>
            </a:r>
            <a:endParaRPr lang="zh-CN" altLang="en-US" sz="2699" b="1" spc="-112" dirty="0">
              <a:solidFill>
                <a:srgbClr val="3891A7"/>
              </a:solidFill>
              <a:latin typeface="Arial Black" pitchFamily="34" charset="0"/>
              <a:ea typeface="微软雅黑" pitchFamily="34" charset="-122"/>
            </a:endParaRPr>
          </a:p>
        </p:txBody>
      </p:sp>
      <p:cxnSp>
        <p:nvCxnSpPr>
          <p:cNvPr id="5" name="直接连接符 4"/>
          <p:cNvCxnSpPr/>
          <p:nvPr userDrawn="1"/>
        </p:nvCxnSpPr>
        <p:spPr>
          <a:xfrm>
            <a:off x="1171393" y="519997"/>
            <a:ext cx="7972607"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0987028"/>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userDrawn="1">
  <p:cSld name="108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solidFill>
                <a:prstClr val="white"/>
              </a:solidFill>
            </a:endParaRPr>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solidFill>
                <a:prstClr val="white"/>
              </a:solidFill>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solidFill>
                  <a:prstClr val="white"/>
                </a:solidFill>
              </a:rPr>
              <a:pPr/>
              <a:t>‹#›</a:t>
            </a:fld>
            <a:endParaRPr lang="en-US" sz="987" dirty="0">
              <a:solidFill>
                <a:prstClr val="white"/>
              </a:solidFill>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00957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userDrawn="1">
  <p:cSld name="63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01590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userDrawn="1">
  <p:cSld name="44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1702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4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402674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48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11733026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userDrawn="1">
  <p:cSld name="57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412149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4" name="页脚占位符 3"/>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userDrawn="1">
  <p:cSld name="59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018378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5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solidFill>
                <a:prstClr val="white"/>
              </a:solidFill>
            </a:endParaRPr>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solidFill>
                <a:prstClr val="white"/>
              </a:solidFill>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solidFill>
                  <a:prstClr val="white"/>
                </a:solidFill>
              </a:rPr>
              <a:pPr/>
              <a:t>‹#›</a:t>
            </a:fld>
            <a:endParaRPr lang="en-US" sz="987" dirty="0">
              <a:solidFill>
                <a:prstClr val="white"/>
              </a:solidFill>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2396798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userDrawn="1">
  <p:cSld name="14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solidFill>
                <a:prstClr val="white"/>
              </a:solidFill>
            </a:endParaRPr>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solidFill>
                <a:prstClr val="white"/>
              </a:solidFill>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solidFill>
                  <a:prstClr val="white"/>
                </a:solidFill>
              </a:rPr>
              <a:pPr/>
              <a:t>‹#›</a:t>
            </a:fld>
            <a:endParaRPr lang="en-US" sz="987" dirty="0">
              <a:solidFill>
                <a:prstClr val="white"/>
              </a:solidFill>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994370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28_标题和内容">
    <p:spTree>
      <p:nvGrpSpPr>
        <p:cNvPr id="1" name=""/>
        <p:cNvGrpSpPr/>
        <p:nvPr/>
      </p:nvGrpSpPr>
      <p:grpSpPr>
        <a:xfrm>
          <a:off x="0" y="0"/>
          <a:ext cx="0" cy="0"/>
          <a:chOff x="0" y="0"/>
          <a:chExt cx="0" cy="0"/>
        </a:xfrm>
      </p:grpSpPr>
      <p:sp>
        <p:nvSpPr>
          <p:cNvPr id="4" name="Rectangle 9"/>
          <p:cNvSpPr/>
          <p:nvPr userDrawn="1"/>
        </p:nvSpPr>
        <p:spPr>
          <a:xfrm>
            <a:off x="8500362" y="241919"/>
            <a:ext cx="365983" cy="21530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dirty="0">
              <a:solidFill>
                <a:prstClr val="white"/>
              </a:solidFill>
            </a:endParaRPr>
          </a:p>
        </p:txBody>
      </p:sp>
      <p:sp>
        <p:nvSpPr>
          <p:cNvPr id="6" name="Isosceles Triangle 10"/>
          <p:cNvSpPr/>
          <p:nvPr userDrawn="1"/>
        </p:nvSpPr>
        <p:spPr>
          <a:xfrm rot="10610802">
            <a:off x="8504738" y="316259"/>
            <a:ext cx="366581" cy="196392"/>
          </a:xfrm>
          <a:prstGeom prst="triangl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90285" tIns="45141" rIns="90285" bIns="45141" rtlCol="0" anchor="ctr"/>
          <a:lstStyle/>
          <a:p>
            <a:pPr algn="ctr"/>
            <a:endParaRPr lang="en-US" sz="1876">
              <a:solidFill>
                <a:prstClr val="white"/>
              </a:solidFill>
            </a:endParaRPr>
          </a:p>
        </p:txBody>
      </p:sp>
      <p:sp>
        <p:nvSpPr>
          <p:cNvPr id="7" name="Slide Number Placeholder 5"/>
          <p:cNvSpPr txBox="1">
            <a:spLocks/>
          </p:cNvSpPr>
          <p:nvPr userDrawn="1"/>
        </p:nvSpPr>
        <p:spPr>
          <a:xfrm>
            <a:off x="8519485" y="204940"/>
            <a:ext cx="337081" cy="350586"/>
          </a:xfrm>
          <a:prstGeom prst="rect">
            <a:avLst/>
          </a:prstGeom>
        </p:spPr>
        <p:txBody>
          <a:bodyPr vert="horz" lIns="0" tIns="0" rIns="0" bIns="45141"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987" smtClean="0">
                <a:solidFill>
                  <a:prstClr val="white"/>
                </a:solidFill>
              </a:rPr>
              <a:pPr/>
              <a:t>‹#›</a:t>
            </a:fld>
            <a:endParaRPr lang="en-US" sz="987" dirty="0">
              <a:solidFill>
                <a:prstClr val="white"/>
              </a:solidFill>
            </a:endParaRPr>
          </a:p>
        </p:txBody>
      </p:sp>
      <p:grpSp>
        <p:nvGrpSpPr>
          <p:cNvPr id="8" name="Group 5"/>
          <p:cNvGrpSpPr/>
          <p:nvPr userDrawn="1"/>
        </p:nvGrpSpPr>
        <p:grpSpPr>
          <a:xfrm>
            <a:off x="347419" y="4731991"/>
            <a:ext cx="224082" cy="221156"/>
            <a:chOff x="4328868" y="5502988"/>
            <a:chExt cx="500307" cy="493774"/>
          </a:xfrm>
        </p:grpSpPr>
        <p:sp>
          <p:nvSpPr>
            <p:cNvPr id="9" name="Freeform 7">
              <a:hlinkClick r:id="" action="ppaction://hlinkshowjump?jump=previousslide"/>
            </p:cNvPr>
            <p:cNvSpPr>
              <a:spLocks/>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grpSp>
        <p:nvGrpSpPr>
          <p:cNvPr id="11" name="Group 9"/>
          <p:cNvGrpSpPr/>
          <p:nvPr userDrawn="1"/>
        </p:nvGrpSpPr>
        <p:grpSpPr>
          <a:xfrm flipH="1">
            <a:off x="933709" y="4731991"/>
            <a:ext cx="224082" cy="221156"/>
            <a:chOff x="4328868" y="5502988"/>
            <a:chExt cx="500307" cy="493774"/>
          </a:xfrm>
        </p:grpSpPr>
        <p:sp>
          <p:nvSpPr>
            <p:cNvPr id="12" name="Freeform 10">
              <a:hlinkClick r:id="" action="ppaction://hlinkshowjump?jump=nextslide"/>
            </p:cNvPr>
            <p:cNvSpPr>
              <a:spLocks/>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40" tIns="45720" rIns="91440" bIns="45720" numCol="1" anchor="t" anchorCtr="0" compatLnSpc="1">
              <a:prstTxWarp prst="textNoShape">
                <a:avLst/>
              </a:prstTxWarp>
            </a:bodyPr>
            <a:lstStyle/>
            <a:p>
              <a:endParaRPr lang="id-ID" sz="1876">
                <a:solidFill>
                  <a:prstClr val="black"/>
                </a:solidFill>
              </a:endParaRPr>
            </a:p>
          </p:txBody>
        </p:sp>
      </p:grpSp>
      <p:cxnSp>
        <p:nvCxnSpPr>
          <p:cNvPr id="14" name="Straight Connector 3"/>
          <p:cNvCxnSpPr/>
          <p:nvPr userDrawn="1"/>
        </p:nvCxnSpPr>
        <p:spPr>
          <a:xfrm>
            <a:off x="552709" y="4845350"/>
            <a:ext cx="381000"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591669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15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1588181992"/>
      </p:ext>
    </p:extLst>
  </p:cSld>
  <p:clrMapOvr>
    <a:masterClrMapping/>
  </p:clrMapOvr>
  <mc:AlternateContent xmlns:mc="http://schemas.openxmlformats.org/markup-compatibility/2006" xmlns:p14="http://schemas.microsoft.com/office/powerpoint/2010/main">
    <mc:Choice Requires="p14">
      <p:transition p14:dur="10" advClick="0" advTm="0"/>
    </mc:Choice>
    <mc:Fallback xmlns="">
      <p:transition advClick="0" advTm="0"/>
    </mc:Fallback>
  </mc:AlternateContent>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138637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8158776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02714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273103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35516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3" name="页脚占位符 2"/>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67180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8016201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594872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48496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41963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8267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787"/>
            <a:ext cx="3008313" cy="871538"/>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9"/>
            <a:ext cx="5111750" cy="4389835"/>
          </a:xfrm>
          <a:prstGeom prst="rect">
            <a:avLst/>
          </a:prstGeom>
        </p:spPr>
        <p:txBody>
          <a:bodyPr lIns="121963" tIns="60981" rIns="121963" bIns="60981"/>
          <a:lstStyle>
            <a:lvl1pPr>
              <a:defRPr sz="3223"/>
            </a:lvl1pPr>
            <a:lvl2pPr>
              <a:defRPr sz="2774"/>
            </a:lvl2pPr>
            <a:lvl3pPr>
              <a:defRPr sz="2399"/>
            </a:lvl3pPr>
            <a:lvl4pPr>
              <a:defRPr sz="2024"/>
            </a:lvl4pPr>
            <a:lvl5pPr>
              <a:defRPr sz="2024"/>
            </a:lvl5pPr>
            <a:lvl6pPr>
              <a:defRPr sz="2024"/>
            </a:lvl6pPr>
            <a:lvl7pPr>
              <a:defRPr sz="2024"/>
            </a:lvl7pPr>
            <a:lvl8pPr>
              <a:defRPr sz="2024"/>
            </a:lvl8pPr>
            <a:lvl9pPr>
              <a:defRPr sz="2024"/>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2" y="1076327"/>
            <a:ext cx="3008313" cy="351829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a:prstGeom prst="rect">
            <a:avLst/>
          </a:prstGeom>
        </p:spPr>
        <p:txBody>
          <a:bodyPr lIns="121963" tIns="60981" rIns="121963" bIns="60981" anchor="b"/>
          <a:lstStyle>
            <a:lvl1pPr algn="l">
              <a:defRPr sz="2024"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a:prstGeom prst="rect">
            <a:avLst/>
          </a:prstGeom>
        </p:spPr>
        <p:txBody>
          <a:bodyPr lIns="121963" tIns="60981" rIns="121963" bIns="60981"/>
          <a:lstStyle>
            <a:lvl1pPr marL="0" indent="0">
              <a:buNone/>
              <a:defRPr sz="3223"/>
            </a:lvl1pPr>
            <a:lvl2pPr marL="457116" indent="0">
              <a:buNone/>
              <a:defRPr sz="2774"/>
            </a:lvl2pPr>
            <a:lvl3pPr marL="914232" indent="0">
              <a:buNone/>
              <a:defRPr sz="2399"/>
            </a:lvl3pPr>
            <a:lvl4pPr marL="1371348" indent="0">
              <a:buNone/>
              <a:defRPr sz="2024"/>
            </a:lvl4pPr>
            <a:lvl5pPr marL="1828464" indent="0">
              <a:buNone/>
              <a:defRPr sz="2024"/>
            </a:lvl5pPr>
            <a:lvl6pPr marL="2285581" indent="0">
              <a:buNone/>
              <a:defRPr sz="2024"/>
            </a:lvl6pPr>
            <a:lvl7pPr marL="2742696" indent="0">
              <a:buNone/>
              <a:defRPr sz="2024"/>
            </a:lvl7pPr>
            <a:lvl8pPr marL="3199813" indent="0">
              <a:buNone/>
              <a:defRPr sz="2024"/>
            </a:lvl8pPr>
            <a:lvl9pPr marL="3656929" indent="0">
              <a:buNone/>
              <a:defRPr sz="2024"/>
            </a:lvl9pPr>
          </a:lstStyle>
          <a:p>
            <a:endParaRPr lang="zh-CN" altLang="en-US"/>
          </a:p>
        </p:txBody>
      </p:sp>
      <p:sp>
        <p:nvSpPr>
          <p:cNvPr id="4" name="文本占位符 3"/>
          <p:cNvSpPr>
            <a:spLocks noGrp="1"/>
          </p:cNvSpPr>
          <p:nvPr>
            <p:ph type="body" sz="half" idx="2"/>
          </p:nvPr>
        </p:nvSpPr>
        <p:spPr>
          <a:xfrm>
            <a:off x="1792288" y="4025504"/>
            <a:ext cx="5486400" cy="603647"/>
          </a:xfrm>
          <a:prstGeom prst="rect">
            <a:avLst/>
          </a:prstGeom>
        </p:spPr>
        <p:txBody>
          <a:bodyPr lIns="121963" tIns="60981" rIns="121963" bIns="60981"/>
          <a:lstStyle>
            <a:lvl1pPr marL="0" indent="0">
              <a:buNone/>
              <a:defRPr sz="1424"/>
            </a:lvl1pPr>
            <a:lvl2pPr marL="457116" indent="0">
              <a:buNone/>
              <a:defRPr sz="1199"/>
            </a:lvl2pPr>
            <a:lvl3pPr marL="914232" indent="0">
              <a:buNone/>
              <a:defRPr sz="974"/>
            </a:lvl3pPr>
            <a:lvl4pPr marL="1371348" indent="0">
              <a:buNone/>
              <a:defRPr sz="900"/>
            </a:lvl4pPr>
            <a:lvl5pPr marL="1828464" indent="0">
              <a:buNone/>
              <a:defRPr sz="900"/>
            </a:lvl5pPr>
            <a:lvl6pPr marL="2285581" indent="0">
              <a:buNone/>
              <a:defRPr sz="900"/>
            </a:lvl6pPr>
            <a:lvl7pPr marL="2742696" indent="0">
              <a:buNone/>
              <a:defRPr sz="900"/>
            </a:lvl7pPr>
            <a:lvl8pPr marL="3199813" indent="0">
              <a:buNone/>
              <a:defRPr sz="900"/>
            </a:lvl8pPr>
            <a:lvl9pPr marL="3656929"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6" name="页脚占位符 5"/>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755576" y="1491630"/>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4366161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1" y="205979"/>
            <a:ext cx="8229600" cy="857250"/>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1" y="1200152"/>
            <a:ext cx="8229600" cy="3394472"/>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1" y="154781"/>
            <a:ext cx="2057400" cy="3290888"/>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lIns="121963" tIns="60981" rIns="121963" bIns="60981"/>
          <a:lstStyle/>
          <a:p>
            <a:fld id="{DF659192-60C8-49F5-94DF-1E29C3FCC85C}" type="datetimeFigureOut">
              <a:rPr lang="zh-CN" altLang="en-US" smtClean="0"/>
              <a:t>2019/1/5</a:t>
            </a:fld>
            <a:endParaRPr lang="zh-CN" altLang="en-US"/>
          </a:p>
        </p:txBody>
      </p:sp>
      <p:sp>
        <p:nvSpPr>
          <p:cNvPr id="5" name="页脚占位符 4"/>
          <p:cNvSpPr>
            <a:spLocks noGrp="1"/>
          </p:cNvSpPr>
          <p:nvPr>
            <p:ph type="ftr" sz="quarter" idx="11"/>
          </p:nvPr>
        </p:nvSpPr>
        <p:spPr>
          <a:xfrm>
            <a:off x="3124201" y="4767263"/>
            <a:ext cx="2895600" cy="273844"/>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6553200" y="4767263"/>
            <a:ext cx="2133600" cy="273844"/>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jp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2.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36">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706" r:id="rId7"/>
    <p:sldLayoutId id="2147483658" r:id="rId8"/>
    <p:sldLayoutId id="2147483659" r:id="rId9"/>
    <p:sldLayoutId id="2147483663" r:id="rId10"/>
    <p:sldLayoutId id="2147483664" r:id="rId11"/>
    <p:sldLayoutId id="2147483668" r:id="rId12"/>
    <p:sldLayoutId id="2147483669" r:id="rId13"/>
    <p:sldLayoutId id="2147483670" r:id="rId14"/>
    <p:sldLayoutId id="2147483671" r:id="rId15"/>
    <p:sldLayoutId id="2147483672" r:id="rId16"/>
    <p:sldLayoutId id="2147483673" r:id="rId17"/>
    <p:sldLayoutId id="2147483676" r:id="rId18"/>
    <p:sldLayoutId id="2147483677" r:id="rId19"/>
    <p:sldLayoutId id="2147483682" r:id="rId20"/>
    <p:sldLayoutId id="2147483683" r:id="rId21"/>
    <p:sldLayoutId id="2147483685" r:id="rId22"/>
    <p:sldLayoutId id="2147483686" r:id="rId23"/>
    <p:sldLayoutId id="2147483694" r:id="rId24"/>
    <p:sldLayoutId id="2147483695" r:id="rId25"/>
    <p:sldLayoutId id="2147483696" r:id="rId26"/>
    <p:sldLayoutId id="2147483697" r:id="rId27"/>
    <p:sldLayoutId id="2147483698" r:id="rId28"/>
    <p:sldLayoutId id="2147483699" r:id="rId29"/>
    <p:sldLayoutId id="2147483700" r:id="rId30"/>
    <p:sldLayoutId id="2147483701" r:id="rId31"/>
    <p:sldLayoutId id="2147483702" r:id="rId32"/>
    <p:sldLayoutId id="2147483703" r:id="rId33"/>
    <p:sldLayoutId id="2147483705" r:id="rId34"/>
  </p:sldLayoutIdLst>
  <p:timing>
    <p:tnLst>
      <p:par>
        <p:cTn id="1" dur="indefinite" restart="never" nodeType="tmRoot"/>
      </p:par>
    </p:tnLst>
  </p:timing>
  <p:txStyles>
    <p:titleStyle>
      <a:lvl1pPr algn="ctr" defTabSz="914232" rtl="0" eaLnBrk="1" latinLnBrk="0" hangingPunct="1">
        <a:spcBef>
          <a:spcPct val="0"/>
        </a:spcBef>
        <a:buNone/>
        <a:defRPr sz="4423" kern="1200">
          <a:solidFill>
            <a:schemeClr val="tx1"/>
          </a:solidFill>
          <a:latin typeface="+mj-lt"/>
          <a:ea typeface="+mj-ea"/>
          <a:cs typeface="+mj-cs"/>
        </a:defRPr>
      </a:lvl1pPr>
    </p:titleStyle>
    <p:bodyStyle>
      <a:lvl1pPr marL="342837" indent="-342837" algn="l" defTabSz="914232" rtl="0" eaLnBrk="1" latinLnBrk="0" hangingPunct="1">
        <a:spcBef>
          <a:spcPct val="20000"/>
        </a:spcBef>
        <a:buFont typeface="Arial" pitchFamily="34" charset="0"/>
        <a:buChar char="•"/>
        <a:defRPr sz="3223" kern="1200">
          <a:solidFill>
            <a:schemeClr val="tx1"/>
          </a:solidFill>
          <a:latin typeface="+mn-lt"/>
          <a:ea typeface="+mn-ea"/>
          <a:cs typeface="+mn-cs"/>
        </a:defRPr>
      </a:lvl1pPr>
      <a:lvl2pPr marL="742814" indent="-285697" algn="l" defTabSz="914232" rtl="0" eaLnBrk="1" latinLnBrk="0" hangingPunct="1">
        <a:spcBef>
          <a:spcPct val="20000"/>
        </a:spcBef>
        <a:buFont typeface="Arial" pitchFamily="34" charset="0"/>
        <a:buChar char="–"/>
        <a:defRPr sz="2774" kern="1200">
          <a:solidFill>
            <a:schemeClr val="tx1"/>
          </a:solidFill>
          <a:latin typeface="+mn-lt"/>
          <a:ea typeface="+mn-ea"/>
          <a:cs typeface="+mn-cs"/>
        </a:defRPr>
      </a:lvl2pPr>
      <a:lvl3pPr marL="1142790" indent="-228558" algn="l" defTabSz="914232" rtl="0" eaLnBrk="1" latinLnBrk="0" hangingPunct="1">
        <a:spcBef>
          <a:spcPct val="20000"/>
        </a:spcBef>
        <a:buFont typeface="Arial" pitchFamily="34" charset="0"/>
        <a:buChar char="•"/>
        <a:defRPr sz="2399" kern="1200">
          <a:solidFill>
            <a:schemeClr val="tx1"/>
          </a:solidFill>
          <a:latin typeface="+mn-lt"/>
          <a:ea typeface="+mn-ea"/>
          <a:cs typeface="+mn-cs"/>
        </a:defRPr>
      </a:lvl3pPr>
      <a:lvl4pPr marL="159990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4pPr>
      <a:lvl5pPr marL="2057022"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5pPr>
      <a:lvl6pPr marL="2514138"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6pPr>
      <a:lvl7pPr marL="2971255"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7pPr>
      <a:lvl8pPr marL="3428371"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8pPr>
      <a:lvl9pPr marL="3885487" indent="-228558" algn="l" defTabSz="914232" rtl="0" eaLnBrk="1" latinLnBrk="0" hangingPunct="1">
        <a:spcBef>
          <a:spcPct val="20000"/>
        </a:spcBef>
        <a:buFont typeface="Arial" pitchFamily="34" charset="0"/>
        <a:buChar char="•"/>
        <a:defRPr sz="2024" kern="1200">
          <a:solidFill>
            <a:schemeClr val="tx1"/>
          </a:solidFill>
          <a:latin typeface="+mn-lt"/>
          <a:ea typeface="+mn-ea"/>
          <a:cs typeface="+mn-cs"/>
        </a:defRPr>
      </a:lvl9pPr>
    </p:bodyStyle>
    <p:otherStyle>
      <a:defPPr>
        <a:defRPr lang="zh-CN"/>
      </a:defPPr>
      <a:lvl1pPr marL="0" algn="l" defTabSz="914232" rtl="0" eaLnBrk="1" latinLnBrk="0" hangingPunct="1">
        <a:defRPr sz="1799" kern="1200">
          <a:solidFill>
            <a:schemeClr val="tx1"/>
          </a:solidFill>
          <a:latin typeface="+mn-lt"/>
          <a:ea typeface="+mn-ea"/>
          <a:cs typeface="+mn-cs"/>
        </a:defRPr>
      </a:lvl1pPr>
      <a:lvl2pPr marL="457116" algn="l" defTabSz="914232" rtl="0" eaLnBrk="1" latinLnBrk="0" hangingPunct="1">
        <a:defRPr sz="1799" kern="1200">
          <a:solidFill>
            <a:schemeClr val="tx1"/>
          </a:solidFill>
          <a:latin typeface="+mn-lt"/>
          <a:ea typeface="+mn-ea"/>
          <a:cs typeface="+mn-cs"/>
        </a:defRPr>
      </a:lvl2pPr>
      <a:lvl3pPr marL="914232" algn="l" defTabSz="914232" rtl="0" eaLnBrk="1" latinLnBrk="0" hangingPunct="1">
        <a:defRPr sz="1799" kern="1200">
          <a:solidFill>
            <a:schemeClr val="tx1"/>
          </a:solidFill>
          <a:latin typeface="+mn-lt"/>
          <a:ea typeface="+mn-ea"/>
          <a:cs typeface="+mn-cs"/>
        </a:defRPr>
      </a:lvl3pPr>
      <a:lvl4pPr marL="1371348" algn="l" defTabSz="914232" rtl="0" eaLnBrk="1" latinLnBrk="0" hangingPunct="1">
        <a:defRPr sz="1799" kern="1200">
          <a:solidFill>
            <a:schemeClr val="tx1"/>
          </a:solidFill>
          <a:latin typeface="+mn-lt"/>
          <a:ea typeface="+mn-ea"/>
          <a:cs typeface="+mn-cs"/>
        </a:defRPr>
      </a:lvl4pPr>
      <a:lvl5pPr marL="1828464" algn="l" defTabSz="914232" rtl="0" eaLnBrk="1" latinLnBrk="0" hangingPunct="1">
        <a:defRPr sz="1799" kern="1200">
          <a:solidFill>
            <a:schemeClr val="tx1"/>
          </a:solidFill>
          <a:latin typeface="+mn-lt"/>
          <a:ea typeface="+mn-ea"/>
          <a:cs typeface="+mn-cs"/>
        </a:defRPr>
      </a:lvl5pPr>
      <a:lvl6pPr marL="2285581" algn="l" defTabSz="914232" rtl="0" eaLnBrk="1" latinLnBrk="0" hangingPunct="1">
        <a:defRPr sz="1799" kern="1200">
          <a:solidFill>
            <a:schemeClr val="tx1"/>
          </a:solidFill>
          <a:latin typeface="+mn-lt"/>
          <a:ea typeface="+mn-ea"/>
          <a:cs typeface="+mn-cs"/>
        </a:defRPr>
      </a:lvl6pPr>
      <a:lvl7pPr marL="2742696" algn="l" defTabSz="914232" rtl="0" eaLnBrk="1" latinLnBrk="0" hangingPunct="1">
        <a:defRPr sz="1799" kern="1200">
          <a:solidFill>
            <a:schemeClr val="tx1"/>
          </a:solidFill>
          <a:latin typeface="+mn-lt"/>
          <a:ea typeface="+mn-ea"/>
          <a:cs typeface="+mn-cs"/>
        </a:defRPr>
      </a:lvl7pPr>
      <a:lvl8pPr marL="3199813" algn="l" defTabSz="914232" rtl="0" eaLnBrk="1" latinLnBrk="0" hangingPunct="1">
        <a:defRPr sz="1799" kern="1200">
          <a:solidFill>
            <a:schemeClr val="tx1"/>
          </a:solidFill>
          <a:latin typeface="+mn-lt"/>
          <a:ea typeface="+mn-ea"/>
          <a:cs typeface="+mn-cs"/>
        </a:defRPr>
      </a:lvl8pPr>
      <a:lvl9pPr marL="3656929" algn="l" defTabSz="914232" rtl="0" eaLnBrk="1" latinLnBrk="0" hangingPunct="1">
        <a:defRPr sz="17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2019/1/5</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16752531"/>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7.xml"/><Relationship Id="rId1" Type="http://schemas.openxmlformats.org/officeDocument/2006/relationships/slideLayout" Target="../slideLayouts/slideLayout21.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1.xml"/><Relationship Id="rId1" Type="http://schemas.openxmlformats.org/officeDocument/2006/relationships/slideLayout" Target="../slideLayouts/slideLayout2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1.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3.png"/><Relationship Id="rId1" Type="http://schemas.openxmlformats.org/officeDocument/2006/relationships/slideLayout" Target="../slideLayouts/slideLayout3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2.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2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0"/>
            <a:ext cx="9141291" cy="5143500"/>
          </a:xfrm>
          <a:prstGeom prst="rect">
            <a:avLst/>
          </a:prstGeom>
        </p:spPr>
      </p:pic>
      <p:grpSp>
        <p:nvGrpSpPr>
          <p:cNvPr id="64" name="组合 63"/>
          <p:cNvGrpSpPr/>
          <p:nvPr/>
        </p:nvGrpSpPr>
        <p:grpSpPr>
          <a:xfrm>
            <a:off x="7913410" y="296749"/>
            <a:ext cx="301767" cy="301764"/>
            <a:chOff x="5196486" y="5946187"/>
            <a:chExt cx="305647" cy="305644"/>
          </a:xfrm>
        </p:grpSpPr>
        <p:grpSp>
          <p:nvGrpSpPr>
            <p:cNvPr id="65" name="组合 64"/>
            <p:cNvGrpSpPr/>
            <p:nvPr/>
          </p:nvGrpSpPr>
          <p:grpSpPr>
            <a:xfrm>
              <a:off x="5196486" y="5946187"/>
              <a:ext cx="305647" cy="305644"/>
              <a:chOff x="1517330" y="1125257"/>
              <a:chExt cx="2204282" cy="2204282"/>
            </a:xfrm>
          </p:grpSpPr>
          <p:sp>
            <p:nvSpPr>
              <p:cNvPr id="67" name="椭圆 6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68" name="椭圆 6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66"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p>
          </p:txBody>
        </p:sp>
      </p:grpSp>
      <p:grpSp>
        <p:nvGrpSpPr>
          <p:cNvPr id="69" name="组合 68"/>
          <p:cNvGrpSpPr/>
          <p:nvPr/>
        </p:nvGrpSpPr>
        <p:grpSpPr>
          <a:xfrm>
            <a:off x="8350191" y="296749"/>
            <a:ext cx="301767" cy="301764"/>
            <a:chOff x="5638883" y="5946187"/>
            <a:chExt cx="305647" cy="305644"/>
          </a:xfrm>
        </p:grpSpPr>
        <p:grpSp>
          <p:nvGrpSpPr>
            <p:cNvPr id="70" name="组合 69"/>
            <p:cNvGrpSpPr/>
            <p:nvPr/>
          </p:nvGrpSpPr>
          <p:grpSpPr>
            <a:xfrm>
              <a:off x="5638883" y="5946187"/>
              <a:ext cx="305647" cy="305644"/>
              <a:chOff x="1517330" y="1125257"/>
              <a:chExt cx="2204282" cy="2204282"/>
            </a:xfrm>
          </p:grpSpPr>
          <p:sp>
            <p:nvSpPr>
              <p:cNvPr id="72" name="椭圆 7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71"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0279" tIns="45140" rIns="90279" bIns="45140" numCol="1" anchor="t" anchorCtr="0" compatLnSpc="1">
              <a:prstTxWarp prst="textNoShape">
                <a:avLst/>
              </a:prstTxWarp>
            </a:bodyPr>
            <a:lstStyle/>
            <a:p>
              <a:endParaRPr lang="zh-CN" altLang="en-US" sz="1875"/>
            </a:p>
          </p:txBody>
        </p:sp>
      </p:grpSp>
      <p:grpSp>
        <p:nvGrpSpPr>
          <p:cNvPr id="74" name="组合 73"/>
          <p:cNvGrpSpPr/>
          <p:nvPr/>
        </p:nvGrpSpPr>
        <p:grpSpPr>
          <a:xfrm>
            <a:off x="7028075" y="296749"/>
            <a:ext cx="301767" cy="301764"/>
            <a:chOff x="4299766" y="5946187"/>
            <a:chExt cx="305647" cy="305644"/>
          </a:xfrm>
        </p:grpSpPr>
        <p:grpSp>
          <p:nvGrpSpPr>
            <p:cNvPr id="75" name="组合 74"/>
            <p:cNvGrpSpPr/>
            <p:nvPr/>
          </p:nvGrpSpPr>
          <p:grpSpPr>
            <a:xfrm>
              <a:off x="4299766" y="5946187"/>
              <a:ext cx="305647" cy="305644"/>
              <a:chOff x="1517330" y="1125257"/>
              <a:chExt cx="2204282" cy="2204282"/>
            </a:xfrm>
          </p:grpSpPr>
          <p:sp>
            <p:nvSpPr>
              <p:cNvPr id="77" name="椭圆 7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78" name="椭圆 7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76"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p>
          </p:txBody>
        </p:sp>
      </p:grpSp>
      <p:grpSp>
        <p:nvGrpSpPr>
          <p:cNvPr id="79" name="组合 78"/>
          <p:cNvGrpSpPr/>
          <p:nvPr/>
        </p:nvGrpSpPr>
        <p:grpSpPr>
          <a:xfrm>
            <a:off x="7463105" y="296749"/>
            <a:ext cx="301767" cy="301764"/>
            <a:chOff x="4740390" y="5946187"/>
            <a:chExt cx="305647" cy="305644"/>
          </a:xfrm>
        </p:grpSpPr>
        <p:grpSp>
          <p:nvGrpSpPr>
            <p:cNvPr id="80" name="组合 79"/>
            <p:cNvGrpSpPr/>
            <p:nvPr/>
          </p:nvGrpSpPr>
          <p:grpSpPr>
            <a:xfrm>
              <a:off x="4740390" y="5946187"/>
              <a:ext cx="305647" cy="305644"/>
              <a:chOff x="1517330" y="1125257"/>
              <a:chExt cx="2204282" cy="2204282"/>
            </a:xfrm>
          </p:grpSpPr>
          <p:sp>
            <p:nvSpPr>
              <p:cNvPr id="82" name="椭圆 8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p>
            </p:txBody>
          </p:sp>
          <p:sp>
            <p:nvSpPr>
              <p:cNvPr id="83" name="椭圆 82"/>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schemeClr val="tx1"/>
                  </a:solidFill>
                </a:endParaRPr>
              </a:p>
            </p:txBody>
          </p:sp>
        </p:grpSp>
        <p:sp>
          <p:nvSpPr>
            <p:cNvPr id="81"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p>
          </p:txBody>
        </p:sp>
      </p:grpSp>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11390" y="4409936"/>
            <a:ext cx="1571504" cy="664867"/>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3528" y="296749"/>
            <a:ext cx="3960439" cy="424333"/>
          </a:xfrm>
          <a:prstGeom prst="rect">
            <a:avLst/>
          </a:prstGeom>
        </p:spPr>
      </p:pic>
      <p:sp>
        <p:nvSpPr>
          <p:cNvPr id="62" name="TextBox 61"/>
          <p:cNvSpPr txBox="1"/>
          <p:nvPr/>
        </p:nvSpPr>
        <p:spPr>
          <a:xfrm>
            <a:off x="1475656" y="1245303"/>
            <a:ext cx="6929337" cy="830997"/>
          </a:xfrm>
          <a:prstGeom prst="rect">
            <a:avLst/>
          </a:prstGeom>
          <a:noFill/>
        </p:spPr>
        <p:txBody>
          <a:bodyPr wrap="square" rtlCol="0">
            <a:spAutoFit/>
          </a:bodyPr>
          <a:lstStyle/>
          <a:p>
            <a:r>
              <a:rPr lang="zh-CN" altLang="en-US" sz="4800" dirty="0" smtClean="0">
                <a:solidFill>
                  <a:schemeClr val="bg1"/>
                </a:solidFill>
                <a:latin typeface="汉仪大宋简" panose="02010609000101010101" pitchFamily="49" charset="-122"/>
                <a:ea typeface="汉仪大宋简" panose="02010609000101010101" pitchFamily="49" charset="-122"/>
              </a:rPr>
              <a:t>国家电网工作总结汇报</a:t>
            </a:r>
            <a:endParaRPr lang="zh-CN" altLang="en-US" sz="4800" dirty="0">
              <a:solidFill>
                <a:schemeClr val="bg1"/>
              </a:solidFill>
              <a:latin typeface="汉仪大宋简" panose="02010609000101010101" pitchFamily="49" charset="-122"/>
              <a:ea typeface="汉仪大宋简" panose="02010609000101010101" pitchFamily="49" charset="-122"/>
            </a:endParaRPr>
          </a:p>
        </p:txBody>
      </p:sp>
      <p:sp>
        <p:nvSpPr>
          <p:cNvPr id="63" name="TextBox 62"/>
          <p:cNvSpPr txBox="1"/>
          <p:nvPr/>
        </p:nvSpPr>
        <p:spPr>
          <a:xfrm>
            <a:off x="2627784" y="2101990"/>
            <a:ext cx="3528392" cy="307777"/>
          </a:xfrm>
          <a:prstGeom prst="rect">
            <a:avLst/>
          </a:prstGeom>
          <a:noFill/>
          <a:effectLst/>
        </p:spPr>
        <p:txBody>
          <a:bodyPr wrap="square" rtlCol="0">
            <a:spAutoFit/>
          </a:bodyPr>
          <a:lstStyle/>
          <a:p>
            <a:r>
              <a:rPr lang="zh-CN" altLang="en-US" sz="1400" dirty="0">
                <a:solidFill>
                  <a:schemeClr val="bg1"/>
                </a:solidFill>
                <a:latin typeface="微软雅黑" panose="020B0503020204020204" pitchFamily="34" charset="-122"/>
                <a:ea typeface="微软雅黑" panose="020B0503020204020204" pitchFamily="34" charset="-122"/>
                <a:sym typeface="微软雅黑" pitchFamily="34" charset="-122"/>
              </a:rPr>
              <a:t>年终总结 新年计划 述职报告 工作汇报</a:t>
            </a:r>
          </a:p>
        </p:txBody>
      </p:sp>
    </p:spTree>
    <p:extLst>
      <p:ext uri="{BB962C8B-B14F-4D97-AF65-F5344CB8AC3E}">
        <p14:creationId xmlns:p14="http://schemas.microsoft.com/office/powerpoint/2010/main" val="1838648945"/>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3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2"/>
                                        </p:tgtEl>
                                        <p:attrNameLst>
                                          <p:attrName>ppt_y</p:attrName>
                                        </p:attrNameLst>
                                      </p:cBhvr>
                                      <p:tavLst>
                                        <p:tav tm="0">
                                          <p:val>
                                            <p:strVal val="#ppt_y"/>
                                          </p:val>
                                        </p:tav>
                                        <p:tav tm="100000">
                                          <p:val>
                                            <p:strVal val="#ppt_y"/>
                                          </p:val>
                                        </p:tav>
                                      </p:tavLst>
                                    </p:anim>
                                    <p:anim calcmode="lin" valueType="num">
                                      <p:cBhvr>
                                        <p:cTn id="33"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2"/>
                                        </p:tgtEl>
                                      </p:cBhvr>
                                    </p:animEffect>
                                  </p:childTnLst>
                                </p:cTn>
                              </p:par>
                            </p:childTnLst>
                          </p:cTn>
                        </p:par>
                        <p:par>
                          <p:cTn id="36" fill="hold">
                            <p:stCondLst>
                              <p:cond delay="4450"/>
                            </p:stCondLst>
                            <p:childTnLst>
                              <p:par>
                                <p:cTn id="37" presetID="10" presetClass="entr" presetSubtype="0" fill="hold" grpId="0"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childTnLst>
                          </p:cTn>
                        </p:par>
                        <p:par>
                          <p:cTn id="40" fill="hold">
                            <p:stCondLst>
                              <p:cond delay="4950"/>
                            </p:stCondLst>
                            <p:childTnLst>
                              <p:par>
                                <p:cTn id="41" presetID="2" presetClass="entr" presetSubtype="2" fill="hold" nodeType="after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1+#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200"/>
                                  </p:stCondLst>
                                  <p:childTnLst>
                                    <p:set>
                                      <p:cBhvr>
                                        <p:cTn id="46" dur="1" fill="hold">
                                          <p:stCondLst>
                                            <p:cond delay="0"/>
                                          </p:stCondLst>
                                        </p:cTn>
                                        <p:tgtEl>
                                          <p:spTgt spid="79"/>
                                        </p:tgtEl>
                                        <p:attrNameLst>
                                          <p:attrName>style.visibility</p:attrName>
                                        </p:attrNameLst>
                                      </p:cBhvr>
                                      <p:to>
                                        <p:strVal val="visible"/>
                                      </p:to>
                                    </p:set>
                                    <p:anim calcmode="lin" valueType="num">
                                      <p:cBhvr additive="base">
                                        <p:cTn id="47" dur="500" fill="hold"/>
                                        <p:tgtEl>
                                          <p:spTgt spid="79"/>
                                        </p:tgtEl>
                                        <p:attrNameLst>
                                          <p:attrName>ppt_x</p:attrName>
                                        </p:attrNameLst>
                                      </p:cBhvr>
                                      <p:tavLst>
                                        <p:tav tm="0">
                                          <p:val>
                                            <p:strVal val="1+#ppt_w/2"/>
                                          </p:val>
                                        </p:tav>
                                        <p:tav tm="100000">
                                          <p:val>
                                            <p:strVal val="#ppt_x"/>
                                          </p:val>
                                        </p:tav>
                                      </p:tavLst>
                                    </p:anim>
                                    <p:anim calcmode="lin" valueType="num">
                                      <p:cBhvr additive="base">
                                        <p:cTn id="48" dur="500" fill="hold"/>
                                        <p:tgtEl>
                                          <p:spTgt spid="79"/>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4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1+#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600"/>
                                  </p:stCondLst>
                                  <p:childTnLst>
                                    <p:set>
                                      <p:cBhvr>
                                        <p:cTn id="54" dur="1" fill="hold">
                                          <p:stCondLst>
                                            <p:cond delay="0"/>
                                          </p:stCondLst>
                                        </p:cTn>
                                        <p:tgtEl>
                                          <p:spTgt spid="69"/>
                                        </p:tgtEl>
                                        <p:attrNameLst>
                                          <p:attrName>style.visibility</p:attrName>
                                        </p:attrNameLst>
                                      </p:cBhvr>
                                      <p:to>
                                        <p:strVal val="visible"/>
                                      </p:to>
                                    </p:set>
                                    <p:anim calcmode="lin" valueType="num">
                                      <p:cBhvr additive="base">
                                        <p:cTn id="55" dur="500" fill="hold"/>
                                        <p:tgtEl>
                                          <p:spTgt spid="69"/>
                                        </p:tgtEl>
                                        <p:attrNameLst>
                                          <p:attrName>ppt_x</p:attrName>
                                        </p:attrNameLst>
                                      </p:cBhvr>
                                      <p:tavLst>
                                        <p:tav tm="0">
                                          <p:val>
                                            <p:strVal val="1+#ppt_w/2"/>
                                          </p:val>
                                        </p:tav>
                                        <p:tav tm="100000">
                                          <p:val>
                                            <p:strVal val="#ppt_x"/>
                                          </p:val>
                                        </p:tav>
                                      </p:tavLst>
                                    </p:anim>
                                    <p:anim calcmode="lin" valueType="num">
                                      <p:cBhvr additive="base">
                                        <p:cTn id="56"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74" y="1438"/>
            <a:ext cx="9140126" cy="5141319"/>
          </a:xfrm>
          <a:prstGeom prst="rect">
            <a:avLst/>
          </a:prstGeom>
        </p:spPr>
      </p:pic>
      <p:grpSp>
        <p:nvGrpSpPr>
          <p:cNvPr id="64" name="组合 63"/>
          <p:cNvGrpSpPr/>
          <p:nvPr/>
        </p:nvGrpSpPr>
        <p:grpSpPr>
          <a:xfrm>
            <a:off x="1173539" y="685045"/>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483518"/>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483518"/>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3912651"/>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648745"/>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2</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048684"/>
            <a:ext cx="2959160" cy="584647"/>
          </a:xfrm>
          <a:prstGeom prst="rect">
            <a:avLst/>
          </a:prstGeom>
          <a:noFill/>
        </p:spPr>
        <p:txBody>
          <a:bodyPr wrap="square" rtlCol="0">
            <a:spAutoFit/>
          </a:bodyPr>
          <a:lstStyle/>
          <a:p>
            <a:r>
              <a:rPr lang="zh-CN" altLang="en-US" sz="3199" b="1" dirty="0">
                <a:solidFill>
                  <a:srgbClr val="2B2A30"/>
                </a:solidFill>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363809"/>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1952552"/>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1665277518"/>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49"/>
          <p:cNvSpPr txBox="1"/>
          <p:nvPr/>
        </p:nvSpPr>
        <p:spPr>
          <a:xfrm>
            <a:off x="915961" y="2014683"/>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5" name="TextBox 50"/>
          <p:cNvSpPr txBox="1"/>
          <p:nvPr/>
        </p:nvSpPr>
        <p:spPr>
          <a:xfrm>
            <a:off x="1253247" y="2676647"/>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6" name="TextBox 51"/>
          <p:cNvSpPr txBox="1"/>
          <p:nvPr/>
        </p:nvSpPr>
        <p:spPr>
          <a:xfrm>
            <a:off x="1811421" y="3053270"/>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7" name="TextBox 52"/>
          <p:cNvSpPr txBox="1"/>
          <p:nvPr/>
        </p:nvSpPr>
        <p:spPr>
          <a:xfrm>
            <a:off x="3035611" y="3325138"/>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8" name="TextBox 53"/>
          <p:cNvSpPr txBox="1"/>
          <p:nvPr/>
        </p:nvSpPr>
        <p:spPr>
          <a:xfrm>
            <a:off x="7257106" y="2733782"/>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9" name="TextBox 54"/>
          <p:cNvSpPr txBox="1"/>
          <p:nvPr/>
        </p:nvSpPr>
        <p:spPr>
          <a:xfrm>
            <a:off x="6943832" y="2132684"/>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0" name="TextBox 55"/>
          <p:cNvSpPr txBox="1"/>
          <p:nvPr/>
        </p:nvSpPr>
        <p:spPr>
          <a:xfrm>
            <a:off x="6426480" y="173034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1" name="TextBox 56"/>
          <p:cNvSpPr txBox="1"/>
          <p:nvPr/>
        </p:nvSpPr>
        <p:spPr>
          <a:xfrm>
            <a:off x="5201659" y="1443466"/>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2" name="TextBox 57"/>
          <p:cNvSpPr txBox="1"/>
          <p:nvPr/>
        </p:nvSpPr>
        <p:spPr>
          <a:xfrm>
            <a:off x="4113016" y="1807078"/>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3" name="TextBox 58"/>
          <p:cNvSpPr txBox="1"/>
          <p:nvPr/>
        </p:nvSpPr>
        <p:spPr>
          <a:xfrm>
            <a:off x="3817764" y="205833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4" name="TextBox 59"/>
          <p:cNvSpPr txBox="1"/>
          <p:nvPr/>
        </p:nvSpPr>
        <p:spPr>
          <a:xfrm>
            <a:off x="3636169" y="2287443"/>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5" name="TextBox 60"/>
          <p:cNvSpPr txBox="1"/>
          <p:nvPr/>
        </p:nvSpPr>
        <p:spPr>
          <a:xfrm>
            <a:off x="4556088" y="2533574"/>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6" name="TextBox 61"/>
          <p:cNvSpPr txBox="1"/>
          <p:nvPr/>
        </p:nvSpPr>
        <p:spPr>
          <a:xfrm>
            <a:off x="4380519" y="2784836"/>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7" name="TextBox 62"/>
          <p:cNvSpPr txBox="1"/>
          <p:nvPr/>
        </p:nvSpPr>
        <p:spPr>
          <a:xfrm>
            <a:off x="4079241" y="3013939"/>
            <a:ext cx="944489" cy="244234"/>
          </a:xfrm>
          <a:prstGeom prst="rect">
            <a:avLst/>
          </a:prstGeom>
          <a:noFill/>
        </p:spPr>
        <p:txBody>
          <a:bodyPr wrap="none" rtlCol="0">
            <a:spAutoFit/>
          </a:bodyPr>
          <a:lstStyle/>
          <a:p>
            <a:r>
              <a:rPr lang="zh-CN" altLang="en-US" sz="987" dirty="0">
                <a:solidFill>
                  <a:srgbClr val="080808"/>
                </a:solidFill>
                <a:latin typeface="+mj-ea"/>
                <a:ea typeface="+mj-ea"/>
              </a:rPr>
              <a:t>添加文字标题</a:t>
            </a:r>
          </a:p>
        </p:txBody>
      </p:sp>
      <p:sp>
        <p:nvSpPr>
          <p:cNvPr id="18" name="椭圆 17"/>
          <p:cNvSpPr/>
          <p:nvPr/>
        </p:nvSpPr>
        <p:spPr>
          <a:xfrm>
            <a:off x="1933396" y="1846699"/>
            <a:ext cx="576950" cy="576950"/>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19" name="椭圆 18"/>
          <p:cNvSpPr/>
          <p:nvPr/>
        </p:nvSpPr>
        <p:spPr>
          <a:xfrm>
            <a:off x="6446538" y="2018630"/>
            <a:ext cx="519054" cy="519054"/>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nvGrpSpPr>
          <p:cNvPr id="20" name="组合 19"/>
          <p:cNvGrpSpPr/>
          <p:nvPr/>
        </p:nvGrpSpPr>
        <p:grpSpPr>
          <a:xfrm>
            <a:off x="2218736" y="2477679"/>
            <a:ext cx="512207" cy="512207"/>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2" name="椭圆 2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sp>
        <p:nvSpPr>
          <p:cNvPr id="23" name="椭圆 22"/>
          <p:cNvSpPr>
            <a:spLocks noChangeAspect="1"/>
          </p:cNvSpPr>
          <p:nvPr/>
        </p:nvSpPr>
        <p:spPr>
          <a:xfrm>
            <a:off x="2744481" y="2830870"/>
            <a:ext cx="462192" cy="462192"/>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4" name="椭圆 23"/>
          <p:cNvSpPr>
            <a:spLocks noChangeAspect="1"/>
          </p:cNvSpPr>
          <p:nvPr/>
        </p:nvSpPr>
        <p:spPr>
          <a:xfrm>
            <a:off x="5487929" y="1698076"/>
            <a:ext cx="391086" cy="391086"/>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5" name="椭圆 24"/>
          <p:cNvSpPr>
            <a:spLocks noChangeAspect="1"/>
          </p:cNvSpPr>
          <p:nvPr/>
        </p:nvSpPr>
        <p:spPr>
          <a:xfrm>
            <a:off x="3782168" y="2862632"/>
            <a:ext cx="337756" cy="337756"/>
          </a:xfrm>
          <a:prstGeom prst="ellipse">
            <a:avLst/>
          </a:prstGeom>
          <a:solidFill>
            <a:schemeClr val="accent1"/>
          </a:solidFill>
          <a:ln>
            <a:noFill/>
          </a:ln>
          <a:effectLst>
            <a:outerShdw blurRad="254000" dist="190500" dir="8100000" algn="tr" rotWithShape="0">
              <a:prstClr val="black">
                <a:alpha val="5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6" name="椭圆 25"/>
          <p:cNvSpPr>
            <a:spLocks noChangeAspect="1"/>
          </p:cNvSpPr>
          <p:nvPr/>
        </p:nvSpPr>
        <p:spPr>
          <a:xfrm>
            <a:off x="4779333" y="2041974"/>
            <a:ext cx="273760" cy="273760"/>
          </a:xfrm>
          <a:prstGeom prst="ellipse">
            <a:avLst/>
          </a:prstGeom>
          <a:solidFill>
            <a:schemeClr val="accent1"/>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27" name="椭圆 26"/>
          <p:cNvSpPr>
            <a:spLocks noChangeAspect="1"/>
          </p:cNvSpPr>
          <p:nvPr/>
        </p:nvSpPr>
        <p:spPr>
          <a:xfrm>
            <a:off x="4391808" y="2501121"/>
            <a:ext cx="213319" cy="213319"/>
          </a:xfrm>
          <a:prstGeom prst="ellipse">
            <a:avLst/>
          </a:prstGeom>
          <a:solidFill>
            <a:schemeClr val="accent1"/>
          </a:solidFill>
          <a:ln>
            <a:noFill/>
          </a:ln>
          <a:effectLst>
            <a:outerShdw blurRad="190500" dist="127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nvGrpSpPr>
          <p:cNvPr id="28" name="组合 27"/>
          <p:cNvGrpSpPr/>
          <p:nvPr/>
        </p:nvGrpSpPr>
        <p:grpSpPr>
          <a:xfrm>
            <a:off x="6715258" y="2554652"/>
            <a:ext cx="576340" cy="576340"/>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0" name="椭圆 29"/>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1" name="组合 30"/>
          <p:cNvGrpSpPr/>
          <p:nvPr/>
        </p:nvGrpSpPr>
        <p:grpSpPr>
          <a:xfrm>
            <a:off x="5970305" y="1698985"/>
            <a:ext cx="478584" cy="478584"/>
            <a:chOff x="304800" y="673100"/>
            <a:chExt cx="4000500" cy="4000500"/>
          </a:xfrm>
          <a:effectLst>
            <a:outerShdw blurRad="444500" dist="254000" dir="8100000" algn="tr" rotWithShape="0">
              <a:prstClr val="black">
                <a:alpha val="50000"/>
              </a:prstClr>
            </a:outerShdw>
          </a:effectLst>
        </p:grpSpPr>
        <p:sp>
          <p:nvSpPr>
            <p:cNvPr id="32" name="同心圆 3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3" name="椭圆 3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4" name="组合 33"/>
          <p:cNvGrpSpPr/>
          <p:nvPr/>
        </p:nvGrpSpPr>
        <p:grpSpPr>
          <a:xfrm>
            <a:off x="3297039" y="2919812"/>
            <a:ext cx="394534" cy="394534"/>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6" name="椭圆 3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37" name="组合 36"/>
          <p:cNvGrpSpPr/>
          <p:nvPr/>
        </p:nvGrpSpPr>
        <p:grpSpPr>
          <a:xfrm>
            <a:off x="5078420" y="1843216"/>
            <a:ext cx="335638" cy="335638"/>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39" name="椭圆 3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40" name="组合 39"/>
          <p:cNvGrpSpPr/>
          <p:nvPr/>
        </p:nvGrpSpPr>
        <p:grpSpPr>
          <a:xfrm>
            <a:off x="4121077" y="2678998"/>
            <a:ext cx="270731" cy="270731"/>
            <a:chOff x="304800" y="673100"/>
            <a:chExt cx="4000500" cy="4000500"/>
          </a:xfrm>
          <a:effectLst>
            <a:outerShdw blurRad="127000" dist="127000" dir="8100000" algn="tr" rotWithShape="0">
              <a:prstClr val="black">
                <a:alpha val="40000"/>
              </a:prstClr>
            </a:outerShdw>
          </a:effectLst>
        </p:grpSpPr>
        <p:sp>
          <p:nvSpPr>
            <p:cNvPr id="41" name="同心圆 4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42" name="椭圆 4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grpSp>
        <p:nvGrpSpPr>
          <p:cNvPr id="43" name="组合 42"/>
          <p:cNvGrpSpPr/>
          <p:nvPr/>
        </p:nvGrpSpPr>
        <p:grpSpPr>
          <a:xfrm>
            <a:off x="4577295" y="2290087"/>
            <a:ext cx="223764" cy="223764"/>
            <a:chOff x="304800" y="673100"/>
            <a:chExt cx="4000500" cy="4000500"/>
          </a:xfrm>
          <a:effectLst>
            <a:outerShdw blurRad="127000" dist="127000" dir="8100000" algn="tr" rotWithShape="0">
              <a:prstClr val="black">
                <a:alpha val="4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sp>
          <p:nvSpPr>
            <p:cNvPr id="45" name="椭圆 4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rgbClr val="080808"/>
                </a:solidFill>
                <a:latin typeface="+mj-ea"/>
                <a:ea typeface="+mj-ea"/>
              </a:endParaRPr>
            </a:p>
          </p:txBody>
        </p:sp>
      </p:grpSp>
    </p:spTree>
    <p:extLst>
      <p:ext uri="{BB962C8B-B14F-4D97-AF65-F5344CB8AC3E}">
        <p14:creationId xmlns:p14="http://schemas.microsoft.com/office/powerpoint/2010/main" val="2662014112"/>
      </p:ext>
    </p:extLst>
  </p:cSld>
  <p:clrMapOvr>
    <a:masterClrMapping/>
  </p:clrMapOvr>
  <p:transition spd="slow" advClick="0" advTm="5000">
    <p:pull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childTnLst>
                                </p:cTn>
                              </p:par>
                              <p:par>
                                <p:cTn id="7" presetID="53" presetClass="entr" presetSubtype="16" fill="hold" nodeType="withEffect">
                                  <p:stCondLst>
                                    <p:cond delay="0"/>
                                  </p:stCondLst>
                                  <p:childTnLst>
                                    <p:set>
                                      <p:cBhvr>
                                        <p:cTn id="8" dur="1" fill="hold">
                                          <p:stCondLst>
                                            <p:cond delay="0"/>
                                          </p:stCondLst>
                                        </p:cTn>
                                        <p:tgtEl>
                                          <p:spTgt spid="43"/>
                                        </p:tgtEl>
                                        <p:attrNameLst>
                                          <p:attrName>style.visibility</p:attrName>
                                        </p:attrNameLst>
                                      </p:cBhvr>
                                      <p:to>
                                        <p:strVal val="visible"/>
                                      </p:to>
                                    </p:set>
                                    <p:anim calcmode="lin" valueType="num">
                                      <p:cBhvr>
                                        <p:cTn id="9" dur="1000" fill="hold"/>
                                        <p:tgtEl>
                                          <p:spTgt spid="43"/>
                                        </p:tgtEl>
                                        <p:attrNameLst>
                                          <p:attrName>ppt_w</p:attrName>
                                        </p:attrNameLst>
                                      </p:cBhvr>
                                      <p:tavLst>
                                        <p:tav tm="0">
                                          <p:val>
                                            <p:fltVal val="0"/>
                                          </p:val>
                                        </p:tav>
                                        <p:tav tm="100000">
                                          <p:val>
                                            <p:strVal val="#ppt_w"/>
                                          </p:val>
                                        </p:tav>
                                      </p:tavLst>
                                    </p:anim>
                                    <p:anim calcmode="lin" valueType="num">
                                      <p:cBhvr>
                                        <p:cTn id="10" dur="1000" fill="hold"/>
                                        <p:tgtEl>
                                          <p:spTgt spid="43"/>
                                        </p:tgtEl>
                                        <p:attrNameLst>
                                          <p:attrName>ppt_h</p:attrName>
                                        </p:attrNameLst>
                                      </p:cBhvr>
                                      <p:tavLst>
                                        <p:tav tm="0">
                                          <p:val>
                                            <p:fltVal val="0"/>
                                          </p:val>
                                        </p:tav>
                                        <p:tav tm="100000">
                                          <p:val>
                                            <p:strVal val="#ppt_h"/>
                                          </p:val>
                                        </p:tav>
                                      </p:tavLst>
                                    </p:anim>
                                    <p:animEffect transition="in" filter="fade">
                                      <p:cBhvr>
                                        <p:cTn id="11" dur="1000"/>
                                        <p:tgtEl>
                                          <p:spTgt spid="43"/>
                                        </p:tgtEl>
                                      </p:cBhvr>
                                    </p:animEffect>
                                  </p:childTnLst>
                                </p:cTn>
                              </p:par>
                              <p:par>
                                <p:cTn id="12" presetID="42" presetClass="path" presetSubtype="0" accel="50000" decel="50000" fill="hold" nodeType="withEffect">
                                  <p:stCondLst>
                                    <p:cond delay="0"/>
                                  </p:stCondLst>
                                  <p:childTnLst>
                                    <p:animMotion origin="layout" path="M 2.77778E-6 1.97531E-6 L 0.55781 1.97531E-6 " pathEditMode="relative" rAng="0" ptsTypes="AA">
                                      <p:cBhvr>
                                        <p:cTn id="13" dur="1000" spd="-100000" fill="hold"/>
                                        <p:tgtEl>
                                          <p:spTgt spid="43"/>
                                        </p:tgtEl>
                                        <p:attrNameLst>
                                          <p:attrName>ppt_x</p:attrName>
                                          <p:attrName>ppt_y</p:attrName>
                                        </p:attrNameLst>
                                      </p:cBhvr>
                                      <p:rCtr x="27882" y="0"/>
                                    </p:animMotion>
                                  </p:childTnLst>
                                </p:cTn>
                              </p:par>
                              <p:par>
                                <p:cTn id="14" presetID="1"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childTnLst>
                                </p:cTn>
                              </p:par>
                              <p:par>
                                <p:cTn id="16" presetID="42" presetClass="path" presetSubtype="0" accel="50000" decel="50000" fill="hold" grpId="2" nodeType="withEffect">
                                  <p:stCondLst>
                                    <p:cond delay="0"/>
                                  </p:stCondLst>
                                  <p:childTnLst>
                                    <p:animMotion origin="layout" path="M -2.77778E-7 1.23457E-6 L -0.56719 0.00278 " pathEditMode="relative" rAng="0" ptsTypes="AA">
                                      <p:cBhvr>
                                        <p:cTn id="17" dur="1000" spd="-100000" fill="hold"/>
                                        <p:tgtEl>
                                          <p:spTgt spid="27"/>
                                        </p:tgtEl>
                                        <p:attrNameLst>
                                          <p:attrName>ppt_x</p:attrName>
                                          <p:attrName>ppt_y</p:attrName>
                                        </p:attrNameLst>
                                      </p:cBhvr>
                                      <p:rCtr x="-28368" y="123"/>
                                    </p:animMotion>
                                  </p:childTnLst>
                                </p:cTn>
                              </p:par>
                              <p:par>
                                <p:cTn id="18" presetID="53" presetClass="entr" presetSubtype="16" fill="hold" grpId="1"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1000" fill="hold"/>
                                        <p:tgtEl>
                                          <p:spTgt spid="27"/>
                                        </p:tgtEl>
                                        <p:attrNameLst>
                                          <p:attrName>ppt_w</p:attrName>
                                        </p:attrNameLst>
                                      </p:cBhvr>
                                      <p:tavLst>
                                        <p:tav tm="0">
                                          <p:val>
                                            <p:fltVal val="0"/>
                                          </p:val>
                                        </p:tav>
                                        <p:tav tm="100000">
                                          <p:val>
                                            <p:strVal val="#ppt_w"/>
                                          </p:val>
                                        </p:tav>
                                      </p:tavLst>
                                    </p:anim>
                                    <p:anim calcmode="lin" valueType="num">
                                      <p:cBhvr>
                                        <p:cTn id="21" dur="1000" fill="hold"/>
                                        <p:tgtEl>
                                          <p:spTgt spid="27"/>
                                        </p:tgtEl>
                                        <p:attrNameLst>
                                          <p:attrName>ppt_h</p:attrName>
                                        </p:attrNameLst>
                                      </p:cBhvr>
                                      <p:tavLst>
                                        <p:tav tm="0">
                                          <p:val>
                                            <p:fltVal val="0"/>
                                          </p:val>
                                        </p:tav>
                                        <p:tav tm="100000">
                                          <p:val>
                                            <p:strVal val="#ppt_h"/>
                                          </p:val>
                                        </p:tav>
                                      </p:tavLst>
                                    </p:anim>
                                    <p:animEffect transition="in" filter="fade">
                                      <p:cBhvr>
                                        <p:cTn id="22" dur="1000"/>
                                        <p:tgtEl>
                                          <p:spTgt spid="27"/>
                                        </p:tgtEl>
                                      </p:cBhvr>
                                    </p:animEffect>
                                  </p:childTnLst>
                                </p:cTn>
                              </p:par>
                              <p:par>
                                <p:cTn id="23" presetID="1" presetClass="entr" presetSubtype="0" fill="hold" grpId="0" nodeType="withEffect">
                                  <p:stCondLst>
                                    <p:cond delay="300"/>
                                  </p:stCondLst>
                                  <p:childTnLst>
                                    <p:set>
                                      <p:cBhvr>
                                        <p:cTn id="24" dur="1" fill="hold">
                                          <p:stCondLst>
                                            <p:cond delay="0"/>
                                          </p:stCondLst>
                                        </p:cTn>
                                        <p:tgtEl>
                                          <p:spTgt spid="26"/>
                                        </p:tgtEl>
                                        <p:attrNameLst>
                                          <p:attrName>style.visibility</p:attrName>
                                        </p:attrNameLst>
                                      </p:cBhvr>
                                      <p:to>
                                        <p:strVal val="visible"/>
                                      </p:to>
                                    </p:set>
                                  </p:childTnLst>
                                </p:cTn>
                              </p:par>
                              <p:par>
                                <p:cTn id="25" presetID="42" presetClass="path" presetSubtype="0" accel="50000" decel="50000" fill="hold" grpId="2" nodeType="withEffect">
                                  <p:stCondLst>
                                    <p:cond delay="300"/>
                                  </p:stCondLst>
                                  <p:childTnLst>
                                    <p:animMotion origin="layout" path="M -8.33333E-7 -8.64198E-7 L 0.225 0.76111 " pathEditMode="relative" rAng="0" ptsTypes="AA">
                                      <p:cBhvr>
                                        <p:cTn id="26" dur="1000" spd="-100000" fill="hold"/>
                                        <p:tgtEl>
                                          <p:spTgt spid="26"/>
                                        </p:tgtEl>
                                        <p:attrNameLst>
                                          <p:attrName>ppt_x</p:attrName>
                                          <p:attrName>ppt_y</p:attrName>
                                        </p:attrNameLst>
                                      </p:cBhvr>
                                      <p:rCtr x="11250" y="38056"/>
                                    </p:animMotion>
                                  </p:childTnLst>
                                </p:cTn>
                              </p:par>
                              <p:par>
                                <p:cTn id="27" presetID="53" presetClass="entr" presetSubtype="16" fill="hold" grpId="1" nodeType="withEffect">
                                  <p:stCondLst>
                                    <p:cond delay="300"/>
                                  </p:stCondLst>
                                  <p:childTnLst>
                                    <p:set>
                                      <p:cBhvr>
                                        <p:cTn id="28" dur="1" fill="hold">
                                          <p:stCondLst>
                                            <p:cond delay="0"/>
                                          </p:stCondLst>
                                        </p:cTn>
                                        <p:tgtEl>
                                          <p:spTgt spid="26"/>
                                        </p:tgtEl>
                                        <p:attrNameLst>
                                          <p:attrName>style.visibility</p:attrName>
                                        </p:attrNameLst>
                                      </p:cBhvr>
                                      <p:to>
                                        <p:strVal val="visible"/>
                                      </p:to>
                                    </p:set>
                                    <p:anim calcmode="lin" valueType="num">
                                      <p:cBhvr>
                                        <p:cTn id="29" dur="1000" fill="hold"/>
                                        <p:tgtEl>
                                          <p:spTgt spid="26"/>
                                        </p:tgtEl>
                                        <p:attrNameLst>
                                          <p:attrName>ppt_w</p:attrName>
                                        </p:attrNameLst>
                                      </p:cBhvr>
                                      <p:tavLst>
                                        <p:tav tm="0">
                                          <p:val>
                                            <p:fltVal val="0"/>
                                          </p:val>
                                        </p:tav>
                                        <p:tav tm="100000">
                                          <p:val>
                                            <p:strVal val="#ppt_w"/>
                                          </p:val>
                                        </p:tav>
                                      </p:tavLst>
                                    </p:anim>
                                    <p:anim calcmode="lin" valueType="num">
                                      <p:cBhvr>
                                        <p:cTn id="30" dur="1000" fill="hold"/>
                                        <p:tgtEl>
                                          <p:spTgt spid="26"/>
                                        </p:tgtEl>
                                        <p:attrNameLst>
                                          <p:attrName>ppt_h</p:attrName>
                                        </p:attrNameLst>
                                      </p:cBhvr>
                                      <p:tavLst>
                                        <p:tav tm="0">
                                          <p:val>
                                            <p:fltVal val="0"/>
                                          </p:val>
                                        </p:tav>
                                        <p:tav tm="100000">
                                          <p:val>
                                            <p:strVal val="#ppt_h"/>
                                          </p:val>
                                        </p:tav>
                                      </p:tavLst>
                                    </p:anim>
                                    <p:animEffect transition="in" filter="fade">
                                      <p:cBhvr>
                                        <p:cTn id="31" dur="1000"/>
                                        <p:tgtEl>
                                          <p:spTgt spid="26"/>
                                        </p:tgtEl>
                                      </p:cBhvr>
                                    </p:animEffect>
                                  </p:childTnLst>
                                </p:cTn>
                              </p:par>
                              <p:par>
                                <p:cTn id="32" presetID="1" presetClass="entr" presetSubtype="0" fill="hold" nodeType="withEffect">
                                  <p:stCondLst>
                                    <p:cond delay="300"/>
                                  </p:stCondLst>
                                  <p:childTnLst>
                                    <p:set>
                                      <p:cBhvr>
                                        <p:cTn id="33" dur="1" fill="hold">
                                          <p:stCondLst>
                                            <p:cond delay="0"/>
                                          </p:stCondLst>
                                        </p:cTn>
                                        <p:tgtEl>
                                          <p:spTgt spid="40"/>
                                        </p:tgtEl>
                                        <p:attrNameLst>
                                          <p:attrName>style.visibility</p:attrName>
                                        </p:attrNameLst>
                                      </p:cBhvr>
                                      <p:to>
                                        <p:strVal val="visible"/>
                                      </p:to>
                                    </p:set>
                                  </p:childTnLst>
                                </p:cTn>
                              </p:par>
                              <p:par>
                                <p:cTn id="34" presetID="42" presetClass="path" presetSubtype="0" accel="50000" decel="50000" fill="hold" nodeType="withEffect">
                                  <p:stCondLst>
                                    <p:cond delay="300"/>
                                  </p:stCondLst>
                                  <p:childTnLst>
                                    <p:animMotion origin="layout" path="M -5.55556E-7 -8.64198E-7 L -0.25 -0.67778 " pathEditMode="relative" rAng="0" ptsTypes="AA">
                                      <p:cBhvr>
                                        <p:cTn id="35" dur="1000" spd="-100000" fill="hold"/>
                                        <p:tgtEl>
                                          <p:spTgt spid="40"/>
                                        </p:tgtEl>
                                        <p:attrNameLst>
                                          <p:attrName>ppt_x</p:attrName>
                                          <p:attrName>ppt_y</p:attrName>
                                        </p:attrNameLst>
                                      </p:cBhvr>
                                      <p:rCtr x="-12500" y="-33889"/>
                                    </p:animMotion>
                                  </p:childTnLst>
                                </p:cTn>
                              </p:par>
                              <p:par>
                                <p:cTn id="36" presetID="53" presetClass="entr" presetSubtype="16" fill="hold" nodeType="withEffect">
                                  <p:stCondLst>
                                    <p:cond delay="300"/>
                                  </p:stCondLst>
                                  <p:childTnLst>
                                    <p:set>
                                      <p:cBhvr>
                                        <p:cTn id="37" dur="1" fill="hold">
                                          <p:stCondLst>
                                            <p:cond delay="0"/>
                                          </p:stCondLst>
                                        </p:cTn>
                                        <p:tgtEl>
                                          <p:spTgt spid="40"/>
                                        </p:tgtEl>
                                        <p:attrNameLst>
                                          <p:attrName>style.visibility</p:attrName>
                                        </p:attrNameLst>
                                      </p:cBhvr>
                                      <p:to>
                                        <p:strVal val="visible"/>
                                      </p:to>
                                    </p:set>
                                    <p:anim calcmode="lin" valueType="num">
                                      <p:cBhvr>
                                        <p:cTn id="38" dur="1000" fill="hold"/>
                                        <p:tgtEl>
                                          <p:spTgt spid="40"/>
                                        </p:tgtEl>
                                        <p:attrNameLst>
                                          <p:attrName>ppt_w</p:attrName>
                                        </p:attrNameLst>
                                      </p:cBhvr>
                                      <p:tavLst>
                                        <p:tav tm="0">
                                          <p:val>
                                            <p:fltVal val="0"/>
                                          </p:val>
                                        </p:tav>
                                        <p:tav tm="100000">
                                          <p:val>
                                            <p:strVal val="#ppt_w"/>
                                          </p:val>
                                        </p:tav>
                                      </p:tavLst>
                                    </p:anim>
                                    <p:anim calcmode="lin" valueType="num">
                                      <p:cBhvr>
                                        <p:cTn id="39" dur="1000" fill="hold"/>
                                        <p:tgtEl>
                                          <p:spTgt spid="40"/>
                                        </p:tgtEl>
                                        <p:attrNameLst>
                                          <p:attrName>ppt_h</p:attrName>
                                        </p:attrNameLst>
                                      </p:cBhvr>
                                      <p:tavLst>
                                        <p:tav tm="0">
                                          <p:val>
                                            <p:fltVal val="0"/>
                                          </p:val>
                                        </p:tav>
                                        <p:tav tm="100000">
                                          <p:val>
                                            <p:strVal val="#ppt_h"/>
                                          </p:val>
                                        </p:tav>
                                      </p:tavLst>
                                    </p:anim>
                                    <p:animEffect transition="in" filter="fade">
                                      <p:cBhvr>
                                        <p:cTn id="40" dur="1000"/>
                                        <p:tgtEl>
                                          <p:spTgt spid="40"/>
                                        </p:tgtEl>
                                      </p:cBhvr>
                                    </p:animEffect>
                                  </p:childTnLst>
                                </p:cTn>
                              </p:par>
                              <p:par>
                                <p:cTn id="41" presetID="1" presetClass="entr" presetSubtype="0" fill="hold" grpId="0" nodeType="withEffect">
                                  <p:stCondLst>
                                    <p:cond delay="600"/>
                                  </p:stCondLst>
                                  <p:childTnLst>
                                    <p:set>
                                      <p:cBhvr>
                                        <p:cTn id="42" dur="1" fill="hold">
                                          <p:stCondLst>
                                            <p:cond delay="0"/>
                                          </p:stCondLst>
                                        </p:cTn>
                                        <p:tgtEl>
                                          <p:spTgt spid="25"/>
                                        </p:tgtEl>
                                        <p:attrNameLst>
                                          <p:attrName>style.visibility</p:attrName>
                                        </p:attrNameLst>
                                      </p:cBhvr>
                                      <p:to>
                                        <p:strVal val="visible"/>
                                      </p:to>
                                    </p:set>
                                  </p:childTnLst>
                                </p:cTn>
                              </p:par>
                              <p:par>
                                <p:cTn id="43" presetID="42" presetClass="path" presetSubtype="0" accel="50000" decel="50000" fill="hold" grpId="2" nodeType="withEffect">
                                  <p:stCondLst>
                                    <p:cond delay="600"/>
                                  </p:stCondLst>
                                  <p:childTnLst>
                                    <p:animMotion origin="layout" path="M 0 -2.09877E-6 L -0.00937 0.58056 " pathEditMode="relative" rAng="0" ptsTypes="AA">
                                      <p:cBhvr>
                                        <p:cTn id="44" dur="1000" spd="-100000" fill="hold"/>
                                        <p:tgtEl>
                                          <p:spTgt spid="25"/>
                                        </p:tgtEl>
                                        <p:attrNameLst>
                                          <p:attrName>ppt_x</p:attrName>
                                          <p:attrName>ppt_y</p:attrName>
                                        </p:attrNameLst>
                                      </p:cBhvr>
                                      <p:rCtr x="-469" y="29012"/>
                                    </p:animMotion>
                                  </p:childTnLst>
                                </p:cTn>
                              </p:par>
                              <p:par>
                                <p:cTn id="45" presetID="53" presetClass="entr" presetSubtype="16" fill="hold" grpId="1" nodeType="withEffect">
                                  <p:stCondLst>
                                    <p:cond delay="600"/>
                                  </p:stCondLst>
                                  <p:childTnLst>
                                    <p:set>
                                      <p:cBhvr>
                                        <p:cTn id="46" dur="1" fill="hold">
                                          <p:stCondLst>
                                            <p:cond delay="0"/>
                                          </p:stCondLst>
                                        </p:cTn>
                                        <p:tgtEl>
                                          <p:spTgt spid="25"/>
                                        </p:tgtEl>
                                        <p:attrNameLst>
                                          <p:attrName>style.visibility</p:attrName>
                                        </p:attrNameLst>
                                      </p:cBhvr>
                                      <p:to>
                                        <p:strVal val="visible"/>
                                      </p:to>
                                    </p:set>
                                    <p:anim calcmode="lin" valueType="num">
                                      <p:cBhvr>
                                        <p:cTn id="47" dur="1000" fill="hold"/>
                                        <p:tgtEl>
                                          <p:spTgt spid="25"/>
                                        </p:tgtEl>
                                        <p:attrNameLst>
                                          <p:attrName>ppt_w</p:attrName>
                                        </p:attrNameLst>
                                      </p:cBhvr>
                                      <p:tavLst>
                                        <p:tav tm="0">
                                          <p:val>
                                            <p:fltVal val="0"/>
                                          </p:val>
                                        </p:tav>
                                        <p:tav tm="100000">
                                          <p:val>
                                            <p:strVal val="#ppt_w"/>
                                          </p:val>
                                        </p:tav>
                                      </p:tavLst>
                                    </p:anim>
                                    <p:anim calcmode="lin" valueType="num">
                                      <p:cBhvr>
                                        <p:cTn id="48" dur="1000" fill="hold"/>
                                        <p:tgtEl>
                                          <p:spTgt spid="25"/>
                                        </p:tgtEl>
                                        <p:attrNameLst>
                                          <p:attrName>ppt_h</p:attrName>
                                        </p:attrNameLst>
                                      </p:cBhvr>
                                      <p:tavLst>
                                        <p:tav tm="0">
                                          <p:val>
                                            <p:fltVal val="0"/>
                                          </p:val>
                                        </p:tav>
                                        <p:tav tm="100000">
                                          <p:val>
                                            <p:strVal val="#ppt_h"/>
                                          </p:val>
                                        </p:tav>
                                      </p:tavLst>
                                    </p:anim>
                                    <p:animEffect transition="in" filter="fade">
                                      <p:cBhvr>
                                        <p:cTn id="49" dur="1000"/>
                                        <p:tgtEl>
                                          <p:spTgt spid="25"/>
                                        </p:tgtEl>
                                      </p:cBhvr>
                                    </p:animEffect>
                                  </p:childTnLst>
                                </p:cTn>
                              </p:par>
                              <p:par>
                                <p:cTn id="50" presetID="1" presetClass="entr" presetSubtype="0" fill="hold" nodeType="withEffect">
                                  <p:stCondLst>
                                    <p:cond delay="600"/>
                                  </p:stCondLst>
                                  <p:childTnLst>
                                    <p:set>
                                      <p:cBhvr>
                                        <p:cTn id="51" dur="1" fill="hold">
                                          <p:stCondLst>
                                            <p:cond delay="0"/>
                                          </p:stCondLst>
                                        </p:cTn>
                                        <p:tgtEl>
                                          <p:spTgt spid="37"/>
                                        </p:tgtEl>
                                        <p:attrNameLst>
                                          <p:attrName>style.visibility</p:attrName>
                                        </p:attrNameLst>
                                      </p:cBhvr>
                                      <p:to>
                                        <p:strVal val="visible"/>
                                      </p:to>
                                    </p:set>
                                  </p:childTnLst>
                                </p:cTn>
                              </p:par>
                              <p:par>
                                <p:cTn id="52" presetID="53" presetClass="entr" presetSubtype="16" fill="hold" nodeType="withEffect">
                                  <p:stCondLst>
                                    <p:cond delay="600"/>
                                  </p:stCondLst>
                                  <p:childTnLst>
                                    <p:set>
                                      <p:cBhvr>
                                        <p:cTn id="53" dur="1" fill="hold">
                                          <p:stCondLst>
                                            <p:cond delay="0"/>
                                          </p:stCondLst>
                                        </p:cTn>
                                        <p:tgtEl>
                                          <p:spTgt spid="37"/>
                                        </p:tgtEl>
                                        <p:attrNameLst>
                                          <p:attrName>style.visibility</p:attrName>
                                        </p:attrNameLst>
                                      </p:cBhvr>
                                      <p:to>
                                        <p:strVal val="visible"/>
                                      </p:to>
                                    </p:set>
                                    <p:anim calcmode="lin" valueType="num">
                                      <p:cBhvr>
                                        <p:cTn id="54" dur="1000" fill="hold"/>
                                        <p:tgtEl>
                                          <p:spTgt spid="37"/>
                                        </p:tgtEl>
                                        <p:attrNameLst>
                                          <p:attrName>ppt_w</p:attrName>
                                        </p:attrNameLst>
                                      </p:cBhvr>
                                      <p:tavLst>
                                        <p:tav tm="0">
                                          <p:val>
                                            <p:fltVal val="0"/>
                                          </p:val>
                                        </p:tav>
                                        <p:tav tm="100000">
                                          <p:val>
                                            <p:strVal val="#ppt_w"/>
                                          </p:val>
                                        </p:tav>
                                      </p:tavLst>
                                    </p:anim>
                                    <p:anim calcmode="lin" valueType="num">
                                      <p:cBhvr>
                                        <p:cTn id="55" dur="1000" fill="hold"/>
                                        <p:tgtEl>
                                          <p:spTgt spid="37"/>
                                        </p:tgtEl>
                                        <p:attrNameLst>
                                          <p:attrName>ppt_h</p:attrName>
                                        </p:attrNameLst>
                                      </p:cBhvr>
                                      <p:tavLst>
                                        <p:tav tm="0">
                                          <p:val>
                                            <p:fltVal val="0"/>
                                          </p:val>
                                        </p:tav>
                                        <p:tav tm="100000">
                                          <p:val>
                                            <p:strVal val="#ppt_h"/>
                                          </p:val>
                                        </p:tav>
                                      </p:tavLst>
                                    </p:anim>
                                    <p:animEffect transition="in" filter="fade">
                                      <p:cBhvr>
                                        <p:cTn id="56" dur="1000"/>
                                        <p:tgtEl>
                                          <p:spTgt spid="37"/>
                                        </p:tgtEl>
                                      </p:cBhvr>
                                    </p:animEffect>
                                  </p:childTnLst>
                                </p:cTn>
                              </p:par>
                              <p:par>
                                <p:cTn id="57" presetID="42" presetClass="path" presetSubtype="0" accel="50000" decel="50000" fill="hold" nodeType="withEffect">
                                  <p:stCondLst>
                                    <p:cond delay="600"/>
                                  </p:stCondLst>
                                  <p:childTnLst>
                                    <p:animMotion origin="layout" path="M -2.77778E-6 3.82716E-6 L 0.00157 -0.53056 " pathEditMode="relative" rAng="0" ptsTypes="AA">
                                      <p:cBhvr>
                                        <p:cTn id="58" dur="1000" spd="-100000" fill="hold"/>
                                        <p:tgtEl>
                                          <p:spTgt spid="37"/>
                                        </p:tgtEl>
                                        <p:attrNameLst>
                                          <p:attrName>ppt_x</p:attrName>
                                          <p:attrName>ppt_y</p:attrName>
                                        </p:attrNameLst>
                                      </p:cBhvr>
                                      <p:rCtr x="69" y="-26543"/>
                                    </p:animMotion>
                                  </p:childTnLst>
                                </p:cTn>
                              </p:par>
                              <p:par>
                                <p:cTn id="59" presetID="1" presetClass="entr" presetSubtype="0" fill="hold" nodeType="withEffect">
                                  <p:stCondLst>
                                    <p:cond delay="900"/>
                                  </p:stCondLst>
                                  <p:childTnLst>
                                    <p:set>
                                      <p:cBhvr>
                                        <p:cTn id="60" dur="1" fill="hold">
                                          <p:stCondLst>
                                            <p:cond delay="0"/>
                                          </p:stCondLst>
                                        </p:cTn>
                                        <p:tgtEl>
                                          <p:spTgt spid="34"/>
                                        </p:tgtEl>
                                        <p:attrNameLst>
                                          <p:attrName>style.visibility</p:attrName>
                                        </p:attrNameLst>
                                      </p:cBhvr>
                                      <p:to>
                                        <p:strVal val="visible"/>
                                      </p:to>
                                    </p:set>
                                  </p:childTnLst>
                                </p:cTn>
                              </p:par>
                              <p:par>
                                <p:cTn id="61" presetID="42" presetClass="path" presetSubtype="0" accel="50000" decel="50000" fill="hold" nodeType="withEffect">
                                  <p:stCondLst>
                                    <p:cond delay="900"/>
                                  </p:stCondLst>
                                  <p:childTnLst>
                                    <p:animMotion origin="layout" path="M 4.44444E-6 2.59259E-6 L -0.29844 0.54166 " pathEditMode="relative" rAng="0" ptsTypes="AA">
                                      <p:cBhvr>
                                        <p:cTn id="62" dur="1000" spd="-100000" fill="hold"/>
                                        <p:tgtEl>
                                          <p:spTgt spid="34"/>
                                        </p:tgtEl>
                                        <p:attrNameLst>
                                          <p:attrName>ppt_x</p:attrName>
                                          <p:attrName>ppt_y</p:attrName>
                                        </p:attrNameLst>
                                      </p:cBhvr>
                                      <p:rCtr x="-14931" y="27068"/>
                                    </p:animMotion>
                                  </p:childTnLst>
                                </p:cTn>
                              </p:par>
                              <p:par>
                                <p:cTn id="63" presetID="53" presetClass="entr" presetSubtype="16" fill="hold" nodeType="withEffect">
                                  <p:stCondLst>
                                    <p:cond delay="900"/>
                                  </p:stCondLst>
                                  <p:childTnLst>
                                    <p:set>
                                      <p:cBhvr>
                                        <p:cTn id="64" dur="1" fill="hold">
                                          <p:stCondLst>
                                            <p:cond delay="0"/>
                                          </p:stCondLst>
                                        </p:cTn>
                                        <p:tgtEl>
                                          <p:spTgt spid="34"/>
                                        </p:tgtEl>
                                        <p:attrNameLst>
                                          <p:attrName>style.visibility</p:attrName>
                                        </p:attrNameLst>
                                      </p:cBhvr>
                                      <p:to>
                                        <p:strVal val="visible"/>
                                      </p:to>
                                    </p:set>
                                    <p:anim calcmode="lin" valueType="num">
                                      <p:cBhvr>
                                        <p:cTn id="65" dur="1000" fill="hold"/>
                                        <p:tgtEl>
                                          <p:spTgt spid="34"/>
                                        </p:tgtEl>
                                        <p:attrNameLst>
                                          <p:attrName>ppt_w</p:attrName>
                                        </p:attrNameLst>
                                      </p:cBhvr>
                                      <p:tavLst>
                                        <p:tav tm="0">
                                          <p:val>
                                            <p:fltVal val="0"/>
                                          </p:val>
                                        </p:tav>
                                        <p:tav tm="100000">
                                          <p:val>
                                            <p:strVal val="#ppt_w"/>
                                          </p:val>
                                        </p:tav>
                                      </p:tavLst>
                                    </p:anim>
                                    <p:anim calcmode="lin" valueType="num">
                                      <p:cBhvr>
                                        <p:cTn id="66" dur="1000" fill="hold"/>
                                        <p:tgtEl>
                                          <p:spTgt spid="34"/>
                                        </p:tgtEl>
                                        <p:attrNameLst>
                                          <p:attrName>ppt_h</p:attrName>
                                        </p:attrNameLst>
                                      </p:cBhvr>
                                      <p:tavLst>
                                        <p:tav tm="0">
                                          <p:val>
                                            <p:fltVal val="0"/>
                                          </p:val>
                                        </p:tav>
                                        <p:tav tm="100000">
                                          <p:val>
                                            <p:strVal val="#ppt_h"/>
                                          </p:val>
                                        </p:tav>
                                      </p:tavLst>
                                    </p:anim>
                                    <p:animEffect transition="in" filter="fade">
                                      <p:cBhvr>
                                        <p:cTn id="67" dur="1000"/>
                                        <p:tgtEl>
                                          <p:spTgt spid="34"/>
                                        </p:tgtEl>
                                      </p:cBhvr>
                                    </p:animEffect>
                                  </p:childTnLst>
                                </p:cTn>
                              </p:par>
                              <p:par>
                                <p:cTn id="68" presetID="1" presetClass="entr" presetSubtype="0" fill="hold" grpId="0" nodeType="withEffect">
                                  <p:stCondLst>
                                    <p:cond delay="900"/>
                                  </p:stCondLst>
                                  <p:childTnLst>
                                    <p:set>
                                      <p:cBhvr>
                                        <p:cTn id="69" dur="1" fill="hold">
                                          <p:stCondLst>
                                            <p:cond delay="0"/>
                                          </p:stCondLst>
                                        </p:cTn>
                                        <p:tgtEl>
                                          <p:spTgt spid="24"/>
                                        </p:tgtEl>
                                        <p:attrNameLst>
                                          <p:attrName>style.visibility</p:attrName>
                                        </p:attrNameLst>
                                      </p:cBhvr>
                                      <p:to>
                                        <p:strVal val="visible"/>
                                      </p:to>
                                    </p:set>
                                  </p:childTnLst>
                                </p:cTn>
                              </p:par>
                              <p:par>
                                <p:cTn id="70" presetID="42" presetClass="path" presetSubtype="0" accel="50000" decel="50000" fill="hold" grpId="2" nodeType="withEffect">
                                  <p:stCondLst>
                                    <p:cond delay="900"/>
                                  </p:stCondLst>
                                  <p:childTnLst>
                                    <p:animMotion origin="layout" path="M -2.77778E-7 1.97531E-6 L 0.32656 -0.51111 " pathEditMode="relative" rAng="0" ptsTypes="AA">
                                      <p:cBhvr>
                                        <p:cTn id="71" dur="1000" spd="-100000" fill="hold"/>
                                        <p:tgtEl>
                                          <p:spTgt spid="24"/>
                                        </p:tgtEl>
                                        <p:attrNameLst>
                                          <p:attrName>ppt_x</p:attrName>
                                          <p:attrName>ppt_y</p:attrName>
                                        </p:attrNameLst>
                                      </p:cBhvr>
                                      <p:rCtr x="16319" y="-25556"/>
                                    </p:animMotion>
                                  </p:childTnLst>
                                </p:cTn>
                              </p:par>
                              <p:par>
                                <p:cTn id="72" presetID="53" presetClass="entr" presetSubtype="16" fill="hold" grpId="1" nodeType="withEffect">
                                  <p:stCondLst>
                                    <p:cond delay="900"/>
                                  </p:stCondLst>
                                  <p:childTnLst>
                                    <p:set>
                                      <p:cBhvr>
                                        <p:cTn id="73" dur="1" fill="hold">
                                          <p:stCondLst>
                                            <p:cond delay="0"/>
                                          </p:stCondLst>
                                        </p:cTn>
                                        <p:tgtEl>
                                          <p:spTgt spid="24"/>
                                        </p:tgtEl>
                                        <p:attrNameLst>
                                          <p:attrName>style.visibility</p:attrName>
                                        </p:attrNameLst>
                                      </p:cBhvr>
                                      <p:to>
                                        <p:strVal val="visible"/>
                                      </p:to>
                                    </p:set>
                                    <p:anim calcmode="lin" valueType="num">
                                      <p:cBhvr>
                                        <p:cTn id="74" dur="1000" fill="hold"/>
                                        <p:tgtEl>
                                          <p:spTgt spid="24"/>
                                        </p:tgtEl>
                                        <p:attrNameLst>
                                          <p:attrName>ppt_w</p:attrName>
                                        </p:attrNameLst>
                                      </p:cBhvr>
                                      <p:tavLst>
                                        <p:tav tm="0">
                                          <p:val>
                                            <p:fltVal val="0"/>
                                          </p:val>
                                        </p:tav>
                                        <p:tav tm="100000">
                                          <p:val>
                                            <p:strVal val="#ppt_w"/>
                                          </p:val>
                                        </p:tav>
                                      </p:tavLst>
                                    </p:anim>
                                    <p:anim calcmode="lin" valueType="num">
                                      <p:cBhvr>
                                        <p:cTn id="75" dur="1000" fill="hold"/>
                                        <p:tgtEl>
                                          <p:spTgt spid="24"/>
                                        </p:tgtEl>
                                        <p:attrNameLst>
                                          <p:attrName>ppt_h</p:attrName>
                                        </p:attrNameLst>
                                      </p:cBhvr>
                                      <p:tavLst>
                                        <p:tav tm="0">
                                          <p:val>
                                            <p:fltVal val="0"/>
                                          </p:val>
                                        </p:tav>
                                        <p:tav tm="100000">
                                          <p:val>
                                            <p:strVal val="#ppt_h"/>
                                          </p:val>
                                        </p:tav>
                                      </p:tavLst>
                                    </p:anim>
                                    <p:animEffect transition="in" filter="fade">
                                      <p:cBhvr>
                                        <p:cTn id="76" dur="1000"/>
                                        <p:tgtEl>
                                          <p:spTgt spid="24"/>
                                        </p:tgtEl>
                                      </p:cBhvr>
                                    </p:animEffect>
                                  </p:childTnLst>
                                </p:cTn>
                              </p:par>
                              <p:par>
                                <p:cTn id="77" presetID="1" presetClass="entr" presetSubtype="0" fill="hold" nodeType="withEffect">
                                  <p:stCondLst>
                                    <p:cond delay="1200"/>
                                  </p:stCondLst>
                                  <p:childTnLst>
                                    <p:set>
                                      <p:cBhvr>
                                        <p:cTn id="78" dur="1" fill="hold">
                                          <p:stCondLst>
                                            <p:cond delay="0"/>
                                          </p:stCondLst>
                                        </p:cTn>
                                        <p:tgtEl>
                                          <p:spTgt spid="31"/>
                                        </p:tgtEl>
                                        <p:attrNameLst>
                                          <p:attrName>style.visibility</p:attrName>
                                        </p:attrNameLst>
                                      </p:cBhvr>
                                      <p:to>
                                        <p:strVal val="visible"/>
                                      </p:to>
                                    </p:set>
                                  </p:childTnLst>
                                </p:cTn>
                              </p:par>
                              <p:par>
                                <p:cTn id="79" presetID="42" presetClass="path" presetSubtype="0" accel="50000" decel="50000" fill="hold" nodeType="withEffect">
                                  <p:stCondLst>
                                    <p:cond delay="1200"/>
                                  </p:stCondLst>
                                  <p:childTnLst>
                                    <p:animMotion origin="layout" path="M 1.11022E-16 1.35802E-6 L 0.1125 0.80278 " pathEditMode="relative" rAng="0" ptsTypes="AA">
                                      <p:cBhvr>
                                        <p:cTn id="80" dur="1000" spd="-100000" fill="hold"/>
                                        <p:tgtEl>
                                          <p:spTgt spid="31"/>
                                        </p:tgtEl>
                                        <p:attrNameLst>
                                          <p:attrName>ppt_x</p:attrName>
                                          <p:attrName>ppt_y</p:attrName>
                                        </p:attrNameLst>
                                      </p:cBhvr>
                                      <p:rCtr x="5625" y="40123"/>
                                    </p:animMotion>
                                  </p:childTnLst>
                                </p:cTn>
                              </p:par>
                              <p:par>
                                <p:cTn id="81" presetID="53" presetClass="entr" presetSubtype="16" fill="hold" nodeType="withEffect">
                                  <p:stCondLst>
                                    <p:cond delay="1200"/>
                                  </p:stCondLst>
                                  <p:childTnLst>
                                    <p:set>
                                      <p:cBhvr>
                                        <p:cTn id="82" dur="1" fill="hold">
                                          <p:stCondLst>
                                            <p:cond delay="0"/>
                                          </p:stCondLst>
                                        </p:cTn>
                                        <p:tgtEl>
                                          <p:spTgt spid="31"/>
                                        </p:tgtEl>
                                        <p:attrNameLst>
                                          <p:attrName>style.visibility</p:attrName>
                                        </p:attrNameLst>
                                      </p:cBhvr>
                                      <p:to>
                                        <p:strVal val="visible"/>
                                      </p:to>
                                    </p:set>
                                    <p:anim calcmode="lin" valueType="num">
                                      <p:cBhvr>
                                        <p:cTn id="83" dur="1000" fill="hold"/>
                                        <p:tgtEl>
                                          <p:spTgt spid="31"/>
                                        </p:tgtEl>
                                        <p:attrNameLst>
                                          <p:attrName>ppt_w</p:attrName>
                                        </p:attrNameLst>
                                      </p:cBhvr>
                                      <p:tavLst>
                                        <p:tav tm="0">
                                          <p:val>
                                            <p:fltVal val="0"/>
                                          </p:val>
                                        </p:tav>
                                        <p:tav tm="100000">
                                          <p:val>
                                            <p:strVal val="#ppt_w"/>
                                          </p:val>
                                        </p:tav>
                                      </p:tavLst>
                                    </p:anim>
                                    <p:anim calcmode="lin" valueType="num">
                                      <p:cBhvr>
                                        <p:cTn id="84" dur="1000" fill="hold"/>
                                        <p:tgtEl>
                                          <p:spTgt spid="31"/>
                                        </p:tgtEl>
                                        <p:attrNameLst>
                                          <p:attrName>ppt_h</p:attrName>
                                        </p:attrNameLst>
                                      </p:cBhvr>
                                      <p:tavLst>
                                        <p:tav tm="0">
                                          <p:val>
                                            <p:fltVal val="0"/>
                                          </p:val>
                                        </p:tav>
                                        <p:tav tm="100000">
                                          <p:val>
                                            <p:strVal val="#ppt_h"/>
                                          </p:val>
                                        </p:tav>
                                      </p:tavLst>
                                    </p:anim>
                                    <p:animEffect transition="in" filter="fade">
                                      <p:cBhvr>
                                        <p:cTn id="85" dur="1000"/>
                                        <p:tgtEl>
                                          <p:spTgt spid="31"/>
                                        </p:tgtEl>
                                      </p:cBhvr>
                                    </p:animEffect>
                                  </p:childTnLst>
                                </p:cTn>
                              </p:par>
                              <p:par>
                                <p:cTn id="86" presetID="1" presetClass="entr" presetSubtype="0" fill="hold" grpId="0" nodeType="withEffect">
                                  <p:stCondLst>
                                    <p:cond delay="1200"/>
                                  </p:stCondLst>
                                  <p:childTnLst>
                                    <p:set>
                                      <p:cBhvr>
                                        <p:cTn id="87" dur="1" fill="hold">
                                          <p:stCondLst>
                                            <p:cond delay="0"/>
                                          </p:stCondLst>
                                        </p:cTn>
                                        <p:tgtEl>
                                          <p:spTgt spid="23"/>
                                        </p:tgtEl>
                                        <p:attrNameLst>
                                          <p:attrName>style.visibility</p:attrName>
                                        </p:attrNameLst>
                                      </p:cBhvr>
                                      <p:to>
                                        <p:strVal val="visible"/>
                                      </p:to>
                                    </p:set>
                                  </p:childTnLst>
                                </p:cTn>
                              </p:par>
                              <p:par>
                                <p:cTn id="88" presetID="53" presetClass="entr" presetSubtype="16" fill="hold" grpId="1" nodeType="withEffect">
                                  <p:stCondLst>
                                    <p:cond delay="12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1000" fill="hold"/>
                                        <p:tgtEl>
                                          <p:spTgt spid="23"/>
                                        </p:tgtEl>
                                        <p:attrNameLst>
                                          <p:attrName>ppt_w</p:attrName>
                                        </p:attrNameLst>
                                      </p:cBhvr>
                                      <p:tavLst>
                                        <p:tav tm="0">
                                          <p:val>
                                            <p:fltVal val="0"/>
                                          </p:val>
                                        </p:tav>
                                        <p:tav tm="100000">
                                          <p:val>
                                            <p:strVal val="#ppt_w"/>
                                          </p:val>
                                        </p:tav>
                                      </p:tavLst>
                                    </p:anim>
                                    <p:anim calcmode="lin" valueType="num">
                                      <p:cBhvr>
                                        <p:cTn id="91" dur="1000" fill="hold"/>
                                        <p:tgtEl>
                                          <p:spTgt spid="23"/>
                                        </p:tgtEl>
                                        <p:attrNameLst>
                                          <p:attrName>ppt_h</p:attrName>
                                        </p:attrNameLst>
                                      </p:cBhvr>
                                      <p:tavLst>
                                        <p:tav tm="0">
                                          <p:val>
                                            <p:fltVal val="0"/>
                                          </p:val>
                                        </p:tav>
                                        <p:tav tm="100000">
                                          <p:val>
                                            <p:strVal val="#ppt_h"/>
                                          </p:val>
                                        </p:tav>
                                      </p:tavLst>
                                    </p:anim>
                                    <p:animEffect transition="in" filter="fade">
                                      <p:cBhvr>
                                        <p:cTn id="92" dur="1000"/>
                                        <p:tgtEl>
                                          <p:spTgt spid="23"/>
                                        </p:tgtEl>
                                      </p:cBhvr>
                                    </p:animEffect>
                                  </p:childTnLst>
                                </p:cTn>
                              </p:par>
                              <p:par>
                                <p:cTn id="93" presetID="42" presetClass="path" presetSubtype="0" accel="50000" decel="50000" fill="hold" grpId="2" nodeType="withEffect">
                                  <p:stCondLst>
                                    <p:cond delay="1200"/>
                                  </p:stCondLst>
                                  <p:childTnLst>
                                    <p:animMotion origin="layout" path="M -2.77778E-7 3.7037E-6 L -0.125 -0.68889 " pathEditMode="relative" rAng="0" ptsTypes="AA">
                                      <p:cBhvr>
                                        <p:cTn id="94" dur="1000" spd="-100000" fill="hold"/>
                                        <p:tgtEl>
                                          <p:spTgt spid="23"/>
                                        </p:tgtEl>
                                        <p:attrNameLst>
                                          <p:attrName>ppt_x</p:attrName>
                                          <p:attrName>ppt_y</p:attrName>
                                        </p:attrNameLst>
                                      </p:cBhvr>
                                      <p:rCtr x="-6250" y="-34444"/>
                                    </p:animMotion>
                                  </p:childTnLst>
                                </p:cTn>
                              </p:par>
                              <p:par>
                                <p:cTn id="95" presetID="1" presetClass="entr" presetSubtype="0" fill="hold" nodeType="withEffect">
                                  <p:stCondLst>
                                    <p:cond delay="1500"/>
                                  </p:stCondLst>
                                  <p:childTnLst>
                                    <p:set>
                                      <p:cBhvr>
                                        <p:cTn id="96" dur="1" fill="hold">
                                          <p:stCondLst>
                                            <p:cond delay="0"/>
                                          </p:stCondLst>
                                        </p:cTn>
                                        <p:tgtEl>
                                          <p:spTgt spid="20"/>
                                        </p:tgtEl>
                                        <p:attrNameLst>
                                          <p:attrName>style.visibility</p:attrName>
                                        </p:attrNameLst>
                                      </p:cBhvr>
                                      <p:to>
                                        <p:strVal val="visible"/>
                                      </p:to>
                                    </p:set>
                                  </p:childTnLst>
                                </p:cTn>
                              </p:par>
                              <p:par>
                                <p:cTn id="97" presetID="42" presetClass="path" presetSubtype="0" accel="50000" decel="50000" fill="hold" nodeType="withEffect">
                                  <p:stCondLst>
                                    <p:cond delay="1500"/>
                                  </p:stCondLst>
                                  <p:childTnLst>
                                    <p:animMotion origin="layout" path="M 1.66667E-6 -1.23457E-7 L 0.4875 0.71111 " pathEditMode="relative" rAng="0" ptsTypes="AA">
                                      <p:cBhvr>
                                        <p:cTn id="98" dur="1000" spd="-100000" fill="hold"/>
                                        <p:tgtEl>
                                          <p:spTgt spid="20"/>
                                        </p:tgtEl>
                                        <p:attrNameLst>
                                          <p:attrName>ppt_x</p:attrName>
                                          <p:attrName>ppt_y</p:attrName>
                                        </p:attrNameLst>
                                      </p:cBhvr>
                                      <p:rCtr x="24375" y="35556"/>
                                    </p:animMotion>
                                  </p:childTnLst>
                                </p:cTn>
                              </p:par>
                              <p:par>
                                <p:cTn id="99" presetID="53" presetClass="entr" presetSubtype="16" fill="hold" nodeType="withEffect">
                                  <p:stCondLst>
                                    <p:cond delay="1500"/>
                                  </p:stCondLst>
                                  <p:childTnLst>
                                    <p:set>
                                      <p:cBhvr>
                                        <p:cTn id="100" dur="1" fill="hold">
                                          <p:stCondLst>
                                            <p:cond delay="0"/>
                                          </p:stCondLst>
                                        </p:cTn>
                                        <p:tgtEl>
                                          <p:spTgt spid="20"/>
                                        </p:tgtEl>
                                        <p:attrNameLst>
                                          <p:attrName>style.visibility</p:attrName>
                                        </p:attrNameLst>
                                      </p:cBhvr>
                                      <p:to>
                                        <p:strVal val="visible"/>
                                      </p:to>
                                    </p:set>
                                    <p:anim calcmode="lin" valueType="num">
                                      <p:cBhvr>
                                        <p:cTn id="101" dur="1000" fill="hold"/>
                                        <p:tgtEl>
                                          <p:spTgt spid="20"/>
                                        </p:tgtEl>
                                        <p:attrNameLst>
                                          <p:attrName>ppt_w</p:attrName>
                                        </p:attrNameLst>
                                      </p:cBhvr>
                                      <p:tavLst>
                                        <p:tav tm="0">
                                          <p:val>
                                            <p:fltVal val="0"/>
                                          </p:val>
                                        </p:tav>
                                        <p:tav tm="100000">
                                          <p:val>
                                            <p:strVal val="#ppt_w"/>
                                          </p:val>
                                        </p:tav>
                                      </p:tavLst>
                                    </p:anim>
                                    <p:anim calcmode="lin" valueType="num">
                                      <p:cBhvr>
                                        <p:cTn id="102" dur="1000" fill="hold"/>
                                        <p:tgtEl>
                                          <p:spTgt spid="20"/>
                                        </p:tgtEl>
                                        <p:attrNameLst>
                                          <p:attrName>ppt_h</p:attrName>
                                        </p:attrNameLst>
                                      </p:cBhvr>
                                      <p:tavLst>
                                        <p:tav tm="0">
                                          <p:val>
                                            <p:fltVal val="0"/>
                                          </p:val>
                                        </p:tav>
                                        <p:tav tm="100000">
                                          <p:val>
                                            <p:strVal val="#ppt_h"/>
                                          </p:val>
                                        </p:tav>
                                      </p:tavLst>
                                    </p:anim>
                                    <p:animEffect transition="in" filter="fade">
                                      <p:cBhvr>
                                        <p:cTn id="103" dur="1000"/>
                                        <p:tgtEl>
                                          <p:spTgt spid="20"/>
                                        </p:tgtEl>
                                      </p:cBhvr>
                                    </p:animEffect>
                                  </p:childTnLst>
                                </p:cTn>
                              </p:par>
                              <p:par>
                                <p:cTn id="104" presetID="1" presetClass="entr" presetSubtype="0" fill="hold" grpId="0" nodeType="withEffect">
                                  <p:stCondLst>
                                    <p:cond delay="1500"/>
                                  </p:stCondLst>
                                  <p:childTnLst>
                                    <p:set>
                                      <p:cBhvr>
                                        <p:cTn id="105" dur="1" fill="hold">
                                          <p:stCondLst>
                                            <p:cond delay="0"/>
                                          </p:stCondLst>
                                        </p:cTn>
                                        <p:tgtEl>
                                          <p:spTgt spid="19"/>
                                        </p:tgtEl>
                                        <p:attrNameLst>
                                          <p:attrName>style.visibility</p:attrName>
                                        </p:attrNameLst>
                                      </p:cBhvr>
                                      <p:to>
                                        <p:strVal val="visible"/>
                                      </p:to>
                                    </p:set>
                                  </p:childTnLst>
                                </p:cTn>
                              </p:par>
                              <p:par>
                                <p:cTn id="106" presetID="42" presetClass="path" presetSubtype="0" accel="50000" decel="50000" fill="hold" grpId="2" nodeType="withEffect">
                                  <p:stCondLst>
                                    <p:cond delay="1500"/>
                                  </p:stCondLst>
                                  <p:childTnLst>
                                    <p:animMotion origin="layout" path="M -4.72222E-6 4.69136E-6 L -0.51406 -0.62778 " pathEditMode="relative" rAng="0" ptsTypes="AA">
                                      <p:cBhvr>
                                        <p:cTn id="107" dur="1000" spd="-100000" fill="hold"/>
                                        <p:tgtEl>
                                          <p:spTgt spid="19"/>
                                        </p:tgtEl>
                                        <p:attrNameLst>
                                          <p:attrName>ppt_x</p:attrName>
                                          <p:attrName>ppt_y</p:attrName>
                                        </p:attrNameLst>
                                      </p:cBhvr>
                                      <p:rCtr x="-25712" y="-31389"/>
                                    </p:animMotion>
                                  </p:childTnLst>
                                </p:cTn>
                              </p:par>
                              <p:par>
                                <p:cTn id="108" presetID="53" presetClass="entr" presetSubtype="16" fill="hold" grpId="1" nodeType="withEffect">
                                  <p:stCondLst>
                                    <p:cond delay="1500"/>
                                  </p:stCondLst>
                                  <p:childTnLst>
                                    <p:set>
                                      <p:cBhvr>
                                        <p:cTn id="109" dur="1" fill="hold">
                                          <p:stCondLst>
                                            <p:cond delay="0"/>
                                          </p:stCondLst>
                                        </p:cTn>
                                        <p:tgtEl>
                                          <p:spTgt spid="19"/>
                                        </p:tgtEl>
                                        <p:attrNameLst>
                                          <p:attrName>style.visibility</p:attrName>
                                        </p:attrNameLst>
                                      </p:cBhvr>
                                      <p:to>
                                        <p:strVal val="visible"/>
                                      </p:to>
                                    </p:set>
                                    <p:anim calcmode="lin" valueType="num">
                                      <p:cBhvr>
                                        <p:cTn id="110" dur="1000" fill="hold"/>
                                        <p:tgtEl>
                                          <p:spTgt spid="19"/>
                                        </p:tgtEl>
                                        <p:attrNameLst>
                                          <p:attrName>ppt_w</p:attrName>
                                        </p:attrNameLst>
                                      </p:cBhvr>
                                      <p:tavLst>
                                        <p:tav tm="0">
                                          <p:val>
                                            <p:fltVal val="0"/>
                                          </p:val>
                                        </p:tav>
                                        <p:tav tm="100000">
                                          <p:val>
                                            <p:strVal val="#ppt_w"/>
                                          </p:val>
                                        </p:tav>
                                      </p:tavLst>
                                    </p:anim>
                                    <p:anim calcmode="lin" valueType="num">
                                      <p:cBhvr>
                                        <p:cTn id="111" dur="1000" fill="hold"/>
                                        <p:tgtEl>
                                          <p:spTgt spid="19"/>
                                        </p:tgtEl>
                                        <p:attrNameLst>
                                          <p:attrName>ppt_h</p:attrName>
                                        </p:attrNameLst>
                                      </p:cBhvr>
                                      <p:tavLst>
                                        <p:tav tm="0">
                                          <p:val>
                                            <p:fltVal val="0"/>
                                          </p:val>
                                        </p:tav>
                                        <p:tav tm="100000">
                                          <p:val>
                                            <p:strVal val="#ppt_h"/>
                                          </p:val>
                                        </p:tav>
                                      </p:tavLst>
                                    </p:anim>
                                    <p:animEffect transition="in" filter="fade">
                                      <p:cBhvr>
                                        <p:cTn id="112" dur="1000"/>
                                        <p:tgtEl>
                                          <p:spTgt spid="19"/>
                                        </p:tgtEl>
                                      </p:cBhvr>
                                    </p:animEffect>
                                  </p:childTnLst>
                                </p:cTn>
                              </p:par>
                              <p:par>
                                <p:cTn id="113" presetID="1" presetClass="entr" presetSubtype="0" fill="hold" grpId="0" nodeType="withEffect">
                                  <p:stCondLst>
                                    <p:cond delay="1800"/>
                                  </p:stCondLst>
                                  <p:childTnLst>
                                    <p:set>
                                      <p:cBhvr>
                                        <p:cTn id="114" dur="1" fill="hold">
                                          <p:stCondLst>
                                            <p:cond delay="0"/>
                                          </p:stCondLst>
                                        </p:cTn>
                                        <p:tgtEl>
                                          <p:spTgt spid="18"/>
                                        </p:tgtEl>
                                        <p:attrNameLst>
                                          <p:attrName>style.visibility</p:attrName>
                                        </p:attrNameLst>
                                      </p:cBhvr>
                                      <p:to>
                                        <p:strVal val="visible"/>
                                      </p:to>
                                    </p:set>
                                  </p:childTnLst>
                                </p:cTn>
                              </p:par>
                              <p:par>
                                <p:cTn id="115" presetID="53" presetClass="entr" presetSubtype="16" fill="hold" grpId="1" nodeType="withEffect">
                                  <p:stCondLst>
                                    <p:cond delay="1800"/>
                                  </p:stCondLst>
                                  <p:childTnLst>
                                    <p:set>
                                      <p:cBhvr>
                                        <p:cTn id="116" dur="1" fill="hold">
                                          <p:stCondLst>
                                            <p:cond delay="0"/>
                                          </p:stCondLst>
                                        </p:cTn>
                                        <p:tgtEl>
                                          <p:spTgt spid="18"/>
                                        </p:tgtEl>
                                        <p:attrNameLst>
                                          <p:attrName>style.visibility</p:attrName>
                                        </p:attrNameLst>
                                      </p:cBhvr>
                                      <p:to>
                                        <p:strVal val="visible"/>
                                      </p:to>
                                    </p:set>
                                    <p:anim calcmode="lin" valueType="num">
                                      <p:cBhvr>
                                        <p:cTn id="117" dur="1000" fill="hold"/>
                                        <p:tgtEl>
                                          <p:spTgt spid="18"/>
                                        </p:tgtEl>
                                        <p:attrNameLst>
                                          <p:attrName>ppt_w</p:attrName>
                                        </p:attrNameLst>
                                      </p:cBhvr>
                                      <p:tavLst>
                                        <p:tav tm="0">
                                          <p:val>
                                            <p:fltVal val="0"/>
                                          </p:val>
                                        </p:tav>
                                        <p:tav tm="100000">
                                          <p:val>
                                            <p:strVal val="#ppt_w"/>
                                          </p:val>
                                        </p:tav>
                                      </p:tavLst>
                                    </p:anim>
                                    <p:anim calcmode="lin" valueType="num">
                                      <p:cBhvr>
                                        <p:cTn id="118" dur="1000" fill="hold"/>
                                        <p:tgtEl>
                                          <p:spTgt spid="18"/>
                                        </p:tgtEl>
                                        <p:attrNameLst>
                                          <p:attrName>ppt_h</p:attrName>
                                        </p:attrNameLst>
                                      </p:cBhvr>
                                      <p:tavLst>
                                        <p:tav tm="0">
                                          <p:val>
                                            <p:fltVal val="0"/>
                                          </p:val>
                                        </p:tav>
                                        <p:tav tm="100000">
                                          <p:val>
                                            <p:strVal val="#ppt_h"/>
                                          </p:val>
                                        </p:tav>
                                      </p:tavLst>
                                    </p:anim>
                                    <p:animEffect transition="in" filter="fade">
                                      <p:cBhvr>
                                        <p:cTn id="119" dur="1000"/>
                                        <p:tgtEl>
                                          <p:spTgt spid="18"/>
                                        </p:tgtEl>
                                      </p:cBhvr>
                                    </p:animEffect>
                                  </p:childTnLst>
                                </p:cTn>
                              </p:par>
                              <p:par>
                                <p:cTn id="120" presetID="42" presetClass="path" presetSubtype="0" accel="50000" decel="50000" fill="hold" grpId="2" nodeType="withEffect">
                                  <p:stCondLst>
                                    <p:cond delay="1800"/>
                                  </p:stCondLst>
                                  <p:childTnLst>
                                    <p:animMotion origin="layout" path="M 3.05556E-6 2.46914E-6 L 0.59531 -0.52222 " pathEditMode="relative" rAng="0" ptsTypes="AA">
                                      <p:cBhvr>
                                        <p:cTn id="121" dur="1000" spd="-100000" fill="hold"/>
                                        <p:tgtEl>
                                          <p:spTgt spid="18"/>
                                        </p:tgtEl>
                                        <p:attrNameLst>
                                          <p:attrName>ppt_x</p:attrName>
                                          <p:attrName>ppt_y</p:attrName>
                                        </p:attrNameLst>
                                      </p:cBhvr>
                                      <p:rCtr x="29757" y="-26111"/>
                                    </p:animMotion>
                                  </p:childTnLst>
                                </p:cTn>
                              </p:par>
                              <p:par>
                                <p:cTn id="122" presetID="1" presetClass="entr" presetSubtype="0" fill="hold" nodeType="withEffect">
                                  <p:stCondLst>
                                    <p:cond delay="1800"/>
                                  </p:stCondLst>
                                  <p:childTnLst>
                                    <p:set>
                                      <p:cBhvr>
                                        <p:cTn id="123" dur="1" fill="hold">
                                          <p:stCondLst>
                                            <p:cond delay="0"/>
                                          </p:stCondLst>
                                        </p:cTn>
                                        <p:tgtEl>
                                          <p:spTgt spid="28"/>
                                        </p:tgtEl>
                                        <p:attrNameLst>
                                          <p:attrName>style.visibility</p:attrName>
                                        </p:attrNameLst>
                                      </p:cBhvr>
                                      <p:to>
                                        <p:strVal val="visible"/>
                                      </p:to>
                                    </p:set>
                                  </p:childTnLst>
                                </p:cTn>
                              </p:par>
                              <p:par>
                                <p:cTn id="124" presetID="53" presetClass="entr" presetSubtype="16" fill="hold" nodeType="withEffect">
                                  <p:stCondLst>
                                    <p:cond delay="1800"/>
                                  </p:stCondLst>
                                  <p:childTnLst>
                                    <p:set>
                                      <p:cBhvr>
                                        <p:cTn id="125" dur="1" fill="hold">
                                          <p:stCondLst>
                                            <p:cond delay="0"/>
                                          </p:stCondLst>
                                        </p:cTn>
                                        <p:tgtEl>
                                          <p:spTgt spid="28"/>
                                        </p:tgtEl>
                                        <p:attrNameLst>
                                          <p:attrName>style.visibility</p:attrName>
                                        </p:attrNameLst>
                                      </p:cBhvr>
                                      <p:to>
                                        <p:strVal val="visible"/>
                                      </p:to>
                                    </p:set>
                                    <p:anim calcmode="lin" valueType="num">
                                      <p:cBhvr>
                                        <p:cTn id="126" dur="1000" fill="hold"/>
                                        <p:tgtEl>
                                          <p:spTgt spid="28"/>
                                        </p:tgtEl>
                                        <p:attrNameLst>
                                          <p:attrName>ppt_w</p:attrName>
                                        </p:attrNameLst>
                                      </p:cBhvr>
                                      <p:tavLst>
                                        <p:tav tm="0">
                                          <p:val>
                                            <p:fltVal val="0"/>
                                          </p:val>
                                        </p:tav>
                                        <p:tav tm="100000">
                                          <p:val>
                                            <p:strVal val="#ppt_w"/>
                                          </p:val>
                                        </p:tav>
                                      </p:tavLst>
                                    </p:anim>
                                    <p:anim calcmode="lin" valueType="num">
                                      <p:cBhvr>
                                        <p:cTn id="127" dur="1000" fill="hold"/>
                                        <p:tgtEl>
                                          <p:spTgt spid="28"/>
                                        </p:tgtEl>
                                        <p:attrNameLst>
                                          <p:attrName>ppt_h</p:attrName>
                                        </p:attrNameLst>
                                      </p:cBhvr>
                                      <p:tavLst>
                                        <p:tav tm="0">
                                          <p:val>
                                            <p:fltVal val="0"/>
                                          </p:val>
                                        </p:tav>
                                        <p:tav tm="100000">
                                          <p:val>
                                            <p:strVal val="#ppt_h"/>
                                          </p:val>
                                        </p:tav>
                                      </p:tavLst>
                                    </p:anim>
                                    <p:animEffect transition="in" filter="fade">
                                      <p:cBhvr>
                                        <p:cTn id="128" dur="1000"/>
                                        <p:tgtEl>
                                          <p:spTgt spid="28"/>
                                        </p:tgtEl>
                                      </p:cBhvr>
                                    </p:animEffect>
                                  </p:childTnLst>
                                </p:cTn>
                              </p:par>
                              <p:par>
                                <p:cTn id="129" presetID="42" presetClass="path" presetSubtype="0" accel="50000" decel="50000" fill="hold" nodeType="withEffect">
                                  <p:stCondLst>
                                    <p:cond delay="1800"/>
                                  </p:stCondLst>
                                  <p:childTnLst>
                                    <p:animMotion origin="layout" path="M -8.33333E-7 4.93827E-6 L -0.69375 0.72777 " pathEditMode="relative" rAng="0" ptsTypes="AA">
                                      <p:cBhvr>
                                        <p:cTn id="130" dur="1000" spd="-100000" fill="hold"/>
                                        <p:tgtEl>
                                          <p:spTgt spid="28"/>
                                        </p:tgtEl>
                                        <p:attrNameLst>
                                          <p:attrName>ppt_x</p:attrName>
                                          <p:attrName>ppt_y</p:attrName>
                                        </p:attrNameLst>
                                      </p:cBhvr>
                                      <p:rCtr x="-34688" y="36389"/>
                                    </p:animMotion>
                                  </p:childTnLst>
                                </p:cTn>
                              </p:par>
                            </p:childTnLst>
                          </p:cTn>
                        </p:par>
                        <p:par>
                          <p:cTn id="131" fill="hold">
                            <p:stCondLst>
                              <p:cond delay="2800"/>
                            </p:stCondLst>
                            <p:childTnLst>
                              <p:par>
                                <p:cTn id="132" presetID="12" presetClass="entr" presetSubtype="8" fill="hold" grpId="0" nodeType="afterEffect">
                                  <p:stCondLst>
                                    <p:cond delay="0"/>
                                  </p:stCondLst>
                                  <p:childTnLst>
                                    <p:set>
                                      <p:cBhvr>
                                        <p:cTn id="133" dur="1" fill="hold">
                                          <p:stCondLst>
                                            <p:cond delay="0"/>
                                          </p:stCondLst>
                                        </p:cTn>
                                        <p:tgtEl>
                                          <p:spTgt spid="15"/>
                                        </p:tgtEl>
                                        <p:attrNameLst>
                                          <p:attrName>style.visibility</p:attrName>
                                        </p:attrNameLst>
                                      </p:cBhvr>
                                      <p:to>
                                        <p:strVal val="visible"/>
                                      </p:to>
                                    </p:set>
                                    <p:anim calcmode="lin" valueType="num">
                                      <p:cBhvr additive="base">
                                        <p:cTn id="134" dur="500"/>
                                        <p:tgtEl>
                                          <p:spTgt spid="15"/>
                                        </p:tgtEl>
                                        <p:attrNameLst>
                                          <p:attrName>ppt_x</p:attrName>
                                        </p:attrNameLst>
                                      </p:cBhvr>
                                      <p:tavLst>
                                        <p:tav tm="0">
                                          <p:val>
                                            <p:strVal val="#ppt_x-#ppt_w*1.125000"/>
                                          </p:val>
                                        </p:tav>
                                        <p:tav tm="100000">
                                          <p:val>
                                            <p:strVal val="#ppt_x"/>
                                          </p:val>
                                        </p:tav>
                                      </p:tavLst>
                                    </p:anim>
                                    <p:animEffect transition="in" filter="wipe(right)">
                                      <p:cBhvr>
                                        <p:cTn id="135" dur="500"/>
                                        <p:tgtEl>
                                          <p:spTgt spid="15"/>
                                        </p:tgtEl>
                                      </p:cBhvr>
                                    </p:animEffect>
                                  </p:childTnLst>
                                </p:cTn>
                              </p:par>
                              <p:par>
                                <p:cTn id="136" presetID="12" presetClass="entr" presetSubtype="8" fill="hold" grpId="0" nodeType="withEffect">
                                  <p:stCondLst>
                                    <p:cond delay="0"/>
                                  </p:stCondLst>
                                  <p:childTnLst>
                                    <p:set>
                                      <p:cBhvr>
                                        <p:cTn id="137" dur="1" fill="hold">
                                          <p:stCondLst>
                                            <p:cond delay="0"/>
                                          </p:stCondLst>
                                        </p:cTn>
                                        <p:tgtEl>
                                          <p:spTgt spid="16"/>
                                        </p:tgtEl>
                                        <p:attrNameLst>
                                          <p:attrName>style.visibility</p:attrName>
                                        </p:attrNameLst>
                                      </p:cBhvr>
                                      <p:to>
                                        <p:strVal val="visible"/>
                                      </p:to>
                                    </p:set>
                                    <p:anim calcmode="lin" valueType="num">
                                      <p:cBhvr additive="base">
                                        <p:cTn id="138" dur="500"/>
                                        <p:tgtEl>
                                          <p:spTgt spid="16"/>
                                        </p:tgtEl>
                                        <p:attrNameLst>
                                          <p:attrName>ppt_x</p:attrName>
                                        </p:attrNameLst>
                                      </p:cBhvr>
                                      <p:tavLst>
                                        <p:tav tm="0">
                                          <p:val>
                                            <p:strVal val="#ppt_x-#ppt_w*1.125000"/>
                                          </p:val>
                                        </p:tav>
                                        <p:tav tm="100000">
                                          <p:val>
                                            <p:strVal val="#ppt_x"/>
                                          </p:val>
                                        </p:tav>
                                      </p:tavLst>
                                    </p:anim>
                                    <p:animEffect transition="in" filter="wipe(right)">
                                      <p:cBhvr>
                                        <p:cTn id="139" dur="500"/>
                                        <p:tgtEl>
                                          <p:spTgt spid="16"/>
                                        </p:tgtEl>
                                      </p:cBhvr>
                                    </p:animEffect>
                                  </p:childTnLst>
                                </p:cTn>
                              </p:par>
                              <p:par>
                                <p:cTn id="140" presetID="12" presetClass="entr" presetSubtype="8" fill="hold" grpId="0" nodeType="withEffect">
                                  <p:stCondLst>
                                    <p:cond delay="0"/>
                                  </p:stCondLst>
                                  <p:childTnLst>
                                    <p:set>
                                      <p:cBhvr>
                                        <p:cTn id="141" dur="1" fill="hold">
                                          <p:stCondLst>
                                            <p:cond delay="0"/>
                                          </p:stCondLst>
                                        </p:cTn>
                                        <p:tgtEl>
                                          <p:spTgt spid="17"/>
                                        </p:tgtEl>
                                        <p:attrNameLst>
                                          <p:attrName>style.visibility</p:attrName>
                                        </p:attrNameLst>
                                      </p:cBhvr>
                                      <p:to>
                                        <p:strVal val="visible"/>
                                      </p:to>
                                    </p:set>
                                    <p:anim calcmode="lin" valueType="num">
                                      <p:cBhvr additive="base">
                                        <p:cTn id="142" dur="500"/>
                                        <p:tgtEl>
                                          <p:spTgt spid="17"/>
                                        </p:tgtEl>
                                        <p:attrNameLst>
                                          <p:attrName>ppt_x</p:attrName>
                                        </p:attrNameLst>
                                      </p:cBhvr>
                                      <p:tavLst>
                                        <p:tav tm="0">
                                          <p:val>
                                            <p:strVal val="#ppt_x-#ppt_w*1.125000"/>
                                          </p:val>
                                        </p:tav>
                                        <p:tav tm="100000">
                                          <p:val>
                                            <p:strVal val="#ppt_x"/>
                                          </p:val>
                                        </p:tav>
                                      </p:tavLst>
                                    </p:anim>
                                    <p:animEffect transition="in" filter="wipe(right)">
                                      <p:cBhvr>
                                        <p:cTn id="143" dur="500"/>
                                        <p:tgtEl>
                                          <p:spTgt spid="17"/>
                                        </p:tgtEl>
                                      </p:cBhvr>
                                    </p:animEffect>
                                  </p:childTnLst>
                                </p:cTn>
                              </p:par>
                              <p:par>
                                <p:cTn id="144" presetID="12" presetClass="entr" presetSubtype="2" fill="hold" grpId="0" nodeType="withEffect">
                                  <p:stCondLst>
                                    <p:cond delay="0"/>
                                  </p:stCondLst>
                                  <p:childTnLst>
                                    <p:set>
                                      <p:cBhvr>
                                        <p:cTn id="145" dur="1" fill="hold">
                                          <p:stCondLst>
                                            <p:cond delay="0"/>
                                          </p:stCondLst>
                                        </p:cTn>
                                        <p:tgtEl>
                                          <p:spTgt spid="14"/>
                                        </p:tgtEl>
                                        <p:attrNameLst>
                                          <p:attrName>style.visibility</p:attrName>
                                        </p:attrNameLst>
                                      </p:cBhvr>
                                      <p:to>
                                        <p:strVal val="visible"/>
                                      </p:to>
                                    </p:set>
                                    <p:anim calcmode="lin" valueType="num">
                                      <p:cBhvr additive="base">
                                        <p:cTn id="146" dur="500"/>
                                        <p:tgtEl>
                                          <p:spTgt spid="14"/>
                                        </p:tgtEl>
                                        <p:attrNameLst>
                                          <p:attrName>ppt_x</p:attrName>
                                        </p:attrNameLst>
                                      </p:cBhvr>
                                      <p:tavLst>
                                        <p:tav tm="0">
                                          <p:val>
                                            <p:strVal val="#ppt_x+#ppt_w*1.125000"/>
                                          </p:val>
                                        </p:tav>
                                        <p:tav tm="100000">
                                          <p:val>
                                            <p:strVal val="#ppt_x"/>
                                          </p:val>
                                        </p:tav>
                                      </p:tavLst>
                                    </p:anim>
                                    <p:animEffect transition="in" filter="wipe(left)">
                                      <p:cBhvr>
                                        <p:cTn id="147" dur="500"/>
                                        <p:tgtEl>
                                          <p:spTgt spid="14"/>
                                        </p:tgtEl>
                                      </p:cBhvr>
                                    </p:animEffect>
                                  </p:childTnLst>
                                </p:cTn>
                              </p:par>
                              <p:par>
                                <p:cTn id="148" presetID="12" presetClass="entr" presetSubtype="2" fill="hold" grpId="0" nodeType="withEffect">
                                  <p:stCondLst>
                                    <p:cond delay="0"/>
                                  </p:stCondLst>
                                  <p:childTnLst>
                                    <p:set>
                                      <p:cBhvr>
                                        <p:cTn id="149" dur="1" fill="hold">
                                          <p:stCondLst>
                                            <p:cond delay="0"/>
                                          </p:stCondLst>
                                        </p:cTn>
                                        <p:tgtEl>
                                          <p:spTgt spid="13"/>
                                        </p:tgtEl>
                                        <p:attrNameLst>
                                          <p:attrName>style.visibility</p:attrName>
                                        </p:attrNameLst>
                                      </p:cBhvr>
                                      <p:to>
                                        <p:strVal val="visible"/>
                                      </p:to>
                                    </p:set>
                                    <p:anim calcmode="lin" valueType="num">
                                      <p:cBhvr additive="base">
                                        <p:cTn id="150" dur="500"/>
                                        <p:tgtEl>
                                          <p:spTgt spid="13"/>
                                        </p:tgtEl>
                                        <p:attrNameLst>
                                          <p:attrName>ppt_x</p:attrName>
                                        </p:attrNameLst>
                                      </p:cBhvr>
                                      <p:tavLst>
                                        <p:tav tm="0">
                                          <p:val>
                                            <p:strVal val="#ppt_x+#ppt_w*1.125000"/>
                                          </p:val>
                                        </p:tav>
                                        <p:tav tm="100000">
                                          <p:val>
                                            <p:strVal val="#ppt_x"/>
                                          </p:val>
                                        </p:tav>
                                      </p:tavLst>
                                    </p:anim>
                                    <p:animEffect transition="in" filter="wipe(left)">
                                      <p:cBhvr>
                                        <p:cTn id="151" dur="500"/>
                                        <p:tgtEl>
                                          <p:spTgt spid="13"/>
                                        </p:tgtEl>
                                      </p:cBhvr>
                                    </p:animEffect>
                                  </p:childTnLst>
                                </p:cTn>
                              </p:par>
                              <p:par>
                                <p:cTn id="152" presetID="12" presetClass="entr" presetSubtype="2" fill="hold" grpId="0" nodeType="withEffect">
                                  <p:stCondLst>
                                    <p:cond delay="0"/>
                                  </p:stCondLst>
                                  <p:childTnLst>
                                    <p:set>
                                      <p:cBhvr>
                                        <p:cTn id="153" dur="1" fill="hold">
                                          <p:stCondLst>
                                            <p:cond delay="0"/>
                                          </p:stCondLst>
                                        </p:cTn>
                                        <p:tgtEl>
                                          <p:spTgt spid="12"/>
                                        </p:tgtEl>
                                        <p:attrNameLst>
                                          <p:attrName>style.visibility</p:attrName>
                                        </p:attrNameLst>
                                      </p:cBhvr>
                                      <p:to>
                                        <p:strVal val="visible"/>
                                      </p:to>
                                    </p:set>
                                    <p:anim calcmode="lin" valueType="num">
                                      <p:cBhvr additive="base">
                                        <p:cTn id="154" dur="500"/>
                                        <p:tgtEl>
                                          <p:spTgt spid="12"/>
                                        </p:tgtEl>
                                        <p:attrNameLst>
                                          <p:attrName>ppt_x</p:attrName>
                                        </p:attrNameLst>
                                      </p:cBhvr>
                                      <p:tavLst>
                                        <p:tav tm="0">
                                          <p:val>
                                            <p:strVal val="#ppt_x+#ppt_w*1.125000"/>
                                          </p:val>
                                        </p:tav>
                                        <p:tav tm="100000">
                                          <p:val>
                                            <p:strVal val="#ppt_x"/>
                                          </p:val>
                                        </p:tav>
                                      </p:tavLst>
                                    </p:anim>
                                    <p:animEffect transition="in" filter="wipe(left)">
                                      <p:cBhvr>
                                        <p:cTn id="155" dur="500"/>
                                        <p:tgtEl>
                                          <p:spTgt spid="12"/>
                                        </p:tgtEl>
                                      </p:cBhvr>
                                    </p:animEffect>
                                  </p:childTnLst>
                                </p:cTn>
                              </p:par>
                              <p:par>
                                <p:cTn id="156" presetID="12" presetClass="entr" presetSubtype="4" fill="hold" grpId="0" nodeType="withEffect">
                                  <p:stCondLst>
                                    <p:cond delay="0"/>
                                  </p:stCondLst>
                                  <p:childTnLst>
                                    <p:set>
                                      <p:cBhvr>
                                        <p:cTn id="157" dur="1" fill="hold">
                                          <p:stCondLst>
                                            <p:cond delay="0"/>
                                          </p:stCondLst>
                                        </p:cTn>
                                        <p:tgtEl>
                                          <p:spTgt spid="11"/>
                                        </p:tgtEl>
                                        <p:attrNameLst>
                                          <p:attrName>style.visibility</p:attrName>
                                        </p:attrNameLst>
                                      </p:cBhvr>
                                      <p:to>
                                        <p:strVal val="visible"/>
                                      </p:to>
                                    </p:set>
                                    <p:anim calcmode="lin" valueType="num">
                                      <p:cBhvr additive="base">
                                        <p:cTn id="158" dur="500"/>
                                        <p:tgtEl>
                                          <p:spTgt spid="11"/>
                                        </p:tgtEl>
                                        <p:attrNameLst>
                                          <p:attrName>ppt_y</p:attrName>
                                        </p:attrNameLst>
                                      </p:cBhvr>
                                      <p:tavLst>
                                        <p:tav tm="0">
                                          <p:val>
                                            <p:strVal val="#ppt_y+#ppt_h*1.125000"/>
                                          </p:val>
                                        </p:tav>
                                        <p:tav tm="100000">
                                          <p:val>
                                            <p:strVal val="#ppt_y"/>
                                          </p:val>
                                        </p:tav>
                                      </p:tavLst>
                                    </p:anim>
                                    <p:animEffect transition="in" filter="wipe(up)">
                                      <p:cBhvr>
                                        <p:cTn id="159" dur="500"/>
                                        <p:tgtEl>
                                          <p:spTgt spid="11"/>
                                        </p:tgtEl>
                                      </p:cBhvr>
                                    </p:animEffect>
                                  </p:childTnLst>
                                </p:cTn>
                              </p:par>
                              <p:par>
                                <p:cTn id="160" presetID="12" presetClass="entr" presetSubtype="1" fill="hold" grpId="0" nodeType="withEffect">
                                  <p:stCondLst>
                                    <p:cond delay="0"/>
                                  </p:stCondLst>
                                  <p:childTnLst>
                                    <p:set>
                                      <p:cBhvr>
                                        <p:cTn id="161" dur="1" fill="hold">
                                          <p:stCondLst>
                                            <p:cond delay="0"/>
                                          </p:stCondLst>
                                        </p:cTn>
                                        <p:tgtEl>
                                          <p:spTgt spid="7"/>
                                        </p:tgtEl>
                                        <p:attrNameLst>
                                          <p:attrName>style.visibility</p:attrName>
                                        </p:attrNameLst>
                                      </p:cBhvr>
                                      <p:to>
                                        <p:strVal val="visible"/>
                                      </p:to>
                                    </p:set>
                                    <p:anim calcmode="lin" valueType="num">
                                      <p:cBhvr additive="base">
                                        <p:cTn id="162" dur="500"/>
                                        <p:tgtEl>
                                          <p:spTgt spid="7"/>
                                        </p:tgtEl>
                                        <p:attrNameLst>
                                          <p:attrName>ppt_y</p:attrName>
                                        </p:attrNameLst>
                                      </p:cBhvr>
                                      <p:tavLst>
                                        <p:tav tm="0">
                                          <p:val>
                                            <p:strVal val="#ppt_y-#ppt_h*1.125000"/>
                                          </p:val>
                                        </p:tav>
                                        <p:tav tm="100000">
                                          <p:val>
                                            <p:strVal val="#ppt_y"/>
                                          </p:val>
                                        </p:tav>
                                      </p:tavLst>
                                    </p:anim>
                                    <p:animEffect transition="in" filter="wipe(down)">
                                      <p:cBhvr>
                                        <p:cTn id="163" dur="500"/>
                                        <p:tgtEl>
                                          <p:spTgt spid="7"/>
                                        </p:tgtEl>
                                      </p:cBhvr>
                                    </p:animEffect>
                                  </p:childTnLst>
                                </p:cTn>
                              </p:par>
                              <p:par>
                                <p:cTn id="164" presetID="12" presetClass="entr" presetSubtype="2" fill="hold" grpId="0" nodeType="withEffect">
                                  <p:stCondLst>
                                    <p:cond delay="0"/>
                                  </p:stCondLst>
                                  <p:childTnLst>
                                    <p:set>
                                      <p:cBhvr>
                                        <p:cTn id="165" dur="1" fill="hold">
                                          <p:stCondLst>
                                            <p:cond delay="0"/>
                                          </p:stCondLst>
                                        </p:cTn>
                                        <p:tgtEl>
                                          <p:spTgt spid="6"/>
                                        </p:tgtEl>
                                        <p:attrNameLst>
                                          <p:attrName>style.visibility</p:attrName>
                                        </p:attrNameLst>
                                      </p:cBhvr>
                                      <p:to>
                                        <p:strVal val="visible"/>
                                      </p:to>
                                    </p:set>
                                    <p:anim calcmode="lin" valueType="num">
                                      <p:cBhvr additive="base">
                                        <p:cTn id="166" dur="500"/>
                                        <p:tgtEl>
                                          <p:spTgt spid="6"/>
                                        </p:tgtEl>
                                        <p:attrNameLst>
                                          <p:attrName>ppt_x</p:attrName>
                                        </p:attrNameLst>
                                      </p:cBhvr>
                                      <p:tavLst>
                                        <p:tav tm="0">
                                          <p:val>
                                            <p:strVal val="#ppt_x+#ppt_w*1.125000"/>
                                          </p:val>
                                        </p:tav>
                                        <p:tav tm="100000">
                                          <p:val>
                                            <p:strVal val="#ppt_x"/>
                                          </p:val>
                                        </p:tav>
                                      </p:tavLst>
                                    </p:anim>
                                    <p:animEffect transition="in" filter="wipe(left)">
                                      <p:cBhvr>
                                        <p:cTn id="167" dur="500"/>
                                        <p:tgtEl>
                                          <p:spTgt spid="6"/>
                                        </p:tgtEl>
                                      </p:cBhvr>
                                    </p:animEffect>
                                  </p:childTnLst>
                                </p:cTn>
                              </p:par>
                              <p:par>
                                <p:cTn id="168" presetID="12" presetClass="entr" presetSubtype="8" fill="hold" grpId="0" nodeType="withEffect">
                                  <p:stCondLst>
                                    <p:cond delay="0"/>
                                  </p:stCondLst>
                                  <p:childTnLst>
                                    <p:set>
                                      <p:cBhvr>
                                        <p:cTn id="169" dur="1" fill="hold">
                                          <p:stCondLst>
                                            <p:cond delay="0"/>
                                          </p:stCondLst>
                                        </p:cTn>
                                        <p:tgtEl>
                                          <p:spTgt spid="10"/>
                                        </p:tgtEl>
                                        <p:attrNameLst>
                                          <p:attrName>style.visibility</p:attrName>
                                        </p:attrNameLst>
                                      </p:cBhvr>
                                      <p:to>
                                        <p:strVal val="visible"/>
                                      </p:to>
                                    </p:set>
                                    <p:anim calcmode="lin" valueType="num">
                                      <p:cBhvr additive="base">
                                        <p:cTn id="170" dur="500"/>
                                        <p:tgtEl>
                                          <p:spTgt spid="10"/>
                                        </p:tgtEl>
                                        <p:attrNameLst>
                                          <p:attrName>ppt_x</p:attrName>
                                        </p:attrNameLst>
                                      </p:cBhvr>
                                      <p:tavLst>
                                        <p:tav tm="0">
                                          <p:val>
                                            <p:strVal val="#ppt_x-#ppt_w*1.125000"/>
                                          </p:val>
                                        </p:tav>
                                        <p:tav tm="100000">
                                          <p:val>
                                            <p:strVal val="#ppt_x"/>
                                          </p:val>
                                        </p:tav>
                                      </p:tavLst>
                                    </p:anim>
                                    <p:animEffect transition="in" filter="wipe(right)">
                                      <p:cBhvr>
                                        <p:cTn id="171" dur="500"/>
                                        <p:tgtEl>
                                          <p:spTgt spid="10"/>
                                        </p:tgtEl>
                                      </p:cBhvr>
                                    </p:animEffect>
                                  </p:childTnLst>
                                </p:cTn>
                              </p:par>
                              <p:par>
                                <p:cTn id="172" presetID="12" presetClass="entr" presetSubtype="8" fill="hold" grpId="0" nodeType="withEffect">
                                  <p:stCondLst>
                                    <p:cond delay="0"/>
                                  </p:stCondLst>
                                  <p:childTnLst>
                                    <p:set>
                                      <p:cBhvr>
                                        <p:cTn id="173" dur="1" fill="hold">
                                          <p:stCondLst>
                                            <p:cond delay="0"/>
                                          </p:stCondLst>
                                        </p:cTn>
                                        <p:tgtEl>
                                          <p:spTgt spid="9"/>
                                        </p:tgtEl>
                                        <p:attrNameLst>
                                          <p:attrName>style.visibility</p:attrName>
                                        </p:attrNameLst>
                                      </p:cBhvr>
                                      <p:to>
                                        <p:strVal val="visible"/>
                                      </p:to>
                                    </p:set>
                                    <p:anim calcmode="lin" valueType="num">
                                      <p:cBhvr additive="base">
                                        <p:cTn id="174" dur="500"/>
                                        <p:tgtEl>
                                          <p:spTgt spid="9"/>
                                        </p:tgtEl>
                                        <p:attrNameLst>
                                          <p:attrName>ppt_x</p:attrName>
                                        </p:attrNameLst>
                                      </p:cBhvr>
                                      <p:tavLst>
                                        <p:tav tm="0">
                                          <p:val>
                                            <p:strVal val="#ppt_x-#ppt_w*1.125000"/>
                                          </p:val>
                                        </p:tav>
                                        <p:tav tm="100000">
                                          <p:val>
                                            <p:strVal val="#ppt_x"/>
                                          </p:val>
                                        </p:tav>
                                      </p:tavLst>
                                    </p:anim>
                                    <p:animEffect transition="in" filter="wipe(right)">
                                      <p:cBhvr>
                                        <p:cTn id="175" dur="500"/>
                                        <p:tgtEl>
                                          <p:spTgt spid="9"/>
                                        </p:tgtEl>
                                      </p:cBhvr>
                                    </p:animEffect>
                                  </p:childTnLst>
                                </p:cTn>
                              </p:par>
                              <p:par>
                                <p:cTn id="176" presetID="12" presetClass="entr" presetSubtype="8" fill="hold" grpId="0" nodeType="withEffect">
                                  <p:stCondLst>
                                    <p:cond delay="0"/>
                                  </p:stCondLst>
                                  <p:childTnLst>
                                    <p:set>
                                      <p:cBhvr>
                                        <p:cTn id="177" dur="1" fill="hold">
                                          <p:stCondLst>
                                            <p:cond delay="0"/>
                                          </p:stCondLst>
                                        </p:cTn>
                                        <p:tgtEl>
                                          <p:spTgt spid="8"/>
                                        </p:tgtEl>
                                        <p:attrNameLst>
                                          <p:attrName>style.visibility</p:attrName>
                                        </p:attrNameLst>
                                      </p:cBhvr>
                                      <p:to>
                                        <p:strVal val="visible"/>
                                      </p:to>
                                    </p:set>
                                    <p:anim calcmode="lin" valueType="num">
                                      <p:cBhvr additive="base">
                                        <p:cTn id="178" dur="500"/>
                                        <p:tgtEl>
                                          <p:spTgt spid="8"/>
                                        </p:tgtEl>
                                        <p:attrNameLst>
                                          <p:attrName>ppt_x</p:attrName>
                                        </p:attrNameLst>
                                      </p:cBhvr>
                                      <p:tavLst>
                                        <p:tav tm="0">
                                          <p:val>
                                            <p:strVal val="#ppt_x-#ppt_w*1.125000"/>
                                          </p:val>
                                        </p:tav>
                                        <p:tav tm="100000">
                                          <p:val>
                                            <p:strVal val="#ppt_x"/>
                                          </p:val>
                                        </p:tav>
                                      </p:tavLst>
                                    </p:anim>
                                    <p:animEffect transition="in" filter="wipe(right)">
                                      <p:cBhvr>
                                        <p:cTn id="179" dur="500"/>
                                        <p:tgtEl>
                                          <p:spTgt spid="8"/>
                                        </p:tgtEl>
                                      </p:cBhvr>
                                    </p:animEffect>
                                  </p:childTnLst>
                                </p:cTn>
                              </p:par>
                              <p:par>
                                <p:cTn id="180" presetID="12" presetClass="entr" presetSubtype="2" fill="hold" grpId="0" nodeType="withEffect">
                                  <p:stCondLst>
                                    <p:cond delay="0"/>
                                  </p:stCondLst>
                                  <p:childTnLst>
                                    <p:set>
                                      <p:cBhvr>
                                        <p:cTn id="181" dur="1" fill="hold">
                                          <p:stCondLst>
                                            <p:cond delay="0"/>
                                          </p:stCondLst>
                                        </p:cTn>
                                        <p:tgtEl>
                                          <p:spTgt spid="5"/>
                                        </p:tgtEl>
                                        <p:attrNameLst>
                                          <p:attrName>style.visibility</p:attrName>
                                        </p:attrNameLst>
                                      </p:cBhvr>
                                      <p:to>
                                        <p:strVal val="visible"/>
                                      </p:to>
                                    </p:set>
                                    <p:anim calcmode="lin" valueType="num">
                                      <p:cBhvr additive="base">
                                        <p:cTn id="182" dur="500"/>
                                        <p:tgtEl>
                                          <p:spTgt spid="5"/>
                                        </p:tgtEl>
                                        <p:attrNameLst>
                                          <p:attrName>ppt_x</p:attrName>
                                        </p:attrNameLst>
                                      </p:cBhvr>
                                      <p:tavLst>
                                        <p:tav tm="0">
                                          <p:val>
                                            <p:strVal val="#ppt_x+#ppt_w*1.125000"/>
                                          </p:val>
                                        </p:tav>
                                        <p:tav tm="100000">
                                          <p:val>
                                            <p:strVal val="#ppt_x"/>
                                          </p:val>
                                        </p:tav>
                                      </p:tavLst>
                                    </p:anim>
                                    <p:animEffect transition="in" filter="wipe(left)">
                                      <p:cBhvr>
                                        <p:cTn id="183" dur="500"/>
                                        <p:tgtEl>
                                          <p:spTgt spid="5"/>
                                        </p:tgtEl>
                                      </p:cBhvr>
                                    </p:animEffect>
                                  </p:childTnLst>
                                </p:cTn>
                              </p:par>
                              <p:par>
                                <p:cTn id="184" presetID="12" presetClass="entr" presetSubtype="2" fill="hold" grpId="0" nodeType="withEffect">
                                  <p:stCondLst>
                                    <p:cond delay="0"/>
                                  </p:stCondLst>
                                  <p:childTnLst>
                                    <p:set>
                                      <p:cBhvr>
                                        <p:cTn id="185" dur="1" fill="hold">
                                          <p:stCondLst>
                                            <p:cond delay="0"/>
                                          </p:stCondLst>
                                        </p:cTn>
                                        <p:tgtEl>
                                          <p:spTgt spid="4"/>
                                        </p:tgtEl>
                                        <p:attrNameLst>
                                          <p:attrName>style.visibility</p:attrName>
                                        </p:attrNameLst>
                                      </p:cBhvr>
                                      <p:to>
                                        <p:strVal val="visible"/>
                                      </p:to>
                                    </p:set>
                                    <p:anim calcmode="lin" valueType="num">
                                      <p:cBhvr additive="base">
                                        <p:cTn id="186" dur="500"/>
                                        <p:tgtEl>
                                          <p:spTgt spid="4"/>
                                        </p:tgtEl>
                                        <p:attrNameLst>
                                          <p:attrName>ppt_x</p:attrName>
                                        </p:attrNameLst>
                                      </p:cBhvr>
                                      <p:tavLst>
                                        <p:tav tm="0">
                                          <p:val>
                                            <p:strVal val="#ppt_x+#ppt_w*1.125000"/>
                                          </p:val>
                                        </p:tav>
                                        <p:tav tm="100000">
                                          <p:val>
                                            <p:strVal val="#ppt_x"/>
                                          </p:val>
                                        </p:tav>
                                      </p:tavLst>
                                    </p:anim>
                                    <p:animEffect transition="in" filter="wipe(left)">
                                      <p:cBhvr>
                                        <p:cTn id="18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animBg="1"/>
      <p:bldP spid="18" grpId="1" animBg="1"/>
      <p:bldP spid="18" grpId="2" animBg="1"/>
      <p:bldP spid="19" grpId="0" animBg="1"/>
      <p:bldP spid="19" grpId="1" animBg="1"/>
      <p:bldP spid="19" grpId="2" animBg="1"/>
      <p:bldP spid="23" grpId="0" animBg="1"/>
      <p:bldP spid="23" grpId="1" animBg="1"/>
      <p:bldP spid="23" grpId="2" animBg="1"/>
      <p:bldP spid="24" grpId="0" animBg="1"/>
      <p:bldP spid="24" grpId="1" animBg="1"/>
      <p:bldP spid="24" grpId="2" animBg="1"/>
      <p:bldP spid="25" grpId="0" animBg="1"/>
      <p:bldP spid="25" grpId="1" animBg="1"/>
      <p:bldP spid="25" grpId="2" animBg="1"/>
      <p:bldP spid="26" grpId="0" animBg="1"/>
      <p:bldP spid="26" grpId="1" animBg="1"/>
      <p:bldP spid="26" grpId="2" animBg="1"/>
      <p:bldP spid="27" grpId="0" animBg="1"/>
      <p:bldP spid="27" grpId="1" animBg="1"/>
      <p:bldP spid="27" grpId="2" animBg="1"/>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 name="椭圆 49"/>
          <p:cNvSpPr/>
          <p:nvPr/>
        </p:nvSpPr>
        <p:spPr>
          <a:xfrm>
            <a:off x="2615216" y="1078348"/>
            <a:ext cx="3900459" cy="3900459"/>
          </a:xfrm>
          <a:prstGeom prst="ellipse">
            <a:avLst/>
          </a:prstGeom>
          <a:noFill/>
          <a:ln w="12700">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dirty="0">
              <a:solidFill>
                <a:prstClr val="white"/>
              </a:solidFill>
              <a:latin typeface="+mj-ea"/>
              <a:ea typeface="+mj-ea"/>
            </a:endParaRPr>
          </a:p>
        </p:txBody>
      </p:sp>
      <p:sp>
        <p:nvSpPr>
          <p:cNvPr id="51" name="椭圆 34"/>
          <p:cNvSpPr/>
          <p:nvPr/>
        </p:nvSpPr>
        <p:spPr>
          <a:xfrm rot="18900000">
            <a:off x="4758330" y="2595761"/>
            <a:ext cx="1453496" cy="1869282"/>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lumMod val="75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nvGrpSpPr>
          <p:cNvPr id="52" name="组合 51"/>
          <p:cNvGrpSpPr/>
          <p:nvPr/>
        </p:nvGrpSpPr>
        <p:grpSpPr>
          <a:xfrm rot="8100000">
            <a:off x="3068259" y="1298721"/>
            <a:ext cx="1785142" cy="2319316"/>
            <a:chOff x="4020870" y="2194485"/>
            <a:chExt cx="1102258" cy="1432090"/>
          </a:xfrm>
          <a:effectLst>
            <a:outerShdw blurRad="444500" dist="254000" dir="8100000" algn="tr" rotWithShape="0">
              <a:prstClr val="black">
                <a:alpha val="50000"/>
              </a:prstClr>
            </a:outerShdw>
          </a:effectLst>
        </p:grpSpPr>
        <p:sp>
          <p:nvSpPr>
            <p:cNvPr id="53" name="等腰三角形 43"/>
            <p:cNvSpPr/>
            <p:nvPr/>
          </p:nvSpPr>
          <p:spPr>
            <a:xfrm>
              <a:off x="4020870" y="2194485"/>
              <a:ext cx="1102258" cy="1432090"/>
            </a:xfrm>
            <a:custGeom>
              <a:avLst/>
              <a:gdLst/>
              <a:ahLst/>
              <a:cxnLst/>
              <a:rect l="l" t="t" r="r" b="b"/>
              <a:pathLst>
                <a:path w="1102258" h="1432090">
                  <a:moveTo>
                    <a:pt x="761620" y="431870"/>
                  </a:moveTo>
                  <a:lnTo>
                    <a:pt x="856659" y="621949"/>
                  </a:lnTo>
                  <a:lnTo>
                    <a:pt x="234710" y="621949"/>
                  </a:lnTo>
                  <a:lnTo>
                    <a:pt x="325695" y="439980"/>
                  </a:lnTo>
                  <a:cubicBezTo>
                    <a:pt x="163858" y="520416"/>
                    <a:pt x="53779" y="687834"/>
                    <a:pt x="53779" y="880961"/>
                  </a:cubicBezTo>
                  <a:cubicBezTo>
                    <a:pt x="53779" y="1155639"/>
                    <a:pt x="276450" y="1378310"/>
                    <a:pt x="551128" y="1378310"/>
                  </a:cubicBezTo>
                  <a:cubicBezTo>
                    <a:pt x="825806" y="1378310"/>
                    <a:pt x="1048477" y="1155639"/>
                    <a:pt x="1048477" y="880961"/>
                  </a:cubicBezTo>
                  <a:cubicBezTo>
                    <a:pt x="1048477" y="681767"/>
                    <a:pt x="931374" y="509923"/>
                    <a:pt x="761620" y="431870"/>
                  </a:cubicBezTo>
                  <a:close/>
                  <a:moveTo>
                    <a:pt x="545685" y="0"/>
                  </a:moveTo>
                  <a:lnTo>
                    <a:pt x="726120" y="360871"/>
                  </a:lnTo>
                  <a:cubicBezTo>
                    <a:pt x="945108" y="431845"/>
                    <a:pt x="1102258" y="638051"/>
                    <a:pt x="1102258" y="880961"/>
                  </a:cubicBezTo>
                  <a:cubicBezTo>
                    <a:pt x="1102258" y="1185341"/>
                    <a:pt x="855509" y="1432090"/>
                    <a:pt x="551129" y="1432090"/>
                  </a:cubicBezTo>
                  <a:cubicBezTo>
                    <a:pt x="246749" y="1432090"/>
                    <a:pt x="0" y="1185341"/>
                    <a:pt x="0" y="880961"/>
                  </a:cubicBezTo>
                  <a:cubicBezTo>
                    <a:pt x="0" y="642821"/>
                    <a:pt x="151038" y="439958"/>
                    <a:pt x="363249" y="364872"/>
                  </a:cubicBezTo>
                  <a:close/>
                </a:path>
              </a:pathLst>
            </a:custGeom>
            <a:gradFill>
              <a:gsLst>
                <a:gs pos="0">
                  <a:schemeClr val="bg1"/>
                </a:gs>
                <a:gs pos="55000">
                  <a:schemeClr val="bg1">
                    <a:lumMod val="95000"/>
                  </a:schemeClr>
                </a:gs>
                <a:gs pos="100000">
                  <a:schemeClr val="bg1">
                    <a:lumMod val="65000"/>
                  </a:schemeClr>
                </a:gs>
              </a:gsLst>
              <a:lin ang="27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black"/>
                </a:solidFill>
                <a:latin typeface="+mj-ea"/>
                <a:ea typeface="+mj-ea"/>
              </a:endParaRPr>
            </a:p>
          </p:txBody>
        </p:sp>
        <p:sp>
          <p:nvSpPr>
            <p:cNvPr id="54" name="等腰三角形 42"/>
            <p:cNvSpPr/>
            <p:nvPr/>
          </p:nvSpPr>
          <p:spPr>
            <a:xfrm>
              <a:off x="4044928" y="2251925"/>
              <a:ext cx="1054142" cy="1350592"/>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gradFill>
              <a:gsLst>
                <a:gs pos="0">
                  <a:schemeClr val="bg1"/>
                </a:gs>
                <a:gs pos="43000">
                  <a:schemeClr val="bg1">
                    <a:lumMod val="95000"/>
                  </a:schemeClr>
                </a:gs>
                <a:gs pos="100000">
                  <a:schemeClr val="bg1">
                    <a:lumMod val="75000"/>
                  </a:schemeClr>
                </a:gs>
              </a:gsLst>
              <a:lin ang="14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grpSp>
        <p:nvGrpSpPr>
          <p:cNvPr id="55" name="组合 54"/>
          <p:cNvGrpSpPr/>
          <p:nvPr/>
        </p:nvGrpSpPr>
        <p:grpSpPr>
          <a:xfrm>
            <a:off x="2801437" y="1149463"/>
            <a:ext cx="917192" cy="917192"/>
            <a:chOff x="2779187" y="1131590"/>
            <a:chExt cx="928717" cy="928717"/>
          </a:xfrm>
        </p:grpSpPr>
        <p:sp>
          <p:nvSpPr>
            <p:cNvPr id="56" name="椭圆 55"/>
            <p:cNvSpPr/>
            <p:nvPr/>
          </p:nvSpPr>
          <p:spPr>
            <a:xfrm>
              <a:off x="2779187" y="1131590"/>
              <a:ext cx="928717" cy="928717"/>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5" dirty="0">
                <a:solidFill>
                  <a:prstClr val="white"/>
                </a:solidFill>
                <a:latin typeface="+mj-ea"/>
                <a:ea typeface="+mj-ea"/>
              </a:endParaRPr>
            </a:p>
          </p:txBody>
        </p:sp>
        <p:sp>
          <p:nvSpPr>
            <p:cNvPr id="57" name="TextBox 6"/>
            <p:cNvSpPr txBox="1"/>
            <p:nvPr/>
          </p:nvSpPr>
          <p:spPr>
            <a:xfrm>
              <a:off x="2799460" y="1347614"/>
              <a:ext cx="878001" cy="523302"/>
            </a:xfrm>
            <a:prstGeom prst="rect">
              <a:avLst/>
            </a:prstGeom>
            <a:noFill/>
          </p:spPr>
          <p:txBody>
            <a:bodyPr wrap="square" lIns="0" tIns="0" rIns="0" bIns="0" rtlCol="0">
              <a:spAutoFit/>
            </a:bodyPr>
            <a:lstStyle/>
            <a:p>
              <a:pPr algn="ctr"/>
              <a:r>
                <a:rPr lang="zh-CN" altLang="en-US" sz="1679" b="1" dirty="0">
                  <a:solidFill>
                    <a:prstClr val="white"/>
                  </a:solidFill>
                  <a:latin typeface="+mj-ea"/>
                  <a:ea typeface="+mj-ea"/>
                </a:rPr>
                <a:t>标题</a:t>
              </a:r>
              <a:endParaRPr lang="en-US" altLang="zh-CN" sz="1679" b="1" dirty="0">
                <a:solidFill>
                  <a:prstClr val="white"/>
                </a:solidFill>
                <a:latin typeface="+mj-ea"/>
                <a:ea typeface="+mj-ea"/>
              </a:endParaRPr>
            </a:p>
            <a:p>
              <a:pPr algn="ctr"/>
              <a:r>
                <a:rPr lang="zh-CN" altLang="en-US" sz="1679" b="1" dirty="0">
                  <a:solidFill>
                    <a:prstClr val="white"/>
                  </a:solidFill>
                  <a:latin typeface="+mj-ea"/>
                  <a:ea typeface="+mj-ea"/>
                </a:rPr>
                <a:t>内容</a:t>
              </a:r>
            </a:p>
          </p:txBody>
        </p:sp>
      </p:grpSp>
      <p:grpSp>
        <p:nvGrpSpPr>
          <p:cNvPr id="58" name="组合 57"/>
          <p:cNvGrpSpPr/>
          <p:nvPr/>
        </p:nvGrpSpPr>
        <p:grpSpPr>
          <a:xfrm>
            <a:off x="5709822" y="3684039"/>
            <a:ext cx="888453" cy="878913"/>
            <a:chOff x="5736633" y="2828278"/>
            <a:chExt cx="938798" cy="928717"/>
          </a:xfrm>
        </p:grpSpPr>
        <p:sp>
          <p:nvSpPr>
            <p:cNvPr id="59" name="椭圆 58"/>
            <p:cNvSpPr/>
            <p:nvPr/>
          </p:nvSpPr>
          <p:spPr>
            <a:xfrm>
              <a:off x="5736633" y="2828278"/>
              <a:ext cx="928717" cy="928717"/>
            </a:xfrm>
            <a:prstGeom prst="ellipse">
              <a:avLst/>
            </a:prstGeom>
            <a:solidFill>
              <a:schemeClr val="accent1">
                <a:lumMod val="60000"/>
                <a:lumOff val="40000"/>
              </a:schemeClr>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5" dirty="0">
                <a:solidFill>
                  <a:prstClr val="white"/>
                </a:solidFill>
                <a:latin typeface="+mj-ea"/>
                <a:ea typeface="+mj-ea"/>
              </a:endParaRPr>
            </a:p>
          </p:txBody>
        </p:sp>
        <p:sp>
          <p:nvSpPr>
            <p:cNvPr id="60" name="TextBox 8"/>
            <p:cNvSpPr txBox="1"/>
            <p:nvPr/>
          </p:nvSpPr>
          <p:spPr>
            <a:xfrm>
              <a:off x="5797430" y="3036559"/>
              <a:ext cx="878001" cy="546093"/>
            </a:xfrm>
            <a:prstGeom prst="rect">
              <a:avLst/>
            </a:prstGeom>
            <a:noFill/>
          </p:spPr>
          <p:txBody>
            <a:bodyPr wrap="square" lIns="0" tIns="0" rIns="0" bIns="0" rtlCol="0">
              <a:spAutoFit/>
            </a:bodyPr>
            <a:lstStyle/>
            <a:p>
              <a:pPr algn="ctr"/>
              <a:r>
                <a:rPr lang="zh-CN" altLang="en-US" sz="1679" b="1" dirty="0">
                  <a:solidFill>
                    <a:prstClr val="white"/>
                  </a:solidFill>
                  <a:latin typeface="+mj-ea"/>
                  <a:ea typeface="+mj-ea"/>
                </a:rPr>
                <a:t>标题</a:t>
              </a:r>
              <a:endParaRPr lang="en-US" altLang="zh-CN" sz="1679" b="1" dirty="0">
                <a:solidFill>
                  <a:prstClr val="white"/>
                </a:solidFill>
                <a:latin typeface="+mj-ea"/>
                <a:ea typeface="+mj-ea"/>
              </a:endParaRPr>
            </a:p>
            <a:p>
              <a:pPr algn="ctr"/>
              <a:r>
                <a:rPr lang="zh-CN" altLang="en-US" sz="1679" b="1" dirty="0">
                  <a:solidFill>
                    <a:prstClr val="white"/>
                  </a:solidFill>
                  <a:latin typeface="+mj-ea"/>
                  <a:ea typeface="+mj-ea"/>
                </a:rPr>
                <a:t>内容</a:t>
              </a:r>
            </a:p>
          </p:txBody>
        </p:sp>
      </p:grpSp>
      <p:sp>
        <p:nvSpPr>
          <p:cNvPr id="61" name="TextBox 9"/>
          <p:cNvSpPr txBox="1"/>
          <p:nvPr/>
        </p:nvSpPr>
        <p:spPr>
          <a:xfrm>
            <a:off x="957343" y="1954886"/>
            <a:ext cx="1422287" cy="1253228"/>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86" dirty="0">
                <a:solidFill>
                  <a:prstClr val="black"/>
                </a:solidFill>
                <a:latin typeface="+mj-ea"/>
                <a:ea typeface="+mj-ea"/>
              </a:rPr>
              <a:t>点击输入简要文字内容，文字内容需概括精炼，不用多余的文字修饰，言简意赅的说明分项内容。</a:t>
            </a:r>
            <a:endParaRPr lang="en-US" altLang="zh-CN" sz="1086" dirty="0">
              <a:solidFill>
                <a:prstClr val="black"/>
              </a:solidFill>
              <a:latin typeface="+mj-ea"/>
              <a:ea typeface="+mj-ea"/>
            </a:endParaRPr>
          </a:p>
        </p:txBody>
      </p:sp>
      <p:sp>
        <p:nvSpPr>
          <p:cNvPr id="62" name="TextBox 10"/>
          <p:cNvSpPr txBox="1"/>
          <p:nvPr/>
        </p:nvSpPr>
        <p:spPr>
          <a:xfrm>
            <a:off x="6859836" y="2858289"/>
            <a:ext cx="1411803" cy="751937"/>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r>
              <a:rPr lang="zh-CN" altLang="en-US" sz="1086" dirty="0">
                <a:solidFill>
                  <a:prstClr val="black"/>
                </a:solidFill>
                <a:latin typeface="+mj-ea"/>
                <a:ea typeface="+mj-ea"/>
              </a:rPr>
              <a:t>点击输入简要文字内容，文字内容需概括精炼，不用多余的文字修饰。</a:t>
            </a:r>
            <a:endParaRPr lang="en-US" altLang="zh-CN" sz="1086" dirty="0">
              <a:solidFill>
                <a:prstClr val="black"/>
              </a:solidFill>
              <a:latin typeface="+mj-ea"/>
              <a:ea typeface="+mj-ea"/>
            </a:endParaRPr>
          </a:p>
        </p:txBody>
      </p:sp>
      <p:sp>
        <p:nvSpPr>
          <p:cNvPr id="63" name="TextBox 11"/>
          <p:cNvSpPr txBox="1"/>
          <p:nvPr/>
        </p:nvSpPr>
        <p:spPr>
          <a:xfrm>
            <a:off x="3352716" y="2145065"/>
            <a:ext cx="949299" cy="396262"/>
          </a:xfrm>
          <a:prstGeom prst="rect">
            <a:avLst/>
          </a:prstGeom>
          <a:noFill/>
        </p:spPr>
        <p:txBody>
          <a:bodyPr wrap="none">
            <a:spAutoFit/>
          </a:bodyPr>
          <a:lstStyle/>
          <a:p>
            <a:pPr algn="ctr">
              <a:defRPr/>
            </a:pPr>
            <a:r>
              <a:rPr lang="zh-CN" altLang="en-US" sz="1975" b="1" dirty="0">
                <a:solidFill>
                  <a:schemeClr val="accent1"/>
                </a:solidFill>
                <a:latin typeface="+mj-ea"/>
                <a:ea typeface="+mj-ea"/>
              </a:rPr>
              <a:t>已完成</a:t>
            </a:r>
          </a:p>
        </p:txBody>
      </p:sp>
      <p:sp>
        <p:nvSpPr>
          <p:cNvPr id="64" name="TextBox 13"/>
          <p:cNvSpPr txBox="1"/>
          <p:nvPr/>
        </p:nvSpPr>
        <p:spPr>
          <a:xfrm>
            <a:off x="5265915" y="3496238"/>
            <a:ext cx="795411" cy="335476"/>
          </a:xfrm>
          <a:prstGeom prst="rect">
            <a:avLst/>
          </a:prstGeom>
          <a:noFill/>
        </p:spPr>
        <p:txBody>
          <a:bodyPr wrap="none">
            <a:spAutoFit/>
          </a:bodyPr>
          <a:lstStyle/>
          <a:p>
            <a:pPr algn="ctr">
              <a:defRPr/>
            </a:pPr>
            <a:r>
              <a:rPr lang="zh-CN" altLang="en-US" sz="1580" b="1" dirty="0">
                <a:solidFill>
                  <a:srgbClr val="FCFCFC"/>
                </a:solidFill>
                <a:latin typeface="+mj-ea"/>
                <a:ea typeface="+mj-ea"/>
              </a:rPr>
              <a:t>未完成</a:t>
            </a:r>
          </a:p>
        </p:txBody>
      </p:sp>
    </p:spTree>
    <p:extLst>
      <p:ext uri="{BB962C8B-B14F-4D97-AF65-F5344CB8AC3E}">
        <p14:creationId xmlns:p14="http://schemas.microsoft.com/office/powerpoint/2010/main" val="1618251968"/>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14:presetBounceEnd="44000">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14:bounceEnd="44000">
                                          <p:cBhvr additive="base">
                                            <p:cTn id="7" dur="500" fill="hold"/>
                                            <p:tgtEl>
                                              <p:spTgt spid="51"/>
                                            </p:tgtEl>
                                            <p:attrNameLst>
                                              <p:attrName>ppt_x</p:attrName>
                                            </p:attrNameLst>
                                          </p:cBhvr>
                                          <p:tavLst>
                                            <p:tav tm="0">
                                              <p:val>
                                                <p:strVal val="0-#ppt_w/2"/>
                                              </p:val>
                                            </p:tav>
                                            <p:tav tm="100000">
                                              <p:val>
                                                <p:strVal val="#ppt_x"/>
                                              </p:val>
                                            </p:tav>
                                          </p:tavLst>
                                        </p:anim>
                                        <p:anim calcmode="lin" valueType="num" p14:bounceEnd="44000">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4000">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14:bounceEnd="44000">
                                          <p:cBhvr additive="base">
                                            <p:cTn id="12" dur="500" fill="hold"/>
                                            <p:tgtEl>
                                              <p:spTgt spid="52"/>
                                            </p:tgtEl>
                                            <p:attrNameLst>
                                              <p:attrName>ppt_x</p:attrName>
                                            </p:attrNameLst>
                                          </p:cBhvr>
                                          <p:tavLst>
                                            <p:tav tm="0">
                                              <p:val>
                                                <p:strVal val="1+#ppt_w/2"/>
                                              </p:val>
                                            </p:tav>
                                            <p:tav tm="100000">
                                              <p:val>
                                                <p:strVal val="#ppt_x"/>
                                              </p:val>
                                            </p:tav>
                                          </p:tavLst>
                                        </p:anim>
                                        <p:anim calcmode="lin" valueType="num" p14:bounceEnd="44000">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heel(1)">
                                          <p:cBhvr>
                                            <p:cTn id="17" dur="1000"/>
                                            <p:tgtEl>
                                              <p:spTgt spid="50"/>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par>
                                    <p:cTn id="24" presetID="53" presetClass="entr" presetSubtype="16"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ppt_w</p:attrName>
                                            </p:attrNameLst>
                                          </p:cBhvr>
                                          <p:tavLst>
                                            <p:tav tm="0">
                                              <p:val>
                                                <p:fltVal val="0"/>
                                              </p:val>
                                            </p:tav>
                                            <p:tav tm="100000">
                                              <p:val>
                                                <p:strVal val="#ppt_w"/>
                                              </p:val>
                                            </p:tav>
                                          </p:tavLst>
                                        </p:anim>
                                        <p:anim calcmode="lin" valueType="num">
                                          <p:cBhvr>
                                            <p:cTn id="39" dur="500" fill="hold"/>
                                            <p:tgtEl>
                                              <p:spTgt spid="64"/>
                                            </p:tgtEl>
                                            <p:attrNameLst>
                                              <p:attrName>ppt_h</p:attrName>
                                            </p:attrNameLst>
                                          </p:cBhvr>
                                          <p:tavLst>
                                            <p:tav tm="0">
                                              <p:val>
                                                <p:fltVal val="0"/>
                                              </p:val>
                                            </p:tav>
                                            <p:tav tm="100000">
                                              <p:val>
                                                <p:strVal val="#ppt_h"/>
                                              </p:val>
                                            </p:tav>
                                          </p:tavLst>
                                        </p:anim>
                                        <p:animEffect transition="in" filter="fade">
                                          <p:cBhvr>
                                            <p:cTn id="40" dur="500"/>
                                            <p:tgtEl>
                                              <p:spTgt spid="64"/>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wipe(up)">
                                          <p:cBhvr>
                                            <p:cTn id="44" dur="500"/>
                                            <p:tgtEl>
                                              <p:spTgt spid="61"/>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up)">
                                          <p:cBhvr>
                                            <p:cTn id="4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0-#ppt_w/2"/>
                                              </p:val>
                                            </p:tav>
                                            <p:tav tm="100000">
                                              <p:val>
                                                <p:strVal val="#ppt_x"/>
                                              </p:val>
                                            </p:tav>
                                          </p:tavLst>
                                        </p:anim>
                                        <p:anim calcmode="lin" valueType="num">
                                          <p:cBhvr additive="base">
                                            <p:cTn id="8" dur="500" fill="hold"/>
                                            <p:tgtEl>
                                              <p:spTgt spid="5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 calcmode="lin" valueType="num">
                                          <p:cBhvr additive="base">
                                            <p:cTn id="12" dur="500" fill="hold"/>
                                            <p:tgtEl>
                                              <p:spTgt spid="52"/>
                                            </p:tgtEl>
                                            <p:attrNameLst>
                                              <p:attrName>ppt_x</p:attrName>
                                            </p:attrNameLst>
                                          </p:cBhvr>
                                          <p:tavLst>
                                            <p:tav tm="0">
                                              <p:val>
                                                <p:strVal val="1+#ppt_w/2"/>
                                              </p:val>
                                            </p:tav>
                                            <p:tav tm="100000">
                                              <p:val>
                                                <p:strVal val="#ppt_x"/>
                                              </p:val>
                                            </p:tav>
                                          </p:tavLst>
                                        </p:anim>
                                        <p:anim calcmode="lin" valueType="num">
                                          <p:cBhvr additive="base">
                                            <p:cTn id="13" dur="500" fill="hold"/>
                                            <p:tgtEl>
                                              <p:spTgt spid="5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50"/>
                                            </p:tgtEl>
                                            <p:attrNameLst>
                                              <p:attrName>style.visibility</p:attrName>
                                            </p:attrNameLst>
                                          </p:cBhvr>
                                          <p:to>
                                            <p:strVal val="visible"/>
                                          </p:to>
                                        </p:set>
                                        <p:animEffect transition="in" filter="wheel(1)">
                                          <p:cBhvr>
                                            <p:cTn id="17" dur="1000"/>
                                            <p:tgtEl>
                                              <p:spTgt spid="50"/>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55"/>
                                            </p:tgtEl>
                                            <p:attrNameLst>
                                              <p:attrName>style.visibility</p:attrName>
                                            </p:attrNameLst>
                                          </p:cBhvr>
                                          <p:to>
                                            <p:strVal val="visible"/>
                                          </p:to>
                                        </p:set>
                                        <p:anim calcmode="lin" valueType="num">
                                          <p:cBhvr>
                                            <p:cTn id="21" dur="500" fill="hold"/>
                                            <p:tgtEl>
                                              <p:spTgt spid="55"/>
                                            </p:tgtEl>
                                            <p:attrNameLst>
                                              <p:attrName>ppt_w</p:attrName>
                                            </p:attrNameLst>
                                          </p:cBhvr>
                                          <p:tavLst>
                                            <p:tav tm="0">
                                              <p:val>
                                                <p:fltVal val="0"/>
                                              </p:val>
                                            </p:tav>
                                            <p:tav tm="100000">
                                              <p:val>
                                                <p:strVal val="#ppt_w"/>
                                              </p:val>
                                            </p:tav>
                                          </p:tavLst>
                                        </p:anim>
                                        <p:anim calcmode="lin" valueType="num">
                                          <p:cBhvr>
                                            <p:cTn id="22" dur="500" fill="hold"/>
                                            <p:tgtEl>
                                              <p:spTgt spid="55"/>
                                            </p:tgtEl>
                                            <p:attrNameLst>
                                              <p:attrName>ppt_h</p:attrName>
                                            </p:attrNameLst>
                                          </p:cBhvr>
                                          <p:tavLst>
                                            <p:tav tm="0">
                                              <p:val>
                                                <p:fltVal val="0"/>
                                              </p:val>
                                            </p:tav>
                                            <p:tav tm="100000">
                                              <p:val>
                                                <p:strVal val="#ppt_h"/>
                                              </p:val>
                                            </p:tav>
                                          </p:tavLst>
                                        </p:anim>
                                        <p:animEffect transition="in" filter="fade">
                                          <p:cBhvr>
                                            <p:cTn id="23" dur="500"/>
                                            <p:tgtEl>
                                              <p:spTgt spid="55"/>
                                            </p:tgtEl>
                                          </p:cBhvr>
                                        </p:animEffect>
                                      </p:childTnLst>
                                    </p:cTn>
                                  </p:par>
                                  <p:par>
                                    <p:cTn id="24" presetID="53" presetClass="entr" presetSubtype="16"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p:cTn id="26" dur="500" fill="hold"/>
                                            <p:tgtEl>
                                              <p:spTgt spid="58"/>
                                            </p:tgtEl>
                                            <p:attrNameLst>
                                              <p:attrName>ppt_w</p:attrName>
                                            </p:attrNameLst>
                                          </p:cBhvr>
                                          <p:tavLst>
                                            <p:tav tm="0">
                                              <p:val>
                                                <p:fltVal val="0"/>
                                              </p:val>
                                            </p:tav>
                                            <p:tav tm="100000">
                                              <p:val>
                                                <p:strVal val="#ppt_w"/>
                                              </p:val>
                                            </p:tav>
                                          </p:tavLst>
                                        </p:anim>
                                        <p:anim calcmode="lin" valueType="num">
                                          <p:cBhvr>
                                            <p:cTn id="27" dur="500" fill="hold"/>
                                            <p:tgtEl>
                                              <p:spTgt spid="58"/>
                                            </p:tgtEl>
                                            <p:attrNameLst>
                                              <p:attrName>ppt_h</p:attrName>
                                            </p:attrNameLst>
                                          </p:cBhvr>
                                          <p:tavLst>
                                            <p:tav tm="0">
                                              <p:val>
                                                <p:fltVal val="0"/>
                                              </p:val>
                                            </p:tav>
                                            <p:tav tm="100000">
                                              <p:val>
                                                <p:strVal val="#ppt_h"/>
                                              </p:val>
                                            </p:tav>
                                          </p:tavLst>
                                        </p:anim>
                                        <p:animEffect transition="in" filter="fade">
                                          <p:cBhvr>
                                            <p:cTn id="28" dur="500"/>
                                            <p:tgtEl>
                                              <p:spTgt spid="58"/>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63"/>
                                            </p:tgtEl>
                                            <p:attrNameLst>
                                              <p:attrName>style.visibility</p:attrName>
                                            </p:attrNameLst>
                                          </p:cBhvr>
                                          <p:to>
                                            <p:strVal val="visible"/>
                                          </p:to>
                                        </p:set>
                                        <p:anim calcmode="lin" valueType="num">
                                          <p:cBhvr>
                                            <p:cTn id="32" dur="500" fill="hold"/>
                                            <p:tgtEl>
                                              <p:spTgt spid="63"/>
                                            </p:tgtEl>
                                            <p:attrNameLst>
                                              <p:attrName>ppt_w</p:attrName>
                                            </p:attrNameLst>
                                          </p:cBhvr>
                                          <p:tavLst>
                                            <p:tav tm="0">
                                              <p:val>
                                                <p:fltVal val="0"/>
                                              </p:val>
                                            </p:tav>
                                            <p:tav tm="100000">
                                              <p:val>
                                                <p:strVal val="#ppt_w"/>
                                              </p:val>
                                            </p:tav>
                                          </p:tavLst>
                                        </p:anim>
                                        <p:anim calcmode="lin" valueType="num">
                                          <p:cBhvr>
                                            <p:cTn id="33" dur="500" fill="hold"/>
                                            <p:tgtEl>
                                              <p:spTgt spid="63"/>
                                            </p:tgtEl>
                                            <p:attrNameLst>
                                              <p:attrName>ppt_h</p:attrName>
                                            </p:attrNameLst>
                                          </p:cBhvr>
                                          <p:tavLst>
                                            <p:tav tm="0">
                                              <p:val>
                                                <p:fltVal val="0"/>
                                              </p:val>
                                            </p:tav>
                                            <p:tav tm="100000">
                                              <p:val>
                                                <p:strVal val="#ppt_h"/>
                                              </p:val>
                                            </p:tav>
                                          </p:tavLst>
                                        </p:anim>
                                        <p:animEffect transition="in" filter="fade">
                                          <p:cBhvr>
                                            <p:cTn id="34" dur="500"/>
                                            <p:tgtEl>
                                              <p:spTgt spid="63"/>
                                            </p:tgtEl>
                                          </p:cBhvr>
                                        </p:animEffect>
                                      </p:childTnLst>
                                    </p:cTn>
                                  </p:par>
                                </p:childTnLst>
                              </p:cTn>
                            </p:par>
                            <p:par>
                              <p:cTn id="35" fill="hold">
                                <p:stCondLst>
                                  <p:cond delay="3000"/>
                                </p:stCondLst>
                                <p:childTnLst>
                                  <p:par>
                                    <p:cTn id="36" presetID="53" presetClass="entr" presetSubtype="16" fill="hold" grpId="0" nodeType="afterEffect">
                                      <p:stCondLst>
                                        <p:cond delay="0"/>
                                      </p:stCondLst>
                                      <p:childTnLst>
                                        <p:set>
                                          <p:cBhvr>
                                            <p:cTn id="37" dur="1" fill="hold">
                                              <p:stCondLst>
                                                <p:cond delay="0"/>
                                              </p:stCondLst>
                                            </p:cTn>
                                            <p:tgtEl>
                                              <p:spTgt spid="64"/>
                                            </p:tgtEl>
                                            <p:attrNameLst>
                                              <p:attrName>style.visibility</p:attrName>
                                            </p:attrNameLst>
                                          </p:cBhvr>
                                          <p:to>
                                            <p:strVal val="visible"/>
                                          </p:to>
                                        </p:set>
                                        <p:anim calcmode="lin" valueType="num">
                                          <p:cBhvr>
                                            <p:cTn id="38" dur="500" fill="hold"/>
                                            <p:tgtEl>
                                              <p:spTgt spid="64"/>
                                            </p:tgtEl>
                                            <p:attrNameLst>
                                              <p:attrName>ppt_w</p:attrName>
                                            </p:attrNameLst>
                                          </p:cBhvr>
                                          <p:tavLst>
                                            <p:tav tm="0">
                                              <p:val>
                                                <p:fltVal val="0"/>
                                              </p:val>
                                            </p:tav>
                                            <p:tav tm="100000">
                                              <p:val>
                                                <p:strVal val="#ppt_w"/>
                                              </p:val>
                                            </p:tav>
                                          </p:tavLst>
                                        </p:anim>
                                        <p:anim calcmode="lin" valueType="num">
                                          <p:cBhvr>
                                            <p:cTn id="39" dur="500" fill="hold"/>
                                            <p:tgtEl>
                                              <p:spTgt spid="64"/>
                                            </p:tgtEl>
                                            <p:attrNameLst>
                                              <p:attrName>ppt_h</p:attrName>
                                            </p:attrNameLst>
                                          </p:cBhvr>
                                          <p:tavLst>
                                            <p:tav tm="0">
                                              <p:val>
                                                <p:fltVal val="0"/>
                                              </p:val>
                                            </p:tav>
                                            <p:tav tm="100000">
                                              <p:val>
                                                <p:strVal val="#ppt_h"/>
                                              </p:val>
                                            </p:tav>
                                          </p:tavLst>
                                        </p:anim>
                                        <p:animEffect transition="in" filter="fade">
                                          <p:cBhvr>
                                            <p:cTn id="40" dur="500"/>
                                            <p:tgtEl>
                                              <p:spTgt spid="64"/>
                                            </p:tgtEl>
                                          </p:cBhvr>
                                        </p:animEffect>
                                      </p:childTnLst>
                                    </p:cTn>
                                  </p:par>
                                </p:childTnLst>
                              </p:cTn>
                            </p:par>
                            <p:par>
                              <p:cTn id="41" fill="hold">
                                <p:stCondLst>
                                  <p:cond delay="3500"/>
                                </p:stCondLst>
                                <p:childTnLst>
                                  <p:par>
                                    <p:cTn id="42" presetID="22" presetClass="entr" presetSubtype="1" fill="hold" grpId="0" nodeType="afterEffect">
                                      <p:stCondLst>
                                        <p:cond delay="0"/>
                                      </p:stCondLst>
                                      <p:childTnLst>
                                        <p:set>
                                          <p:cBhvr>
                                            <p:cTn id="43" dur="1" fill="hold">
                                              <p:stCondLst>
                                                <p:cond delay="0"/>
                                              </p:stCondLst>
                                            </p:cTn>
                                            <p:tgtEl>
                                              <p:spTgt spid="61"/>
                                            </p:tgtEl>
                                            <p:attrNameLst>
                                              <p:attrName>style.visibility</p:attrName>
                                            </p:attrNameLst>
                                          </p:cBhvr>
                                          <p:to>
                                            <p:strVal val="visible"/>
                                          </p:to>
                                        </p:set>
                                        <p:animEffect transition="in" filter="wipe(up)">
                                          <p:cBhvr>
                                            <p:cTn id="44" dur="500"/>
                                            <p:tgtEl>
                                              <p:spTgt spid="61"/>
                                            </p:tgtEl>
                                          </p:cBhvr>
                                        </p:animEffect>
                                      </p:childTnLst>
                                    </p:cTn>
                                  </p:par>
                                </p:childTnLst>
                              </p:cTn>
                            </p:par>
                            <p:par>
                              <p:cTn id="45" fill="hold">
                                <p:stCondLst>
                                  <p:cond delay="4000"/>
                                </p:stCondLst>
                                <p:childTnLst>
                                  <p:par>
                                    <p:cTn id="46" presetID="22" presetClass="entr" presetSubtype="1" fill="hold" grpId="0" nodeType="afterEffect">
                                      <p:stCondLst>
                                        <p:cond delay="0"/>
                                      </p:stCondLst>
                                      <p:childTnLst>
                                        <p:set>
                                          <p:cBhvr>
                                            <p:cTn id="47" dur="1" fill="hold">
                                              <p:stCondLst>
                                                <p:cond delay="0"/>
                                              </p:stCondLst>
                                            </p:cTn>
                                            <p:tgtEl>
                                              <p:spTgt spid="62"/>
                                            </p:tgtEl>
                                            <p:attrNameLst>
                                              <p:attrName>style.visibility</p:attrName>
                                            </p:attrNameLst>
                                          </p:cBhvr>
                                          <p:to>
                                            <p:strVal val="visible"/>
                                          </p:to>
                                        </p:set>
                                        <p:animEffect transition="in" filter="wipe(up)">
                                          <p:cBhvr>
                                            <p:cTn id="48"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61" grpId="0"/>
          <p:bldP spid="62" grpId="0"/>
          <p:bldP spid="63" grpId="0"/>
          <p:bldP spid="64"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 name="椭圆 10"/>
          <p:cNvSpPr>
            <a:spLocks noChangeAspect="1"/>
          </p:cNvSpPr>
          <p:nvPr/>
        </p:nvSpPr>
        <p:spPr>
          <a:xfrm>
            <a:off x="1875265" y="2936437"/>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 name="椭圆 11"/>
          <p:cNvSpPr>
            <a:spLocks noChangeAspect="1"/>
          </p:cNvSpPr>
          <p:nvPr/>
        </p:nvSpPr>
        <p:spPr>
          <a:xfrm>
            <a:off x="1882260" y="2943431"/>
            <a:ext cx="1214649" cy="1214649"/>
          </a:xfrm>
          <a:prstGeom prst="ellipse">
            <a:avLst/>
          </a:prstGeom>
          <a:solidFill>
            <a:schemeClr val="accent1"/>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3" name="椭圆 12"/>
          <p:cNvSpPr>
            <a:spLocks noChangeAspect="1"/>
          </p:cNvSpPr>
          <p:nvPr/>
        </p:nvSpPr>
        <p:spPr>
          <a:xfrm>
            <a:off x="2010226" y="3071397"/>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4" name="任意多边形 13"/>
          <p:cNvSpPr/>
          <p:nvPr/>
        </p:nvSpPr>
        <p:spPr>
          <a:xfrm>
            <a:off x="2441709" y="3165871"/>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5" name="椭圆 14"/>
          <p:cNvSpPr>
            <a:spLocks noChangeAspect="1"/>
          </p:cNvSpPr>
          <p:nvPr/>
        </p:nvSpPr>
        <p:spPr>
          <a:xfrm>
            <a:off x="2104699" y="3165871"/>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6" name="文本框 15"/>
          <p:cNvSpPr txBox="1"/>
          <p:nvPr/>
        </p:nvSpPr>
        <p:spPr>
          <a:xfrm>
            <a:off x="2218653" y="3278380"/>
            <a:ext cx="575799" cy="553870"/>
          </a:xfrm>
          <a:prstGeom prst="rect">
            <a:avLst/>
          </a:prstGeom>
          <a:noFill/>
        </p:spPr>
        <p:txBody>
          <a:bodyPr wrap="none" rtlCol="0">
            <a:spAutoFit/>
          </a:bodyPr>
          <a:lstStyle/>
          <a:p>
            <a:r>
              <a:rPr lang="en-US" altLang="zh-CN" sz="2999" dirty="0">
                <a:solidFill>
                  <a:schemeClr val="bg2">
                    <a:lumMod val="50000"/>
                  </a:schemeClr>
                </a:solidFill>
              </a:rPr>
              <a:t>03</a:t>
            </a:r>
            <a:endParaRPr lang="zh-CN" altLang="en-US" sz="2999" dirty="0">
              <a:solidFill>
                <a:schemeClr val="bg2">
                  <a:lumMod val="50000"/>
                </a:schemeClr>
              </a:solidFill>
            </a:endParaRPr>
          </a:p>
        </p:txBody>
      </p:sp>
      <p:sp>
        <p:nvSpPr>
          <p:cNvPr id="17" name="文本框 16"/>
          <p:cNvSpPr txBox="1"/>
          <p:nvPr/>
        </p:nvSpPr>
        <p:spPr>
          <a:xfrm>
            <a:off x="2815564" y="3318135"/>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
        <p:nvSpPr>
          <p:cNvPr id="32" name="椭圆 31"/>
          <p:cNvSpPr>
            <a:spLocks noChangeAspect="1"/>
          </p:cNvSpPr>
          <p:nvPr/>
        </p:nvSpPr>
        <p:spPr>
          <a:xfrm>
            <a:off x="4895619" y="2936437"/>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3" name="椭圆 32"/>
          <p:cNvSpPr>
            <a:spLocks noChangeAspect="1"/>
          </p:cNvSpPr>
          <p:nvPr/>
        </p:nvSpPr>
        <p:spPr>
          <a:xfrm>
            <a:off x="4909612" y="2950429"/>
            <a:ext cx="1214649" cy="1214649"/>
          </a:xfrm>
          <a:prstGeom prst="ellipse">
            <a:avLst/>
          </a:prstGeom>
          <a:solidFill>
            <a:schemeClr val="accent1"/>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4" name="椭圆 33"/>
          <p:cNvSpPr>
            <a:spLocks noChangeAspect="1"/>
          </p:cNvSpPr>
          <p:nvPr/>
        </p:nvSpPr>
        <p:spPr>
          <a:xfrm>
            <a:off x="5030579" y="3071397"/>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5" name="任意多边形 34"/>
          <p:cNvSpPr/>
          <p:nvPr/>
        </p:nvSpPr>
        <p:spPr>
          <a:xfrm>
            <a:off x="5516996" y="3165871"/>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6" name="椭圆 35"/>
          <p:cNvSpPr>
            <a:spLocks noChangeAspect="1"/>
          </p:cNvSpPr>
          <p:nvPr/>
        </p:nvSpPr>
        <p:spPr>
          <a:xfrm>
            <a:off x="5125053" y="3165871"/>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37" name="文本框 36"/>
          <p:cNvSpPr txBox="1"/>
          <p:nvPr/>
        </p:nvSpPr>
        <p:spPr>
          <a:xfrm>
            <a:off x="5239006" y="3278380"/>
            <a:ext cx="575799" cy="553870"/>
          </a:xfrm>
          <a:prstGeom prst="rect">
            <a:avLst/>
          </a:prstGeom>
          <a:noFill/>
        </p:spPr>
        <p:txBody>
          <a:bodyPr wrap="none" rtlCol="0">
            <a:spAutoFit/>
          </a:bodyPr>
          <a:lstStyle/>
          <a:p>
            <a:r>
              <a:rPr lang="en-US" altLang="zh-CN" sz="2999" dirty="0">
                <a:solidFill>
                  <a:schemeClr val="bg2">
                    <a:lumMod val="50000"/>
                  </a:schemeClr>
                </a:solidFill>
              </a:rPr>
              <a:t>04</a:t>
            </a:r>
            <a:endParaRPr lang="zh-CN" altLang="en-US" sz="2999" dirty="0">
              <a:solidFill>
                <a:schemeClr val="bg2">
                  <a:lumMod val="50000"/>
                </a:schemeClr>
              </a:solidFill>
            </a:endParaRPr>
          </a:p>
        </p:txBody>
      </p:sp>
      <p:sp>
        <p:nvSpPr>
          <p:cNvPr id="38" name="文本框 37"/>
          <p:cNvSpPr txBox="1"/>
          <p:nvPr/>
        </p:nvSpPr>
        <p:spPr>
          <a:xfrm>
            <a:off x="5835918" y="3318135"/>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grpSp>
        <p:nvGrpSpPr>
          <p:cNvPr id="2" name="组合 1"/>
          <p:cNvGrpSpPr/>
          <p:nvPr/>
        </p:nvGrpSpPr>
        <p:grpSpPr>
          <a:xfrm>
            <a:off x="1833290" y="1247796"/>
            <a:ext cx="1242632" cy="1235635"/>
            <a:chOff x="2499313" y="1691209"/>
            <a:chExt cx="1657322" cy="1647990"/>
          </a:xfrm>
        </p:grpSpPr>
        <p:sp>
          <p:nvSpPr>
            <p:cNvPr id="39" name="椭圆 38"/>
            <p:cNvSpPr>
              <a:spLocks noChangeAspect="1"/>
            </p:cNvSpPr>
            <p:nvPr/>
          </p:nvSpPr>
          <p:spPr>
            <a:xfrm>
              <a:off x="2499313" y="1691209"/>
              <a:ext cx="1620000" cy="1620000"/>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0" name="椭圆 39"/>
            <p:cNvSpPr>
              <a:spLocks noChangeAspect="1"/>
            </p:cNvSpPr>
            <p:nvPr/>
          </p:nvSpPr>
          <p:spPr>
            <a:xfrm>
              <a:off x="2536635" y="1719199"/>
              <a:ext cx="1620000" cy="1620000"/>
            </a:xfrm>
            <a:prstGeom prst="ellipse">
              <a:avLst/>
            </a:prstGeom>
            <a:solidFill>
              <a:schemeClr val="accent1"/>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41" name="椭圆 40"/>
          <p:cNvSpPr>
            <a:spLocks noChangeAspect="1"/>
          </p:cNvSpPr>
          <p:nvPr/>
        </p:nvSpPr>
        <p:spPr>
          <a:xfrm>
            <a:off x="2010226" y="1403745"/>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2" name="任意多边形 41"/>
          <p:cNvSpPr/>
          <p:nvPr/>
        </p:nvSpPr>
        <p:spPr>
          <a:xfrm>
            <a:off x="2441709" y="1498218"/>
            <a:ext cx="1895191" cy="7493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3" name="椭圆 42"/>
          <p:cNvSpPr>
            <a:spLocks noChangeAspect="1"/>
          </p:cNvSpPr>
          <p:nvPr/>
        </p:nvSpPr>
        <p:spPr>
          <a:xfrm>
            <a:off x="2104699" y="1498218"/>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4" name="文本框 43"/>
          <p:cNvSpPr txBox="1"/>
          <p:nvPr/>
        </p:nvSpPr>
        <p:spPr>
          <a:xfrm>
            <a:off x="2218653" y="1610727"/>
            <a:ext cx="575799" cy="553870"/>
          </a:xfrm>
          <a:prstGeom prst="rect">
            <a:avLst/>
          </a:prstGeom>
          <a:noFill/>
        </p:spPr>
        <p:txBody>
          <a:bodyPr wrap="none" rtlCol="0">
            <a:spAutoFit/>
          </a:bodyPr>
          <a:lstStyle/>
          <a:p>
            <a:r>
              <a:rPr lang="en-US" altLang="zh-CN" sz="2999" dirty="0">
                <a:solidFill>
                  <a:schemeClr val="bg2">
                    <a:lumMod val="50000"/>
                  </a:schemeClr>
                </a:solidFill>
              </a:rPr>
              <a:t>01</a:t>
            </a:r>
            <a:endParaRPr lang="zh-CN" altLang="en-US" sz="2999" dirty="0">
              <a:solidFill>
                <a:schemeClr val="bg2">
                  <a:lumMod val="50000"/>
                </a:schemeClr>
              </a:solidFill>
            </a:endParaRPr>
          </a:p>
        </p:txBody>
      </p:sp>
      <p:sp>
        <p:nvSpPr>
          <p:cNvPr id="45" name="文本框 44"/>
          <p:cNvSpPr txBox="1"/>
          <p:nvPr/>
        </p:nvSpPr>
        <p:spPr>
          <a:xfrm>
            <a:off x="2815564" y="1650482"/>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
        <p:nvSpPr>
          <p:cNvPr id="46" name="椭圆 45"/>
          <p:cNvSpPr>
            <a:spLocks noChangeAspect="1"/>
          </p:cNvSpPr>
          <p:nvPr/>
        </p:nvSpPr>
        <p:spPr>
          <a:xfrm>
            <a:off x="4895619" y="1268784"/>
            <a:ext cx="1214649" cy="1214649"/>
          </a:xfrm>
          <a:prstGeom prst="ellipse">
            <a:avLst/>
          </a:prstGeom>
          <a:solidFill>
            <a:schemeClr val="bg1"/>
          </a:solidFill>
          <a:ln>
            <a:noFill/>
          </a:ln>
          <a:effectLst>
            <a:outerShdw blurRad="635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7" name="椭圆 46"/>
          <p:cNvSpPr>
            <a:spLocks noChangeAspect="1"/>
          </p:cNvSpPr>
          <p:nvPr/>
        </p:nvSpPr>
        <p:spPr>
          <a:xfrm>
            <a:off x="4902615" y="1268785"/>
            <a:ext cx="1214649" cy="1214649"/>
          </a:xfrm>
          <a:prstGeom prst="ellipse">
            <a:avLst/>
          </a:prstGeom>
          <a:solidFill>
            <a:schemeClr val="accent1"/>
          </a:solidFill>
          <a:ln>
            <a:noFill/>
          </a:ln>
          <a:effectLst>
            <a:innerShdw blurRad="114300" dist="1143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8" name="椭圆 47"/>
          <p:cNvSpPr>
            <a:spLocks noChangeAspect="1"/>
          </p:cNvSpPr>
          <p:nvPr/>
        </p:nvSpPr>
        <p:spPr>
          <a:xfrm>
            <a:off x="5030579" y="1403745"/>
            <a:ext cx="944727" cy="944727"/>
          </a:xfrm>
          <a:prstGeom prst="ellipse">
            <a:avLst/>
          </a:prstGeom>
          <a:gradFill flip="none" rotWithShape="1">
            <a:gsLst>
              <a:gs pos="0">
                <a:schemeClr val="accent6">
                  <a:lumMod val="5000"/>
                  <a:lumOff val="95000"/>
                </a:schemeClr>
              </a:gs>
              <a:gs pos="100000">
                <a:schemeClr val="bg1">
                  <a:lumMod val="65000"/>
                </a:schemeClr>
              </a:gs>
            </a:gsLst>
            <a:lin ang="2700000" scaled="1"/>
            <a:tileRect/>
          </a:gradFill>
          <a:ln w="25400">
            <a:gradFill flip="none" rotWithShape="1">
              <a:gsLst>
                <a:gs pos="0">
                  <a:schemeClr val="accent1">
                    <a:lumMod val="5000"/>
                    <a:lumOff val="95000"/>
                  </a:schemeClr>
                </a:gs>
                <a:gs pos="100000">
                  <a:schemeClr val="bg1">
                    <a:lumMod val="65000"/>
                  </a:schemeClr>
                </a:gs>
              </a:gsLst>
              <a:lin ang="135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49" name="任意多边形 48"/>
          <p:cNvSpPr/>
          <p:nvPr/>
        </p:nvSpPr>
        <p:spPr>
          <a:xfrm>
            <a:off x="5516996" y="1491818"/>
            <a:ext cx="1895191" cy="755781"/>
          </a:xfrm>
          <a:custGeom>
            <a:avLst/>
            <a:gdLst>
              <a:gd name="connsiteX0" fmla="*/ 0 w 2527652"/>
              <a:gd name="connsiteY0" fmla="*/ 0 h 1008000"/>
              <a:gd name="connsiteX1" fmla="*/ 2023652 w 2527652"/>
              <a:gd name="connsiteY1" fmla="*/ 0 h 1008000"/>
              <a:gd name="connsiteX2" fmla="*/ 2527652 w 2527652"/>
              <a:gd name="connsiteY2" fmla="*/ 504000 h 1008000"/>
              <a:gd name="connsiteX3" fmla="*/ 2023652 w 2527652"/>
              <a:gd name="connsiteY3" fmla="*/ 1008000 h 1008000"/>
              <a:gd name="connsiteX4" fmla="*/ 0 w 2527652"/>
              <a:gd name="connsiteY4" fmla="*/ 1008000 h 100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27652" h="1008000">
                <a:moveTo>
                  <a:pt x="0" y="0"/>
                </a:moveTo>
                <a:lnTo>
                  <a:pt x="2023652" y="0"/>
                </a:lnTo>
                <a:cubicBezTo>
                  <a:pt x="2302004" y="0"/>
                  <a:pt x="2527652" y="225648"/>
                  <a:pt x="2527652" y="504000"/>
                </a:cubicBezTo>
                <a:cubicBezTo>
                  <a:pt x="2527652" y="782352"/>
                  <a:pt x="2302004" y="1008000"/>
                  <a:pt x="2023652" y="1008000"/>
                </a:cubicBezTo>
                <a:lnTo>
                  <a:pt x="0" y="1008000"/>
                </a:lnTo>
                <a:close/>
              </a:path>
            </a:pathLst>
          </a:custGeom>
          <a:gradFill flip="none" rotWithShape="1">
            <a:gsLst>
              <a:gs pos="0">
                <a:schemeClr val="accent6">
                  <a:lumMod val="5000"/>
                  <a:lumOff val="95000"/>
                </a:schemeClr>
              </a:gs>
              <a:gs pos="100000">
                <a:schemeClr val="bg1">
                  <a:lumMod val="65000"/>
                </a:schemeClr>
              </a:gs>
            </a:gsLst>
            <a:lin ang="13500000" scaled="1"/>
            <a:tileRect/>
          </a:gradFill>
          <a:ln w="25400">
            <a:gradFill flip="none" rotWithShape="1">
              <a:gsLst>
                <a:gs pos="0">
                  <a:schemeClr val="accent1">
                    <a:lumMod val="5000"/>
                    <a:lumOff val="95000"/>
                  </a:schemeClr>
                </a:gs>
                <a:gs pos="100000">
                  <a:schemeClr val="bg1">
                    <a:lumMod val="65000"/>
                  </a:schemeClr>
                </a:gs>
              </a:gsLst>
              <a:lin ang="2700000" scaled="1"/>
              <a:tileRect/>
            </a:gradFill>
          </a:ln>
          <a:effectLst>
            <a:outerShdw blurRad="50800" dist="635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50" name="椭圆 49"/>
          <p:cNvSpPr>
            <a:spLocks noChangeAspect="1"/>
          </p:cNvSpPr>
          <p:nvPr/>
        </p:nvSpPr>
        <p:spPr>
          <a:xfrm>
            <a:off x="5125053" y="1498218"/>
            <a:ext cx="755781" cy="755781"/>
          </a:xfrm>
          <a:prstGeom prst="ellipse">
            <a:avLst/>
          </a:prstGeom>
          <a:gradFill flip="none" rotWithShape="1">
            <a:gsLst>
              <a:gs pos="0">
                <a:schemeClr val="bg1"/>
              </a:gs>
              <a:gs pos="100000">
                <a:schemeClr val="bg1">
                  <a:lumMod val="65000"/>
                </a:schemeClr>
              </a:gs>
            </a:gsLst>
            <a:lin ang="13500000" scaled="1"/>
            <a:tileRect/>
          </a:gradFill>
          <a:ln w="25400">
            <a:gradFill flip="none" rotWithShape="1">
              <a:gsLst>
                <a:gs pos="0">
                  <a:schemeClr val="bg1"/>
                </a:gs>
                <a:gs pos="100000">
                  <a:schemeClr val="tx1">
                    <a:lumMod val="65000"/>
                    <a:lumOff val="3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51" name="文本框 50"/>
          <p:cNvSpPr txBox="1"/>
          <p:nvPr/>
        </p:nvSpPr>
        <p:spPr>
          <a:xfrm>
            <a:off x="5239006" y="1610727"/>
            <a:ext cx="575799" cy="553870"/>
          </a:xfrm>
          <a:prstGeom prst="rect">
            <a:avLst/>
          </a:prstGeom>
          <a:noFill/>
        </p:spPr>
        <p:txBody>
          <a:bodyPr wrap="none" rtlCol="0">
            <a:spAutoFit/>
          </a:bodyPr>
          <a:lstStyle/>
          <a:p>
            <a:r>
              <a:rPr lang="en-US" altLang="zh-CN" sz="2999" dirty="0">
                <a:solidFill>
                  <a:schemeClr val="bg2">
                    <a:lumMod val="50000"/>
                  </a:schemeClr>
                </a:solidFill>
              </a:rPr>
              <a:t>02</a:t>
            </a:r>
            <a:endParaRPr lang="zh-CN" altLang="en-US" sz="2999" dirty="0">
              <a:solidFill>
                <a:schemeClr val="bg2">
                  <a:lumMod val="50000"/>
                </a:schemeClr>
              </a:solidFill>
            </a:endParaRPr>
          </a:p>
        </p:txBody>
      </p:sp>
      <p:sp>
        <p:nvSpPr>
          <p:cNvPr id="52" name="文本框 51"/>
          <p:cNvSpPr txBox="1"/>
          <p:nvPr/>
        </p:nvSpPr>
        <p:spPr>
          <a:xfrm>
            <a:off x="5835918" y="1650482"/>
            <a:ext cx="1415772" cy="461408"/>
          </a:xfrm>
          <a:prstGeom prst="rect">
            <a:avLst/>
          </a:prstGeom>
          <a:noFill/>
        </p:spPr>
        <p:txBody>
          <a:bodyPr wrap="none" rtlCol="0">
            <a:spAutoFit/>
          </a:bodyPr>
          <a:lstStyle/>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endParaRPr lang="en-US" altLang="zh-CN" sz="1199" dirty="0">
              <a:solidFill>
                <a:schemeClr val="tx1">
                  <a:lumMod val="75000"/>
                  <a:lumOff val="25000"/>
                </a:schemeClr>
              </a:solidFill>
              <a:latin typeface="时尚中黑简体" panose="01010104010101010101" pitchFamily="2" charset="-122"/>
              <a:ea typeface="时尚中黑简体" panose="01010104010101010101" pitchFamily="2" charset="-122"/>
            </a:endParaRPr>
          </a:p>
          <a:p>
            <a:r>
              <a:rPr lang="zh-CN" altLang="en-US" sz="1199" dirty="0">
                <a:solidFill>
                  <a:schemeClr val="tx1">
                    <a:lumMod val="75000"/>
                    <a:lumOff val="25000"/>
                  </a:schemeClr>
                </a:solidFill>
                <a:latin typeface="时尚中黑简体" panose="01010104010101010101" pitchFamily="2" charset="-122"/>
                <a:ea typeface="时尚中黑简体" panose="01010104010101010101" pitchFamily="2" charset="-122"/>
              </a:rPr>
              <a:t>点击添加标题文字</a:t>
            </a:r>
          </a:p>
        </p:txBody>
      </p:sp>
    </p:spTree>
    <p:extLst>
      <p:ext uri="{BB962C8B-B14F-4D97-AF65-F5344CB8AC3E}">
        <p14:creationId xmlns:p14="http://schemas.microsoft.com/office/powerpoint/2010/main" val="312989567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p:cTn id="14" dur="1000" fill="hold"/>
                                        <p:tgtEl>
                                          <p:spTgt spid="2"/>
                                        </p:tgtEl>
                                        <p:attrNameLst>
                                          <p:attrName>ppt_w</p:attrName>
                                        </p:attrNameLst>
                                      </p:cBhvr>
                                      <p:tavLst>
                                        <p:tav tm="0">
                                          <p:val>
                                            <p:strVal val="#ppt_w+.3"/>
                                          </p:val>
                                        </p:tav>
                                        <p:tav tm="100000">
                                          <p:val>
                                            <p:strVal val="#ppt_w"/>
                                          </p:val>
                                        </p:tav>
                                      </p:tavLst>
                                    </p:anim>
                                    <p:anim calcmode="lin" valueType="num">
                                      <p:cBhvr>
                                        <p:cTn id="15" dur="1000" fill="hold"/>
                                        <p:tgtEl>
                                          <p:spTgt spid="2"/>
                                        </p:tgtEl>
                                        <p:attrNameLst>
                                          <p:attrName>ppt_h</p:attrName>
                                        </p:attrNameLst>
                                      </p:cBhvr>
                                      <p:tavLst>
                                        <p:tav tm="0">
                                          <p:val>
                                            <p:strVal val="#ppt_h"/>
                                          </p:val>
                                        </p:tav>
                                        <p:tav tm="100000">
                                          <p:val>
                                            <p:strVal val="#ppt_h"/>
                                          </p:val>
                                        </p:tav>
                                      </p:tavLst>
                                    </p:anim>
                                    <p:animEffect transition="in" filter="fade">
                                      <p:cBhvr>
                                        <p:cTn id="16" dur="1000"/>
                                        <p:tgtEl>
                                          <p:spTgt spid="2"/>
                                        </p:tgtEl>
                                      </p:cBhvr>
                                    </p:animEffect>
                                  </p:childTnLst>
                                </p:cTn>
                              </p:par>
                              <p:par>
                                <p:cTn id="17" presetID="50" presetClass="entr" presetSubtype="0" decel="100000" fill="hold" grpId="0" nodeType="withEffect">
                                  <p:stCondLst>
                                    <p:cond delay="0"/>
                                  </p:stCondLst>
                                  <p:childTnLst>
                                    <p:set>
                                      <p:cBhvr>
                                        <p:cTn id="18" dur="1" fill="hold">
                                          <p:stCondLst>
                                            <p:cond delay="0"/>
                                          </p:stCondLst>
                                        </p:cTn>
                                        <p:tgtEl>
                                          <p:spTgt spid="41"/>
                                        </p:tgtEl>
                                        <p:attrNameLst>
                                          <p:attrName>style.visibility</p:attrName>
                                        </p:attrNameLst>
                                      </p:cBhvr>
                                      <p:to>
                                        <p:strVal val="visible"/>
                                      </p:to>
                                    </p:set>
                                    <p:anim calcmode="lin" valueType="num">
                                      <p:cBhvr>
                                        <p:cTn id="19" dur="1000" fill="hold"/>
                                        <p:tgtEl>
                                          <p:spTgt spid="41"/>
                                        </p:tgtEl>
                                        <p:attrNameLst>
                                          <p:attrName>ppt_w</p:attrName>
                                        </p:attrNameLst>
                                      </p:cBhvr>
                                      <p:tavLst>
                                        <p:tav tm="0">
                                          <p:val>
                                            <p:strVal val="#ppt_w+.3"/>
                                          </p:val>
                                        </p:tav>
                                        <p:tav tm="100000">
                                          <p:val>
                                            <p:strVal val="#ppt_w"/>
                                          </p:val>
                                        </p:tav>
                                      </p:tavLst>
                                    </p:anim>
                                    <p:anim calcmode="lin" valueType="num">
                                      <p:cBhvr>
                                        <p:cTn id="20" dur="1000" fill="hold"/>
                                        <p:tgtEl>
                                          <p:spTgt spid="41"/>
                                        </p:tgtEl>
                                        <p:attrNameLst>
                                          <p:attrName>ppt_h</p:attrName>
                                        </p:attrNameLst>
                                      </p:cBhvr>
                                      <p:tavLst>
                                        <p:tav tm="0">
                                          <p:val>
                                            <p:strVal val="#ppt_h"/>
                                          </p:val>
                                        </p:tav>
                                        <p:tav tm="100000">
                                          <p:val>
                                            <p:strVal val="#ppt_h"/>
                                          </p:val>
                                        </p:tav>
                                      </p:tavLst>
                                    </p:anim>
                                    <p:animEffect transition="in" filter="fade">
                                      <p:cBhvr>
                                        <p:cTn id="21" dur="1000"/>
                                        <p:tgtEl>
                                          <p:spTgt spid="41"/>
                                        </p:tgtEl>
                                      </p:cBhvr>
                                    </p:animEffect>
                                  </p:childTnLst>
                                </p:cTn>
                              </p:par>
                              <p:par>
                                <p:cTn id="22" presetID="50" presetClass="entr" presetSubtype="0" decel="10000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 calcmode="lin" valueType="num">
                                      <p:cBhvr>
                                        <p:cTn id="24" dur="1000" fill="hold"/>
                                        <p:tgtEl>
                                          <p:spTgt spid="43"/>
                                        </p:tgtEl>
                                        <p:attrNameLst>
                                          <p:attrName>ppt_w</p:attrName>
                                        </p:attrNameLst>
                                      </p:cBhvr>
                                      <p:tavLst>
                                        <p:tav tm="0">
                                          <p:val>
                                            <p:strVal val="#ppt_w+.3"/>
                                          </p:val>
                                        </p:tav>
                                        <p:tav tm="100000">
                                          <p:val>
                                            <p:strVal val="#ppt_w"/>
                                          </p:val>
                                        </p:tav>
                                      </p:tavLst>
                                    </p:anim>
                                    <p:anim calcmode="lin" valueType="num">
                                      <p:cBhvr>
                                        <p:cTn id="25" dur="1000" fill="hold"/>
                                        <p:tgtEl>
                                          <p:spTgt spid="43"/>
                                        </p:tgtEl>
                                        <p:attrNameLst>
                                          <p:attrName>ppt_h</p:attrName>
                                        </p:attrNameLst>
                                      </p:cBhvr>
                                      <p:tavLst>
                                        <p:tav tm="0">
                                          <p:val>
                                            <p:strVal val="#ppt_h"/>
                                          </p:val>
                                        </p:tav>
                                        <p:tav tm="100000">
                                          <p:val>
                                            <p:strVal val="#ppt_h"/>
                                          </p:val>
                                        </p:tav>
                                      </p:tavLst>
                                    </p:anim>
                                    <p:animEffect transition="in" filter="fade">
                                      <p:cBhvr>
                                        <p:cTn id="26" dur="1000"/>
                                        <p:tgtEl>
                                          <p:spTgt spid="43"/>
                                        </p:tgtEl>
                                      </p:cBhvr>
                                    </p:animEffect>
                                  </p:childTnLst>
                                </p:cTn>
                              </p:par>
                              <p:par>
                                <p:cTn id="27" presetID="50" presetClass="entr" presetSubtype="0" decel="10000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anim calcmode="lin" valueType="num">
                                      <p:cBhvr>
                                        <p:cTn id="29" dur="1000" fill="hold"/>
                                        <p:tgtEl>
                                          <p:spTgt spid="45"/>
                                        </p:tgtEl>
                                        <p:attrNameLst>
                                          <p:attrName>ppt_w</p:attrName>
                                        </p:attrNameLst>
                                      </p:cBhvr>
                                      <p:tavLst>
                                        <p:tav tm="0">
                                          <p:val>
                                            <p:strVal val="#ppt_w+.3"/>
                                          </p:val>
                                        </p:tav>
                                        <p:tav tm="100000">
                                          <p:val>
                                            <p:strVal val="#ppt_w"/>
                                          </p:val>
                                        </p:tav>
                                      </p:tavLst>
                                    </p:anim>
                                    <p:anim calcmode="lin" valueType="num">
                                      <p:cBhvr>
                                        <p:cTn id="30" dur="1000" fill="hold"/>
                                        <p:tgtEl>
                                          <p:spTgt spid="45"/>
                                        </p:tgtEl>
                                        <p:attrNameLst>
                                          <p:attrName>ppt_h</p:attrName>
                                        </p:attrNameLst>
                                      </p:cBhvr>
                                      <p:tavLst>
                                        <p:tav tm="0">
                                          <p:val>
                                            <p:strVal val="#ppt_h"/>
                                          </p:val>
                                        </p:tav>
                                        <p:tav tm="100000">
                                          <p:val>
                                            <p:strVal val="#ppt_h"/>
                                          </p:val>
                                        </p:tav>
                                      </p:tavLst>
                                    </p:anim>
                                    <p:animEffect transition="in" filter="fade">
                                      <p:cBhvr>
                                        <p:cTn id="31" dur="1000"/>
                                        <p:tgtEl>
                                          <p:spTgt spid="45"/>
                                        </p:tgtEl>
                                      </p:cBhvr>
                                    </p:animEffect>
                                  </p:childTnLst>
                                </p:cTn>
                              </p:par>
                              <p:par>
                                <p:cTn id="32" presetID="50" presetClass="entr" presetSubtype="0" decel="100000" fill="hold" grpId="0" nodeType="withEffect">
                                  <p:stCondLst>
                                    <p:cond delay="0"/>
                                  </p:stCondLst>
                                  <p:childTnLst>
                                    <p:set>
                                      <p:cBhvr>
                                        <p:cTn id="33" dur="1" fill="hold">
                                          <p:stCondLst>
                                            <p:cond delay="0"/>
                                          </p:stCondLst>
                                        </p:cTn>
                                        <p:tgtEl>
                                          <p:spTgt spid="42"/>
                                        </p:tgtEl>
                                        <p:attrNameLst>
                                          <p:attrName>style.visibility</p:attrName>
                                        </p:attrNameLst>
                                      </p:cBhvr>
                                      <p:to>
                                        <p:strVal val="visible"/>
                                      </p:to>
                                    </p:set>
                                    <p:anim calcmode="lin" valueType="num">
                                      <p:cBhvr>
                                        <p:cTn id="34" dur="1000" fill="hold"/>
                                        <p:tgtEl>
                                          <p:spTgt spid="42"/>
                                        </p:tgtEl>
                                        <p:attrNameLst>
                                          <p:attrName>ppt_w</p:attrName>
                                        </p:attrNameLst>
                                      </p:cBhvr>
                                      <p:tavLst>
                                        <p:tav tm="0">
                                          <p:val>
                                            <p:strVal val="#ppt_w+.3"/>
                                          </p:val>
                                        </p:tav>
                                        <p:tav tm="100000">
                                          <p:val>
                                            <p:strVal val="#ppt_w"/>
                                          </p:val>
                                        </p:tav>
                                      </p:tavLst>
                                    </p:anim>
                                    <p:anim calcmode="lin" valueType="num">
                                      <p:cBhvr>
                                        <p:cTn id="35" dur="1000" fill="hold"/>
                                        <p:tgtEl>
                                          <p:spTgt spid="42"/>
                                        </p:tgtEl>
                                        <p:attrNameLst>
                                          <p:attrName>ppt_h</p:attrName>
                                        </p:attrNameLst>
                                      </p:cBhvr>
                                      <p:tavLst>
                                        <p:tav tm="0">
                                          <p:val>
                                            <p:strVal val="#ppt_h"/>
                                          </p:val>
                                        </p:tav>
                                        <p:tav tm="100000">
                                          <p:val>
                                            <p:strVal val="#ppt_h"/>
                                          </p:val>
                                        </p:tav>
                                      </p:tavLst>
                                    </p:anim>
                                    <p:animEffect transition="in" filter="fade">
                                      <p:cBhvr>
                                        <p:cTn id="36" dur="1000"/>
                                        <p:tgtEl>
                                          <p:spTgt spid="42"/>
                                        </p:tgtEl>
                                      </p:cBhvr>
                                    </p:animEffect>
                                  </p:childTnLst>
                                </p:cTn>
                              </p:par>
                              <p:par>
                                <p:cTn id="37" presetID="50" presetClass="entr" presetSubtype="0" decel="10000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1000" fill="hold"/>
                                        <p:tgtEl>
                                          <p:spTgt spid="44"/>
                                        </p:tgtEl>
                                        <p:attrNameLst>
                                          <p:attrName>ppt_w</p:attrName>
                                        </p:attrNameLst>
                                      </p:cBhvr>
                                      <p:tavLst>
                                        <p:tav tm="0">
                                          <p:val>
                                            <p:strVal val="#ppt_w+.3"/>
                                          </p:val>
                                        </p:tav>
                                        <p:tav tm="100000">
                                          <p:val>
                                            <p:strVal val="#ppt_w"/>
                                          </p:val>
                                        </p:tav>
                                      </p:tavLst>
                                    </p:anim>
                                    <p:anim calcmode="lin" valueType="num">
                                      <p:cBhvr>
                                        <p:cTn id="40" dur="1000" fill="hold"/>
                                        <p:tgtEl>
                                          <p:spTgt spid="44"/>
                                        </p:tgtEl>
                                        <p:attrNameLst>
                                          <p:attrName>ppt_h</p:attrName>
                                        </p:attrNameLst>
                                      </p:cBhvr>
                                      <p:tavLst>
                                        <p:tav tm="0">
                                          <p:val>
                                            <p:strVal val="#ppt_h"/>
                                          </p:val>
                                        </p:tav>
                                        <p:tav tm="100000">
                                          <p:val>
                                            <p:strVal val="#ppt_h"/>
                                          </p:val>
                                        </p:tav>
                                      </p:tavLst>
                                    </p:anim>
                                    <p:animEffect transition="in" filter="fade">
                                      <p:cBhvr>
                                        <p:cTn id="41" dur="1000"/>
                                        <p:tgtEl>
                                          <p:spTgt spid="44"/>
                                        </p:tgtEl>
                                      </p:cBhvr>
                                    </p:animEffect>
                                  </p:childTnLst>
                                </p:cTn>
                              </p:par>
                            </p:childTnLst>
                          </p:cTn>
                        </p:par>
                      </p:childTnLst>
                    </p:cTn>
                  </p:par>
                  <p:par>
                    <p:cTn id="42" fill="hold">
                      <p:stCondLst>
                        <p:cond delay="indefinite"/>
                      </p:stCondLst>
                      <p:childTnLst>
                        <p:par>
                          <p:cTn id="43" fill="hold">
                            <p:stCondLst>
                              <p:cond delay="0"/>
                            </p:stCondLst>
                            <p:childTnLst>
                              <p:par>
                                <p:cTn id="44" presetID="50" presetClass="entr" presetSubtype="0" decel="100000" fill="hold" grpId="0" nodeType="clickEffect">
                                  <p:stCondLst>
                                    <p:cond delay="0"/>
                                  </p:stCondLst>
                                  <p:childTnLst>
                                    <p:set>
                                      <p:cBhvr>
                                        <p:cTn id="45" dur="1" fill="hold">
                                          <p:stCondLst>
                                            <p:cond delay="0"/>
                                          </p:stCondLst>
                                        </p:cTn>
                                        <p:tgtEl>
                                          <p:spTgt spid="46"/>
                                        </p:tgtEl>
                                        <p:attrNameLst>
                                          <p:attrName>style.visibility</p:attrName>
                                        </p:attrNameLst>
                                      </p:cBhvr>
                                      <p:to>
                                        <p:strVal val="visible"/>
                                      </p:to>
                                    </p:set>
                                    <p:anim calcmode="lin" valueType="num">
                                      <p:cBhvr>
                                        <p:cTn id="46" dur="1000" fill="hold"/>
                                        <p:tgtEl>
                                          <p:spTgt spid="46"/>
                                        </p:tgtEl>
                                        <p:attrNameLst>
                                          <p:attrName>ppt_w</p:attrName>
                                        </p:attrNameLst>
                                      </p:cBhvr>
                                      <p:tavLst>
                                        <p:tav tm="0">
                                          <p:val>
                                            <p:strVal val="#ppt_w+.3"/>
                                          </p:val>
                                        </p:tav>
                                        <p:tav tm="100000">
                                          <p:val>
                                            <p:strVal val="#ppt_w"/>
                                          </p:val>
                                        </p:tav>
                                      </p:tavLst>
                                    </p:anim>
                                    <p:anim calcmode="lin" valueType="num">
                                      <p:cBhvr>
                                        <p:cTn id="47" dur="1000" fill="hold"/>
                                        <p:tgtEl>
                                          <p:spTgt spid="46"/>
                                        </p:tgtEl>
                                        <p:attrNameLst>
                                          <p:attrName>ppt_h</p:attrName>
                                        </p:attrNameLst>
                                      </p:cBhvr>
                                      <p:tavLst>
                                        <p:tav tm="0">
                                          <p:val>
                                            <p:strVal val="#ppt_h"/>
                                          </p:val>
                                        </p:tav>
                                        <p:tav tm="100000">
                                          <p:val>
                                            <p:strVal val="#ppt_h"/>
                                          </p:val>
                                        </p:tav>
                                      </p:tavLst>
                                    </p:anim>
                                    <p:animEffect transition="in" filter="fade">
                                      <p:cBhvr>
                                        <p:cTn id="48" dur="1000"/>
                                        <p:tgtEl>
                                          <p:spTgt spid="46"/>
                                        </p:tgtEl>
                                      </p:cBhvr>
                                    </p:animEffect>
                                  </p:childTnLst>
                                </p:cTn>
                              </p:par>
                              <p:par>
                                <p:cTn id="49" presetID="50" presetClass="entr" presetSubtype="0" decel="10000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1000" fill="hold"/>
                                        <p:tgtEl>
                                          <p:spTgt spid="47"/>
                                        </p:tgtEl>
                                        <p:attrNameLst>
                                          <p:attrName>ppt_w</p:attrName>
                                        </p:attrNameLst>
                                      </p:cBhvr>
                                      <p:tavLst>
                                        <p:tav tm="0">
                                          <p:val>
                                            <p:strVal val="#ppt_w+.3"/>
                                          </p:val>
                                        </p:tav>
                                        <p:tav tm="100000">
                                          <p:val>
                                            <p:strVal val="#ppt_w"/>
                                          </p:val>
                                        </p:tav>
                                      </p:tavLst>
                                    </p:anim>
                                    <p:anim calcmode="lin" valueType="num">
                                      <p:cBhvr>
                                        <p:cTn id="52" dur="1000" fill="hold"/>
                                        <p:tgtEl>
                                          <p:spTgt spid="47"/>
                                        </p:tgtEl>
                                        <p:attrNameLst>
                                          <p:attrName>ppt_h</p:attrName>
                                        </p:attrNameLst>
                                      </p:cBhvr>
                                      <p:tavLst>
                                        <p:tav tm="0">
                                          <p:val>
                                            <p:strVal val="#ppt_h"/>
                                          </p:val>
                                        </p:tav>
                                        <p:tav tm="100000">
                                          <p:val>
                                            <p:strVal val="#ppt_h"/>
                                          </p:val>
                                        </p:tav>
                                      </p:tavLst>
                                    </p:anim>
                                    <p:animEffect transition="in" filter="fade">
                                      <p:cBhvr>
                                        <p:cTn id="53" dur="1000"/>
                                        <p:tgtEl>
                                          <p:spTgt spid="47"/>
                                        </p:tgtEl>
                                      </p:cBhvr>
                                    </p:animEffect>
                                  </p:childTnLst>
                                </p:cTn>
                              </p:par>
                              <p:par>
                                <p:cTn id="54" presetID="50" presetClass="entr" presetSubtype="0" decel="100000" fill="hold" grpId="0" nodeType="withEffect">
                                  <p:stCondLst>
                                    <p:cond delay="0"/>
                                  </p:stCondLst>
                                  <p:childTnLst>
                                    <p:set>
                                      <p:cBhvr>
                                        <p:cTn id="55" dur="1" fill="hold">
                                          <p:stCondLst>
                                            <p:cond delay="0"/>
                                          </p:stCondLst>
                                        </p:cTn>
                                        <p:tgtEl>
                                          <p:spTgt spid="48"/>
                                        </p:tgtEl>
                                        <p:attrNameLst>
                                          <p:attrName>style.visibility</p:attrName>
                                        </p:attrNameLst>
                                      </p:cBhvr>
                                      <p:to>
                                        <p:strVal val="visible"/>
                                      </p:to>
                                    </p:set>
                                    <p:anim calcmode="lin" valueType="num">
                                      <p:cBhvr>
                                        <p:cTn id="56" dur="1000" fill="hold"/>
                                        <p:tgtEl>
                                          <p:spTgt spid="48"/>
                                        </p:tgtEl>
                                        <p:attrNameLst>
                                          <p:attrName>ppt_w</p:attrName>
                                        </p:attrNameLst>
                                      </p:cBhvr>
                                      <p:tavLst>
                                        <p:tav tm="0">
                                          <p:val>
                                            <p:strVal val="#ppt_w+.3"/>
                                          </p:val>
                                        </p:tav>
                                        <p:tav tm="100000">
                                          <p:val>
                                            <p:strVal val="#ppt_w"/>
                                          </p:val>
                                        </p:tav>
                                      </p:tavLst>
                                    </p:anim>
                                    <p:anim calcmode="lin" valueType="num">
                                      <p:cBhvr>
                                        <p:cTn id="57" dur="1000" fill="hold"/>
                                        <p:tgtEl>
                                          <p:spTgt spid="48"/>
                                        </p:tgtEl>
                                        <p:attrNameLst>
                                          <p:attrName>ppt_h</p:attrName>
                                        </p:attrNameLst>
                                      </p:cBhvr>
                                      <p:tavLst>
                                        <p:tav tm="0">
                                          <p:val>
                                            <p:strVal val="#ppt_h"/>
                                          </p:val>
                                        </p:tav>
                                        <p:tav tm="100000">
                                          <p:val>
                                            <p:strVal val="#ppt_h"/>
                                          </p:val>
                                        </p:tav>
                                      </p:tavLst>
                                    </p:anim>
                                    <p:animEffect transition="in" filter="fade">
                                      <p:cBhvr>
                                        <p:cTn id="58" dur="1000"/>
                                        <p:tgtEl>
                                          <p:spTgt spid="48"/>
                                        </p:tgtEl>
                                      </p:cBhvr>
                                    </p:animEffect>
                                  </p:childTnLst>
                                </p:cTn>
                              </p:par>
                              <p:par>
                                <p:cTn id="59" presetID="50" presetClass="entr" presetSubtype="0" decel="100000" fill="hold" grpId="0" nodeType="withEffect">
                                  <p:stCondLst>
                                    <p:cond delay="0"/>
                                  </p:stCondLst>
                                  <p:childTnLst>
                                    <p:set>
                                      <p:cBhvr>
                                        <p:cTn id="60" dur="1" fill="hold">
                                          <p:stCondLst>
                                            <p:cond delay="0"/>
                                          </p:stCondLst>
                                        </p:cTn>
                                        <p:tgtEl>
                                          <p:spTgt spid="51"/>
                                        </p:tgtEl>
                                        <p:attrNameLst>
                                          <p:attrName>style.visibility</p:attrName>
                                        </p:attrNameLst>
                                      </p:cBhvr>
                                      <p:to>
                                        <p:strVal val="visible"/>
                                      </p:to>
                                    </p:set>
                                    <p:anim calcmode="lin" valueType="num">
                                      <p:cBhvr>
                                        <p:cTn id="61" dur="1000" fill="hold"/>
                                        <p:tgtEl>
                                          <p:spTgt spid="51"/>
                                        </p:tgtEl>
                                        <p:attrNameLst>
                                          <p:attrName>ppt_w</p:attrName>
                                        </p:attrNameLst>
                                      </p:cBhvr>
                                      <p:tavLst>
                                        <p:tav tm="0">
                                          <p:val>
                                            <p:strVal val="#ppt_w+.3"/>
                                          </p:val>
                                        </p:tav>
                                        <p:tav tm="100000">
                                          <p:val>
                                            <p:strVal val="#ppt_w"/>
                                          </p:val>
                                        </p:tav>
                                      </p:tavLst>
                                    </p:anim>
                                    <p:anim calcmode="lin" valueType="num">
                                      <p:cBhvr>
                                        <p:cTn id="62" dur="1000" fill="hold"/>
                                        <p:tgtEl>
                                          <p:spTgt spid="51"/>
                                        </p:tgtEl>
                                        <p:attrNameLst>
                                          <p:attrName>ppt_h</p:attrName>
                                        </p:attrNameLst>
                                      </p:cBhvr>
                                      <p:tavLst>
                                        <p:tav tm="0">
                                          <p:val>
                                            <p:strVal val="#ppt_h"/>
                                          </p:val>
                                        </p:tav>
                                        <p:tav tm="100000">
                                          <p:val>
                                            <p:strVal val="#ppt_h"/>
                                          </p:val>
                                        </p:tav>
                                      </p:tavLst>
                                    </p:anim>
                                    <p:animEffect transition="in" filter="fade">
                                      <p:cBhvr>
                                        <p:cTn id="63" dur="1000"/>
                                        <p:tgtEl>
                                          <p:spTgt spid="51"/>
                                        </p:tgtEl>
                                      </p:cBhvr>
                                    </p:animEffect>
                                  </p:childTnLst>
                                </p:cTn>
                              </p:par>
                              <p:par>
                                <p:cTn id="64" presetID="50" presetClass="entr" presetSubtype="0" decel="100000" fill="hold" grpId="0" nodeType="withEffect">
                                  <p:stCondLst>
                                    <p:cond delay="0"/>
                                  </p:stCondLst>
                                  <p:childTnLst>
                                    <p:set>
                                      <p:cBhvr>
                                        <p:cTn id="65" dur="1" fill="hold">
                                          <p:stCondLst>
                                            <p:cond delay="0"/>
                                          </p:stCondLst>
                                        </p:cTn>
                                        <p:tgtEl>
                                          <p:spTgt spid="50"/>
                                        </p:tgtEl>
                                        <p:attrNameLst>
                                          <p:attrName>style.visibility</p:attrName>
                                        </p:attrNameLst>
                                      </p:cBhvr>
                                      <p:to>
                                        <p:strVal val="visible"/>
                                      </p:to>
                                    </p:set>
                                    <p:anim calcmode="lin" valueType="num">
                                      <p:cBhvr>
                                        <p:cTn id="66" dur="1000" fill="hold"/>
                                        <p:tgtEl>
                                          <p:spTgt spid="50"/>
                                        </p:tgtEl>
                                        <p:attrNameLst>
                                          <p:attrName>ppt_w</p:attrName>
                                        </p:attrNameLst>
                                      </p:cBhvr>
                                      <p:tavLst>
                                        <p:tav tm="0">
                                          <p:val>
                                            <p:strVal val="#ppt_w+.3"/>
                                          </p:val>
                                        </p:tav>
                                        <p:tav tm="100000">
                                          <p:val>
                                            <p:strVal val="#ppt_w"/>
                                          </p:val>
                                        </p:tav>
                                      </p:tavLst>
                                    </p:anim>
                                    <p:anim calcmode="lin" valueType="num">
                                      <p:cBhvr>
                                        <p:cTn id="67" dur="1000" fill="hold"/>
                                        <p:tgtEl>
                                          <p:spTgt spid="50"/>
                                        </p:tgtEl>
                                        <p:attrNameLst>
                                          <p:attrName>ppt_h</p:attrName>
                                        </p:attrNameLst>
                                      </p:cBhvr>
                                      <p:tavLst>
                                        <p:tav tm="0">
                                          <p:val>
                                            <p:strVal val="#ppt_h"/>
                                          </p:val>
                                        </p:tav>
                                        <p:tav tm="100000">
                                          <p:val>
                                            <p:strVal val="#ppt_h"/>
                                          </p:val>
                                        </p:tav>
                                      </p:tavLst>
                                    </p:anim>
                                    <p:animEffect transition="in" filter="fade">
                                      <p:cBhvr>
                                        <p:cTn id="68" dur="1000"/>
                                        <p:tgtEl>
                                          <p:spTgt spid="50"/>
                                        </p:tgtEl>
                                      </p:cBhvr>
                                    </p:animEffect>
                                  </p:childTnLst>
                                </p:cTn>
                              </p:par>
                              <p:par>
                                <p:cTn id="69" presetID="50" presetClass="entr" presetSubtype="0" decel="100000" fill="hold" grpId="0" nodeType="withEffect">
                                  <p:stCondLst>
                                    <p:cond delay="0"/>
                                  </p:stCondLst>
                                  <p:childTnLst>
                                    <p:set>
                                      <p:cBhvr>
                                        <p:cTn id="70" dur="1" fill="hold">
                                          <p:stCondLst>
                                            <p:cond delay="0"/>
                                          </p:stCondLst>
                                        </p:cTn>
                                        <p:tgtEl>
                                          <p:spTgt spid="52"/>
                                        </p:tgtEl>
                                        <p:attrNameLst>
                                          <p:attrName>style.visibility</p:attrName>
                                        </p:attrNameLst>
                                      </p:cBhvr>
                                      <p:to>
                                        <p:strVal val="visible"/>
                                      </p:to>
                                    </p:set>
                                    <p:anim calcmode="lin" valueType="num">
                                      <p:cBhvr>
                                        <p:cTn id="71" dur="1000" fill="hold"/>
                                        <p:tgtEl>
                                          <p:spTgt spid="52"/>
                                        </p:tgtEl>
                                        <p:attrNameLst>
                                          <p:attrName>ppt_w</p:attrName>
                                        </p:attrNameLst>
                                      </p:cBhvr>
                                      <p:tavLst>
                                        <p:tav tm="0">
                                          <p:val>
                                            <p:strVal val="#ppt_w+.3"/>
                                          </p:val>
                                        </p:tav>
                                        <p:tav tm="100000">
                                          <p:val>
                                            <p:strVal val="#ppt_w"/>
                                          </p:val>
                                        </p:tav>
                                      </p:tavLst>
                                    </p:anim>
                                    <p:anim calcmode="lin" valueType="num">
                                      <p:cBhvr>
                                        <p:cTn id="72" dur="1000" fill="hold"/>
                                        <p:tgtEl>
                                          <p:spTgt spid="52"/>
                                        </p:tgtEl>
                                        <p:attrNameLst>
                                          <p:attrName>ppt_h</p:attrName>
                                        </p:attrNameLst>
                                      </p:cBhvr>
                                      <p:tavLst>
                                        <p:tav tm="0">
                                          <p:val>
                                            <p:strVal val="#ppt_h"/>
                                          </p:val>
                                        </p:tav>
                                        <p:tav tm="100000">
                                          <p:val>
                                            <p:strVal val="#ppt_h"/>
                                          </p:val>
                                        </p:tav>
                                      </p:tavLst>
                                    </p:anim>
                                    <p:animEffect transition="in" filter="fade">
                                      <p:cBhvr>
                                        <p:cTn id="73" dur="1000"/>
                                        <p:tgtEl>
                                          <p:spTgt spid="52"/>
                                        </p:tgtEl>
                                      </p:cBhvr>
                                    </p:animEffect>
                                  </p:childTnLst>
                                </p:cTn>
                              </p:par>
                              <p:par>
                                <p:cTn id="74" presetID="50" presetClass="entr" presetSubtype="0" decel="100000" fill="hold" grpId="0" nodeType="withEffect">
                                  <p:stCondLst>
                                    <p:cond delay="0"/>
                                  </p:stCondLst>
                                  <p:childTnLst>
                                    <p:set>
                                      <p:cBhvr>
                                        <p:cTn id="75" dur="1" fill="hold">
                                          <p:stCondLst>
                                            <p:cond delay="0"/>
                                          </p:stCondLst>
                                        </p:cTn>
                                        <p:tgtEl>
                                          <p:spTgt spid="49"/>
                                        </p:tgtEl>
                                        <p:attrNameLst>
                                          <p:attrName>style.visibility</p:attrName>
                                        </p:attrNameLst>
                                      </p:cBhvr>
                                      <p:to>
                                        <p:strVal val="visible"/>
                                      </p:to>
                                    </p:set>
                                    <p:anim calcmode="lin" valueType="num">
                                      <p:cBhvr>
                                        <p:cTn id="76" dur="1000" fill="hold"/>
                                        <p:tgtEl>
                                          <p:spTgt spid="49"/>
                                        </p:tgtEl>
                                        <p:attrNameLst>
                                          <p:attrName>ppt_w</p:attrName>
                                        </p:attrNameLst>
                                      </p:cBhvr>
                                      <p:tavLst>
                                        <p:tav tm="0">
                                          <p:val>
                                            <p:strVal val="#ppt_w+.3"/>
                                          </p:val>
                                        </p:tav>
                                        <p:tav tm="100000">
                                          <p:val>
                                            <p:strVal val="#ppt_w"/>
                                          </p:val>
                                        </p:tav>
                                      </p:tavLst>
                                    </p:anim>
                                    <p:anim calcmode="lin" valueType="num">
                                      <p:cBhvr>
                                        <p:cTn id="77" dur="1000" fill="hold"/>
                                        <p:tgtEl>
                                          <p:spTgt spid="49"/>
                                        </p:tgtEl>
                                        <p:attrNameLst>
                                          <p:attrName>ppt_h</p:attrName>
                                        </p:attrNameLst>
                                      </p:cBhvr>
                                      <p:tavLst>
                                        <p:tav tm="0">
                                          <p:val>
                                            <p:strVal val="#ppt_h"/>
                                          </p:val>
                                        </p:tav>
                                        <p:tav tm="100000">
                                          <p:val>
                                            <p:strVal val="#ppt_h"/>
                                          </p:val>
                                        </p:tav>
                                      </p:tavLst>
                                    </p:anim>
                                    <p:animEffect transition="in" filter="fade">
                                      <p:cBhvr>
                                        <p:cTn id="78" dur="1000"/>
                                        <p:tgtEl>
                                          <p:spTgt spid="49"/>
                                        </p:tgtEl>
                                      </p:cBhvr>
                                    </p:animEffect>
                                  </p:childTnLst>
                                </p:cTn>
                              </p:par>
                            </p:childTnLst>
                          </p:cTn>
                        </p:par>
                      </p:childTnLst>
                    </p:cTn>
                  </p:par>
                  <p:par>
                    <p:cTn id="79" fill="hold">
                      <p:stCondLst>
                        <p:cond delay="indefinite"/>
                      </p:stCondLst>
                      <p:childTnLst>
                        <p:par>
                          <p:cTn id="80" fill="hold">
                            <p:stCondLst>
                              <p:cond delay="0"/>
                            </p:stCondLst>
                            <p:childTnLst>
                              <p:par>
                                <p:cTn id="81" presetID="50" presetClass="entr" presetSubtype="0" decel="100000" fill="hold" grpId="0" nodeType="clickEffect">
                                  <p:stCondLst>
                                    <p:cond delay="0"/>
                                  </p:stCondLst>
                                  <p:childTnLst>
                                    <p:set>
                                      <p:cBhvr>
                                        <p:cTn id="82" dur="1" fill="hold">
                                          <p:stCondLst>
                                            <p:cond delay="0"/>
                                          </p:stCondLst>
                                        </p:cTn>
                                        <p:tgtEl>
                                          <p:spTgt spid="11"/>
                                        </p:tgtEl>
                                        <p:attrNameLst>
                                          <p:attrName>style.visibility</p:attrName>
                                        </p:attrNameLst>
                                      </p:cBhvr>
                                      <p:to>
                                        <p:strVal val="visible"/>
                                      </p:to>
                                    </p:set>
                                    <p:anim calcmode="lin" valueType="num">
                                      <p:cBhvr>
                                        <p:cTn id="83" dur="1000" fill="hold"/>
                                        <p:tgtEl>
                                          <p:spTgt spid="11"/>
                                        </p:tgtEl>
                                        <p:attrNameLst>
                                          <p:attrName>ppt_w</p:attrName>
                                        </p:attrNameLst>
                                      </p:cBhvr>
                                      <p:tavLst>
                                        <p:tav tm="0">
                                          <p:val>
                                            <p:strVal val="#ppt_w+.3"/>
                                          </p:val>
                                        </p:tav>
                                        <p:tav tm="100000">
                                          <p:val>
                                            <p:strVal val="#ppt_w"/>
                                          </p:val>
                                        </p:tav>
                                      </p:tavLst>
                                    </p:anim>
                                    <p:anim calcmode="lin" valueType="num">
                                      <p:cBhvr>
                                        <p:cTn id="84" dur="1000" fill="hold"/>
                                        <p:tgtEl>
                                          <p:spTgt spid="11"/>
                                        </p:tgtEl>
                                        <p:attrNameLst>
                                          <p:attrName>ppt_h</p:attrName>
                                        </p:attrNameLst>
                                      </p:cBhvr>
                                      <p:tavLst>
                                        <p:tav tm="0">
                                          <p:val>
                                            <p:strVal val="#ppt_h"/>
                                          </p:val>
                                        </p:tav>
                                        <p:tav tm="100000">
                                          <p:val>
                                            <p:strVal val="#ppt_h"/>
                                          </p:val>
                                        </p:tav>
                                      </p:tavLst>
                                    </p:anim>
                                    <p:animEffect transition="in" filter="fade">
                                      <p:cBhvr>
                                        <p:cTn id="85" dur="1000"/>
                                        <p:tgtEl>
                                          <p:spTgt spid="11"/>
                                        </p:tgtEl>
                                      </p:cBhvr>
                                    </p:animEffect>
                                  </p:childTnLst>
                                </p:cTn>
                              </p:par>
                              <p:par>
                                <p:cTn id="86" presetID="50" presetClass="entr" presetSubtype="0" decel="100000" fill="hold" grpId="0" nodeType="withEffect">
                                  <p:stCondLst>
                                    <p:cond delay="0"/>
                                  </p:stCondLst>
                                  <p:childTnLst>
                                    <p:set>
                                      <p:cBhvr>
                                        <p:cTn id="87" dur="1" fill="hold">
                                          <p:stCondLst>
                                            <p:cond delay="0"/>
                                          </p:stCondLst>
                                        </p:cTn>
                                        <p:tgtEl>
                                          <p:spTgt spid="12"/>
                                        </p:tgtEl>
                                        <p:attrNameLst>
                                          <p:attrName>style.visibility</p:attrName>
                                        </p:attrNameLst>
                                      </p:cBhvr>
                                      <p:to>
                                        <p:strVal val="visible"/>
                                      </p:to>
                                    </p:set>
                                    <p:anim calcmode="lin" valueType="num">
                                      <p:cBhvr>
                                        <p:cTn id="88" dur="1000" fill="hold"/>
                                        <p:tgtEl>
                                          <p:spTgt spid="12"/>
                                        </p:tgtEl>
                                        <p:attrNameLst>
                                          <p:attrName>ppt_w</p:attrName>
                                        </p:attrNameLst>
                                      </p:cBhvr>
                                      <p:tavLst>
                                        <p:tav tm="0">
                                          <p:val>
                                            <p:strVal val="#ppt_w+.3"/>
                                          </p:val>
                                        </p:tav>
                                        <p:tav tm="100000">
                                          <p:val>
                                            <p:strVal val="#ppt_w"/>
                                          </p:val>
                                        </p:tav>
                                      </p:tavLst>
                                    </p:anim>
                                    <p:anim calcmode="lin" valueType="num">
                                      <p:cBhvr>
                                        <p:cTn id="89" dur="1000" fill="hold"/>
                                        <p:tgtEl>
                                          <p:spTgt spid="12"/>
                                        </p:tgtEl>
                                        <p:attrNameLst>
                                          <p:attrName>ppt_h</p:attrName>
                                        </p:attrNameLst>
                                      </p:cBhvr>
                                      <p:tavLst>
                                        <p:tav tm="0">
                                          <p:val>
                                            <p:strVal val="#ppt_h"/>
                                          </p:val>
                                        </p:tav>
                                        <p:tav tm="100000">
                                          <p:val>
                                            <p:strVal val="#ppt_h"/>
                                          </p:val>
                                        </p:tav>
                                      </p:tavLst>
                                    </p:anim>
                                    <p:animEffect transition="in" filter="fade">
                                      <p:cBhvr>
                                        <p:cTn id="90" dur="1000"/>
                                        <p:tgtEl>
                                          <p:spTgt spid="12"/>
                                        </p:tgtEl>
                                      </p:cBhvr>
                                    </p:animEffect>
                                  </p:childTnLst>
                                </p:cTn>
                              </p:par>
                              <p:par>
                                <p:cTn id="91" presetID="50" presetClass="entr" presetSubtype="0" decel="100000" fill="hold" grpId="0" nodeType="with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p:cTn id="93" dur="1000" fill="hold"/>
                                        <p:tgtEl>
                                          <p:spTgt spid="13"/>
                                        </p:tgtEl>
                                        <p:attrNameLst>
                                          <p:attrName>ppt_w</p:attrName>
                                        </p:attrNameLst>
                                      </p:cBhvr>
                                      <p:tavLst>
                                        <p:tav tm="0">
                                          <p:val>
                                            <p:strVal val="#ppt_w+.3"/>
                                          </p:val>
                                        </p:tav>
                                        <p:tav tm="100000">
                                          <p:val>
                                            <p:strVal val="#ppt_w"/>
                                          </p:val>
                                        </p:tav>
                                      </p:tavLst>
                                    </p:anim>
                                    <p:anim calcmode="lin" valueType="num">
                                      <p:cBhvr>
                                        <p:cTn id="94" dur="1000" fill="hold"/>
                                        <p:tgtEl>
                                          <p:spTgt spid="13"/>
                                        </p:tgtEl>
                                        <p:attrNameLst>
                                          <p:attrName>ppt_h</p:attrName>
                                        </p:attrNameLst>
                                      </p:cBhvr>
                                      <p:tavLst>
                                        <p:tav tm="0">
                                          <p:val>
                                            <p:strVal val="#ppt_h"/>
                                          </p:val>
                                        </p:tav>
                                        <p:tav tm="100000">
                                          <p:val>
                                            <p:strVal val="#ppt_h"/>
                                          </p:val>
                                        </p:tav>
                                      </p:tavLst>
                                    </p:anim>
                                    <p:animEffect transition="in" filter="fade">
                                      <p:cBhvr>
                                        <p:cTn id="95" dur="1000"/>
                                        <p:tgtEl>
                                          <p:spTgt spid="13"/>
                                        </p:tgtEl>
                                      </p:cBhvr>
                                    </p:animEffect>
                                  </p:childTnLst>
                                </p:cTn>
                              </p:par>
                              <p:par>
                                <p:cTn id="96" presetID="50" presetClass="entr" presetSubtype="0" decel="100000" fill="hold" grpId="0" nodeType="withEffect">
                                  <p:stCondLst>
                                    <p:cond delay="0"/>
                                  </p:stCondLst>
                                  <p:childTnLst>
                                    <p:set>
                                      <p:cBhvr>
                                        <p:cTn id="97" dur="1" fill="hold">
                                          <p:stCondLst>
                                            <p:cond delay="0"/>
                                          </p:stCondLst>
                                        </p:cTn>
                                        <p:tgtEl>
                                          <p:spTgt spid="16"/>
                                        </p:tgtEl>
                                        <p:attrNameLst>
                                          <p:attrName>style.visibility</p:attrName>
                                        </p:attrNameLst>
                                      </p:cBhvr>
                                      <p:to>
                                        <p:strVal val="visible"/>
                                      </p:to>
                                    </p:set>
                                    <p:anim calcmode="lin" valueType="num">
                                      <p:cBhvr>
                                        <p:cTn id="98" dur="1000" fill="hold"/>
                                        <p:tgtEl>
                                          <p:spTgt spid="16"/>
                                        </p:tgtEl>
                                        <p:attrNameLst>
                                          <p:attrName>ppt_w</p:attrName>
                                        </p:attrNameLst>
                                      </p:cBhvr>
                                      <p:tavLst>
                                        <p:tav tm="0">
                                          <p:val>
                                            <p:strVal val="#ppt_w+.3"/>
                                          </p:val>
                                        </p:tav>
                                        <p:tav tm="100000">
                                          <p:val>
                                            <p:strVal val="#ppt_w"/>
                                          </p:val>
                                        </p:tav>
                                      </p:tavLst>
                                    </p:anim>
                                    <p:anim calcmode="lin" valueType="num">
                                      <p:cBhvr>
                                        <p:cTn id="99" dur="1000" fill="hold"/>
                                        <p:tgtEl>
                                          <p:spTgt spid="16"/>
                                        </p:tgtEl>
                                        <p:attrNameLst>
                                          <p:attrName>ppt_h</p:attrName>
                                        </p:attrNameLst>
                                      </p:cBhvr>
                                      <p:tavLst>
                                        <p:tav tm="0">
                                          <p:val>
                                            <p:strVal val="#ppt_h"/>
                                          </p:val>
                                        </p:tav>
                                        <p:tav tm="100000">
                                          <p:val>
                                            <p:strVal val="#ppt_h"/>
                                          </p:val>
                                        </p:tav>
                                      </p:tavLst>
                                    </p:anim>
                                    <p:animEffect transition="in" filter="fade">
                                      <p:cBhvr>
                                        <p:cTn id="100" dur="1000"/>
                                        <p:tgtEl>
                                          <p:spTgt spid="16"/>
                                        </p:tgtEl>
                                      </p:cBhvr>
                                    </p:animEffect>
                                  </p:childTnLst>
                                </p:cTn>
                              </p:par>
                              <p:par>
                                <p:cTn id="101" presetID="50" presetClass="entr" presetSubtype="0" decel="100000" fill="hold" grpId="0" nodeType="withEffect">
                                  <p:stCondLst>
                                    <p:cond delay="0"/>
                                  </p:stCondLst>
                                  <p:childTnLst>
                                    <p:set>
                                      <p:cBhvr>
                                        <p:cTn id="102" dur="1" fill="hold">
                                          <p:stCondLst>
                                            <p:cond delay="0"/>
                                          </p:stCondLst>
                                        </p:cTn>
                                        <p:tgtEl>
                                          <p:spTgt spid="15"/>
                                        </p:tgtEl>
                                        <p:attrNameLst>
                                          <p:attrName>style.visibility</p:attrName>
                                        </p:attrNameLst>
                                      </p:cBhvr>
                                      <p:to>
                                        <p:strVal val="visible"/>
                                      </p:to>
                                    </p:set>
                                    <p:anim calcmode="lin" valueType="num">
                                      <p:cBhvr>
                                        <p:cTn id="103" dur="1000" fill="hold"/>
                                        <p:tgtEl>
                                          <p:spTgt spid="15"/>
                                        </p:tgtEl>
                                        <p:attrNameLst>
                                          <p:attrName>ppt_w</p:attrName>
                                        </p:attrNameLst>
                                      </p:cBhvr>
                                      <p:tavLst>
                                        <p:tav tm="0">
                                          <p:val>
                                            <p:strVal val="#ppt_w+.3"/>
                                          </p:val>
                                        </p:tav>
                                        <p:tav tm="100000">
                                          <p:val>
                                            <p:strVal val="#ppt_w"/>
                                          </p:val>
                                        </p:tav>
                                      </p:tavLst>
                                    </p:anim>
                                    <p:anim calcmode="lin" valueType="num">
                                      <p:cBhvr>
                                        <p:cTn id="104" dur="1000" fill="hold"/>
                                        <p:tgtEl>
                                          <p:spTgt spid="15"/>
                                        </p:tgtEl>
                                        <p:attrNameLst>
                                          <p:attrName>ppt_h</p:attrName>
                                        </p:attrNameLst>
                                      </p:cBhvr>
                                      <p:tavLst>
                                        <p:tav tm="0">
                                          <p:val>
                                            <p:strVal val="#ppt_h"/>
                                          </p:val>
                                        </p:tav>
                                        <p:tav tm="100000">
                                          <p:val>
                                            <p:strVal val="#ppt_h"/>
                                          </p:val>
                                        </p:tav>
                                      </p:tavLst>
                                    </p:anim>
                                    <p:animEffect transition="in" filter="fade">
                                      <p:cBhvr>
                                        <p:cTn id="105" dur="1000"/>
                                        <p:tgtEl>
                                          <p:spTgt spid="15"/>
                                        </p:tgtEl>
                                      </p:cBhvr>
                                    </p:animEffect>
                                  </p:childTnLst>
                                </p:cTn>
                              </p:par>
                              <p:par>
                                <p:cTn id="106" presetID="50" presetClass="entr" presetSubtype="0" decel="100000" fill="hold" grpId="0" nodeType="withEffect">
                                  <p:stCondLst>
                                    <p:cond delay="0"/>
                                  </p:stCondLst>
                                  <p:childTnLst>
                                    <p:set>
                                      <p:cBhvr>
                                        <p:cTn id="107" dur="1" fill="hold">
                                          <p:stCondLst>
                                            <p:cond delay="0"/>
                                          </p:stCondLst>
                                        </p:cTn>
                                        <p:tgtEl>
                                          <p:spTgt spid="17"/>
                                        </p:tgtEl>
                                        <p:attrNameLst>
                                          <p:attrName>style.visibility</p:attrName>
                                        </p:attrNameLst>
                                      </p:cBhvr>
                                      <p:to>
                                        <p:strVal val="visible"/>
                                      </p:to>
                                    </p:set>
                                    <p:anim calcmode="lin" valueType="num">
                                      <p:cBhvr>
                                        <p:cTn id="108" dur="1000" fill="hold"/>
                                        <p:tgtEl>
                                          <p:spTgt spid="17"/>
                                        </p:tgtEl>
                                        <p:attrNameLst>
                                          <p:attrName>ppt_w</p:attrName>
                                        </p:attrNameLst>
                                      </p:cBhvr>
                                      <p:tavLst>
                                        <p:tav tm="0">
                                          <p:val>
                                            <p:strVal val="#ppt_w+.3"/>
                                          </p:val>
                                        </p:tav>
                                        <p:tav tm="100000">
                                          <p:val>
                                            <p:strVal val="#ppt_w"/>
                                          </p:val>
                                        </p:tav>
                                      </p:tavLst>
                                    </p:anim>
                                    <p:anim calcmode="lin" valueType="num">
                                      <p:cBhvr>
                                        <p:cTn id="109" dur="1000" fill="hold"/>
                                        <p:tgtEl>
                                          <p:spTgt spid="17"/>
                                        </p:tgtEl>
                                        <p:attrNameLst>
                                          <p:attrName>ppt_h</p:attrName>
                                        </p:attrNameLst>
                                      </p:cBhvr>
                                      <p:tavLst>
                                        <p:tav tm="0">
                                          <p:val>
                                            <p:strVal val="#ppt_h"/>
                                          </p:val>
                                        </p:tav>
                                        <p:tav tm="100000">
                                          <p:val>
                                            <p:strVal val="#ppt_h"/>
                                          </p:val>
                                        </p:tav>
                                      </p:tavLst>
                                    </p:anim>
                                    <p:animEffect transition="in" filter="fade">
                                      <p:cBhvr>
                                        <p:cTn id="110" dur="1000"/>
                                        <p:tgtEl>
                                          <p:spTgt spid="17"/>
                                        </p:tgtEl>
                                      </p:cBhvr>
                                    </p:animEffect>
                                  </p:childTnLst>
                                </p:cTn>
                              </p:par>
                              <p:par>
                                <p:cTn id="111" presetID="50" presetClass="entr" presetSubtype="0" decel="100000" fill="hold" grpId="0" nodeType="withEffect">
                                  <p:stCondLst>
                                    <p:cond delay="0"/>
                                  </p:stCondLst>
                                  <p:childTnLst>
                                    <p:set>
                                      <p:cBhvr>
                                        <p:cTn id="112" dur="1" fill="hold">
                                          <p:stCondLst>
                                            <p:cond delay="0"/>
                                          </p:stCondLst>
                                        </p:cTn>
                                        <p:tgtEl>
                                          <p:spTgt spid="14"/>
                                        </p:tgtEl>
                                        <p:attrNameLst>
                                          <p:attrName>style.visibility</p:attrName>
                                        </p:attrNameLst>
                                      </p:cBhvr>
                                      <p:to>
                                        <p:strVal val="visible"/>
                                      </p:to>
                                    </p:set>
                                    <p:anim calcmode="lin" valueType="num">
                                      <p:cBhvr>
                                        <p:cTn id="113" dur="1000" fill="hold"/>
                                        <p:tgtEl>
                                          <p:spTgt spid="14"/>
                                        </p:tgtEl>
                                        <p:attrNameLst>
                                          <p:attrName>ppt_w</p:attrName>
                                        </p:attrNameLst>
                                      </p:cBhvr>
                                      <p:tavLst>
                                        <p:tav tm="0">
                                          <p:val>
                                            <p:strVal val="#ppt_w+.3"/>
                                          </p:val>
                                        </p:tav>
                                        <p:tav tm="100000">
                                          <p:val>
                                            <p:strVal val="#ppt_w"/>
                                          </p:val>
                                        </p:tav>
                                      </p:tavLst>
                                    </p:anim>
                                    <p:anim calcmode="lin" valueType="num">
                                      <p:cBhvr>
                                        <p:cTn id="114" dur="1000" fill="hold"/>
                                        <p:tgtEl>
                                          <p:spTgt spid="14"/>
                                        </p:tgtEl>
                                        <p:attrNameLst>
                                          <p:attrName>ppt_h</p:attrName>
                                        </p:attrNameLst>
                                      </p:cBhvr>
                                      <p:tavLst>
                                        <p:tav tm="0">
                                          <p:val>
                                            <p:strVal val="#ppt_h"/>
                                          </p:val>
                                        </p:tav>
                                        <p:tav tm="100000">
                                          <p:val>
                                            <p:strVal val="#ppt_h"/>
                                          </p:val>
                                        </p:tav>
                                      </p:tavLst>
                                    </p:anim>
                                    <p:animEffect transition="in" filter="fade">
                                      <p:cBhvr>
                                        <p:cTn id="115" dur="1000"/>
                                        <p:tgtEl>
                                          <p:spTgt spid="14"/>
                                        </p:tgtEl>
                                      </p:cBhvr>
                                    </p:animEffect>
                                  </p:childTnLst>
                                </p:cTn>
                              </p:par>
                            </p:childTnLst>
                          </p:cTn>
                        </p:par>
                      </p:childTnLst>
                    </p:cTn>
                  </p:par>
                  <p:par>
                    <p:cTn id="116" fill="hold">
                      <p:stCondLst>
                        <p:cond delay="indefinite"/>
                      </p:stCondLst>
                      <p:childTnLst>
                        <p:par>
                          <p:cTn id="117" fill="hold">
                            <p:stCondLst>
                              <p:cond delay="0"/>
                            </p:stCondLst>
                            <p:childTnLst>
                              <p:par>
                                <p:cTn id="118" presetID="50" presetClass="entr" presetSubtype="0" decel="100000" fill="hold" grpId="0" nodeType="clickEffect">
                                  <p:stCondLst>
                                    <p:cond delay="0"/>
                                  </p:stCondLst>
                                  <p:childTnLst>
                                    <p:set>
                                      <p:cBhvr>
                                        <p:cTn id="119" dur="1" fill="hold">
                                          <p:stCondLst>
                                            <p:cond delay="0"/>
                                          </p:stCondLst>
                                        </p:cTn>
                                        <p:tgtEl>
                                          <p:spTgt spid="33"/>
                                        </p:tgtEl>
                                        <p:attrNameLst>
                                          <p:attrName>style.visibility</p:attrName>
                                        </p:attrNameLst>
                                      </p:cBhvr>
                                      <p:to>
                                        <p:strVal val="visible"/>
                                      </p:to>
                                    </p:set>
                                    <p:anim calcmode="lin" valueType="num">
                                      <p:cBhvr>
                                        <p:cTn id="120" dur="1000" fill="hold"/>
                                        <p:tgtEl>
                                          <p:spTgt spid="33"/>
                                        </p:tgtEl>
                                        <p:attrNameLst>
                                          <p:attrName>ppt_w</p:attrName>
                                        </p:attrNameLst>
                                      </p:cBhvr>
                                      <p:tavLst>
                                        <p:tav tm="0">
                                          <p:val>
                                            <p:strVal val="#ppt_w+.3"/>
                                          </p:val>
                                        </p:tav>
                                        <p:tav tm="100000">
                                          <p:val>
                                            <p:strVal val="#ppt_w"/>
                                          </p:val>
                                        </p:tav>
                                      </p:tavLst>
                                    </p:anim>
                                    <p:anim calcmode="lin" valueType="num">
                                      <p:cBhvr>
                                        <p:cTn id="121" dur="1000" fill="hold"/>
                                        <p:tgtEl>
                                          <p:spTgt spid="33"/>
                                        </p:tgtEl>
                                        <p:attrNameLst>
                                          <p:attrName>ppt_h</p:attrName>
                                        </p:attrNameLst>
                                      </p:cBhvr>
                                      <p:tavLst>
                                        <p:tav tm="0">
                                          <p:val>
                                            <p:strVal val="#ppt_h"/>
                                          </p:val>
                                        </p:tav>
                                        <p:tav tm="100000">
                                          <p:val>
                                            <p:strVal val="#ppt_h"/>
                                          </p:val>
                                        </p:tav>
                                      </p:tavLst>
                                    </p:anim>
                                    <p:animEffect transition="in" filter="fade">
                                      <p:cBhvr>
                                        <p:cTn id="122" dur="1000"/>
                                        <p:tgtEl>
                                          <p:spTgt spid="33"/>
                                        </p:tgtEl>
                                      </p:cBhvr>
                                    </p:animEffect>
                                  </p:childTnLst>
                                </p:cTn>
                              </p:par>
                              <p:par>
                                <p:cTn id="123" presetID="50" presetClass="entr" presetSubtype="0" decel="100000" fill="hold" grpId="0" nodeType="withEffect">
                                  <p:stCondLst>
                                    <p:cond delay="0"/>
                                  </p:stCondLst>
                                  <p:childTnLst>
                                    <p:set>
                                      <p:cBhvr>
                                        <p:cTn id="124" dur="1" fill="hold">
                                          <p:stCondLst>
                                            <p:cond delay="0"/>
                                          </p:stCondLst>
                                        </p:cTn>
                                        <p:tgtEl>
                                          <p:spTgt spid="32"/>
                                        </p:tgtEl>
                                        <p:attrNameLst>
                                          <p:attrName>style.visibility</p:attrName>
                                        </p:attrNameLst>
                                      </p:cBhvr>
                                      <p:to>
                                        <p:strVal val="visible"/>
                                      </p:to>
                                    </p:set>
                                    <p:anim calcmode="lin" valueType="num">
                                      <p:cBhvr>
                                        <p:cTn id="125" dur="1000" fill="hold"/>
                                        <p:tgtEl>
                                          <p:spTgt spid="32"/>
                                        </p:tgtEl>
                                        <p:attrNameLst>
                                          <p:attrName>ppt_w</p:attrName>
                                        </p:attrNameLst>
                                      </p:cBhvr>
                                      <p:tavLst>
                                        <p:tav tm="0">
                                          <p:val>
                                            <p:strVal val="#ppt_w+.3"/>
                                          </p:val>
                                        </p:tav>
                                        <p:tav tm="100000">
                                          <p:val>
                                            <p:strVal val="#ppt_w"/>
                                          </p:val>
                                        </p:tav>
                                      </p:tavLst>
                                    </p:anim>
                                    <p:anim calcmode="lin" valueType="num">
                                      <p:cBhvr>
                                        <p:cTn id="126" dur="1000" fill="hold"/>
                                        <p:tgtEl>
                                          <p:spTgt spid="32"/>
                                        </p:tgtEl>
                                        <p:attrNameLst>
                                          <p:attrName>ppt_h</p:attrName>
                                        </p:attrNameLst>
                                      </p:cBhvr>
                                      <p:tavLst>
                                        <p:tav tm="0">
                                          <p:val>
                                            <p:strVal val="#ppt_h"/>
                                          </p:val>
                                        </p:tav>
                                        <p:tav tm="100000">
                                          <p:val>
                                            <p:strVal val="#ppt_h"/>
                                          </p:val>
                                        </p:tav>
                                      </p:tavLst>
                                    </p:anim>
                                    <p:animEffect transition="in" filter="fade">
                                      <p:cBhvr>
                                        <p:cTn id="127" dur="1000"/>
                                        <p:tgtEl>
                                          <p:spTgt spid="32"/>
                                        </p:tgtEl>
                                      </p:cBhvr>
                                    </p:animEffect>
                                  </p:childTnLst>
                                </p:cTn>
                              </p:par>
                              <p:par>
                                <p:cTn id="128" presetID="50" presetClass="entr" presetSubtype="0" decel="100000" fill="hold" grpId="0" nodeType="withEffect">
                                  <p:stCondLst>
                                    <p:cond delay="0"/>
                                  </p:stCondLst>
                                  <p:childTnLst>
                                    <p:set>
                                      <p:cBhvr>
                                        <p:cTn id="129" dur="1" fill="hold">
                                          <p:stCondLst>
                                            <p:cond delay="0"/>
                                          </p:stCondLst>
                                        </p:cTn>
                                        <p:tgtEl>
                                          <p:spTgt spid="34"/>
                                        </p:tgtEl>
                                        <p:attrNameLst>
                                          <p:attrName>style.visibility</p:attrName>
                                        </p:attrNameLst>
                                      </p:cBhvr>
                                      <p:to>
                                        <p:strVal val="visible"/>
                                      </p:to>
                                    </p:set>
                                    <p:anim calcmode="lin" valueType="num">
                                      <p:cBhvr>
                                        <p:cTn id="130" dur="1000" fill="hold"/>
                                        <p:tgtEl>
                                          <p:spTgt spid="34"/>
                                        </p:tgtEl>
                                        <p:attrNameLst>
                                          <p:attrName>ppt_w</p:attrName>
                                        </p:attrNameLst>
                                      </p:cBhvr>
                                      <p:tavLst>
                                        <p:tav tm="0">
                                          <p:val>
                                            <p:strVal val="#ppt_w+.3"/>
                                          </p:val>
                                        </p:tav>
                                        <p:tav tm="100000">
                                          <p:val>
                                            <p:strVal val="#ppt_w"/>
                                          </p:val>
                                        </p:tav>
                                      </p:tavLst>
                                    </p:anim>
                                    <p:anim calcmode="lin" valueType="num">
                                      <p:cBhvr>
                                        <p:cTn id="131" dur="1000" fill="hold"/>
                                        <p:tgtEl>
                                          <p:spTgt spid="34"/>
                                        </p:tgtEl>
                                        <p:attrNameLst>
                                          <p:attrName>ppt_h</p:attrName>
                                        </p:attrNameLst>
                                      </p:cBhvr>
                                      <p:tavLst>
                                        <p:tav tm="0">
                                          <p:val>
                                            <p:strVal val="#ppt_h"/>
                                          </p:val>
                                        </p:tav>
                                        <p:tav tm="100000">
                                          <p:val>
                                            <p:strVal val="#ppt_h"/>
                                          </p:val>
                                        </p:tav>
                                      </p:tavLst>
                                    </p:anim>
                                    <p:animEffect transition="in" filter="fade">
                                      <p:cBhvr>
                                        <p:cTn id="132" dur="1000"/>
                                        <p:tgtEl>
                                          <p:spTgt spid="34"/>
                                        </p:tgtEl>
                                      </p:cBhvr>
                                    </p:animEffect>
                                  </p:childTnLst>
                                </p:cTn>
                              </p:par>
                              <p:par>
                                <p:cTn id="133" presetID="50" presetClass="entr" presetSubtype="0" decel="100000" fill="hold" grpId="0" nodeType="withEffect">
                                  <p:stCondLst>
                                    <p:cond delay="0"/>
                                  </p:stCondLst>
                                  <p:childTnLst>
                                    <p:set>
                                      <p:cBhvr>
                                        <p:cTn id="134" dur="1" fill="hold">
                                          <p:stCondLst>
                                            <p:cond delay="0"/>
                                          </p:stCondLst>
                                        </p:cTn>
                                        <p:tgtEl>
                                          <p:spTgt spid="37"/>
                                        </p:tgtEl>
                                        <p:attrNameLst>
                                          <p:attrName>style.visibility</p:attrName>
                                        </p:attrNameLst>
                                      </p:cBhvr>
                                      <p:to>
                                        <p:strVal val="visible"/>
                                      </p:to>
                                    </p:set>
                                    <p:anim calcmode="lin" valueType="num">
                                      <p:cBhvr>
                                        <p:cTn id="135" dur="1000" fill="hold"/>
                                        <p:tgtEl>
                                          <p:spTgt spid="37"/>
                                        </p:tgtEl>
                                        <p:attrNameLst>
                                          <p:attrName>ppt_w</p:attrName>
                                        </p:attrNameLst>
                                      </p:cBhvr>
                                      <p:tavLst>
                                        <p:tav tm="0">
                                          <p:val>
                                            <p:strVal val="#ppt_w+.3"/>
                                          </p:val>
                                        </p:tav>
                                        <p:tav tm="100000">
                                          <p:val>
                                            <p:strVal val="#ppt_w"/>
                                          </p:val>
                                        </p:tav>
                                      </p:tavLst>
                                    </p:anim>
                                    <p:anim calcmode="lin" valueType="num">
                                      <p:cBhvr>
                                        <p:cTn id="136" dur="1000" fill="hold"/>
                                        <p:tgtEl>
                                          <p:spTgt spid="37"/>
                                        </p:tgtEl>
                                        <p:attrNameLst>
                                          <p:attrName>ppt_h</p:attrName>
                                        </p:attrNameLst>
                                      </p:cBhvr>
                                      <p:tavLst>
                                        <p:tav tm="0">
                                          <p:val>
                                            <p:strVal val="#ppt_h"/>
                                          </p:val>
                                        </p:tav>
                                        <p:tav tm="100000">
                                          <p:val>
                                            <p:strVal val="#ppt_h"/>
                                          </p:val>
                                        </p:tav>
                                      </p:tavLst>
                                    </p:anim>
                                    <p:animEffect transition="in" filter="fade">
                                      <p:cBhvr>
                                        <p:cTn id="137" dur="1000"/>
                                        <p:tgtEl>
                                          <p:spTgt spid="37"/>
                                        </p:tgtEl>
                                      </p:cBhvr>
                                    </p:animEffect>
                                  </p:childTnLst>
                                </p:cTn>
                              </p:par>
                              <p:par>
                                <p:cTn id="138" presetID="50" presetClass="entr" presetSubtype="0" decel="100000" fill="hold" grpId="0" nodeType="withEffect">
                                  <p:stCondLst>
                                    <p:cond delay="0"/>
                                  </p:stCondLst>
                                  <p:childTnLst>
                                    <p:set>
                                      <p:cBhvr>
                                        <p:cTn id="139" dur="1" fill="hold">
                                          <p:stCondLst>
                                            <p:cond delay="0"/>
                                          </p:stCondLst>
                                        </p:cTn>
                                        <p:tgtEl>
                                          <p:spTgt spid="36"/>
                                        </p:tgtEl>
                                        <p:attrNameLst>
                                          <p:attrName>style.visibility</p:attrName>
                                        </p:attrNameLst>
                                      </p:cBhvr>
                                      <p:to>
                                        <p:strVal val="visible"/>
                                      </p:to>
                                    </p:set>
                                    <p:anim calcmode="lin" valueType="num">
                                      <p:cBhvr>
                                        <p:cTn id="140" dur="1000" fill="hold"/>
                                        <p:tgtEl>
                                          <p:spTgt spid="36"/>
                                        </p:tgtEl>
                                        <p:attrNameLst>
                                          <p:attrName>ppt_w</p:attrName>
                                        </p:attrNameLst>
                                      </p:cBhvr>
                                      <p:tavLst>
                                        <p:tav tm="0">
                                          <p:val>
                                            <p:strVal val="#ppt_w+.3"/>
                                          </p:val>
                                        </p:tav>
                                        <p:tav tm="100000">
                                          <p:val>
                                            <p:strVal val="#ppt_w"/>
                                          </p:val>
                                        </p:tav>
                                      </p:tavLst>
                                    </p:anim>
                                    <p:anim calcmode="lin" valueType="num">
                                      <p:cBhvr>
                                        <p:cTn id="141" dur="1000" fill="hold"/>
                                        <p:tgtEl>
                                          <p:spTgt spid="36"/>
                                        </p:tgtEl>
                                        <p:attrNameLst>
                                          <p:attrName>ppt_h</p:attrName>
                                        </p:attrNameLst>
                                      </p:cBhvr>
                                      <p:tavLst>
                                        <p:tav tm="0">
                                          <p:val>
                                            <p:strVal val="#ppt_h"/>
                                          </p:val>
                                        </p:tav>
                                        <p:tav tm="100000">
                                          <p:val>
                                            <p:strVal val="#ppt_h"/>
                                          </p:val>
                                        </p:tav>
                                      </p:tavLst>
                                    </p:anim>
                                    <p:animEffect transition="in" filter="fade">
                                      <p:cBhvr>
                                        <p:cTn id="142" dur="1000"/>
                                        <p:tgtEl>
                                          <p:spTgt spid="36"/>
                                        </p:tgtEl>
                                      </p:cBhvr>
                                    </p:animEffect>
                                  </p:childTnLst>
                                </p:cTn>
                              </p:par>
                              <p:par>
                                <p:cTn id="143" presetID="50" presetClass="entr" presetSubtype="0" decel="100000" fill="hold" grpId="0" nodeType="withEffect">
                                  <p:stCondLst>
                                    <p:cond delay="0"/>
                                  </p:stCondLst>
                                  <p:childTnLst>
                                    <p:set>
                                      <p:cBhvr>
                                        <p:cTn id="144" dur="1" fill="hold">
                                          <p:stCondLst>
                                            <p:cond delay="0"/>
                                          </p:stCondLst>
                                        </p:cTn>
                                        <p:tgtEl>
                                          <p:spTgt spid="35"/>
                                        </p:tgtEl>
                                        <p:attrNameLst>
                                          <p:attrName>style.visibility</p:attrName>
                                        </p:attrNameLst>
                                      </p:cBhvr>
                                      <p:to>
                                        <p:strVal val="visible"/>
                                      </p:to>
                                    </p:set>
                                    <p:anim calcmode="lin" valueType="num">
                                      <p:cBhvr>
                                        <p:cTn id="145" dur="1000" fill="hold"/>
                                        <p:tgtEl>
                                          <p:spTgt spid="35"/>
                                        </p:tgtEl>
                                        <p:attrNameLst>
                                          <p:attrName>ppt_w</p:attrName>
                                        </p:attrNameLst>
                                      </p:cBhvr>
                                      <p:tavLst>
                                        <p:tav tm="0">
                                          <p:val>
                                            <p:strVal val="#ppt_w+.3"/>
                                          </p:val>
                                        </p:tav>
                                        <p:tav tm="100000">
                                          <p:val>
                                            <p:strVal val="#ppt_w"/>
                                          </p:val>
                                        </p:tav>
                                      </p:tavLst>
                                    </p:anim>
                                    <p:anim calcmode="lin" valueType="num">
                                      <p:cBhvr>
                                        <p:cTn id="146" dur="1000" fill="hold"/>
                                        <p:tgtEl>
                                          <p:spTgt spid="35"/>
                                        </p:tgtEl>
                                        <p:attrNameLst>
                                          <p:attrName>ppt_h</p:attrName>
                                        </p:attrNameLst>
                                      </p:cBhvr>
                                      <p:tavLst>
                                        <p:tav tm="0">
                                          <p:val>
                                            <p:strVal val="#ppt_h"/>
                                          </p:val>
                                        </p:tav>
                                        <p:tav tm="100000">
                                          <p:val>
                                            <p:strVal val="#ppt_h"/>
                                          </p:val>
                                        </p:tav>
                                      </p:tavLst>
                                    </p:anim>
                                    <p:animEffect transition="in" filter="fade">
                                      <p:cBhvr>
                                        <p:cTn id="147" dur="1000"/>
                                        <p:tgtEl>
                                          <p:spTgt spid="35"/>
                                        </p:tgtEl>
                                      </p:cBhvr>
                                    </p:animEffect>
                                  </p:childTnLst>
                                </p:cTn>
                              </p:par>
                              <p:par>
                                <p:cTn id="148" presetID="50" presetClass="entr" presetSubtype="0" decel="100000" fill="hold" grpId="0" nodeType="withEffect">
                                  <p:stCondLst>
                                    <p:cond delay="0"/>
                                  </p:stCondLst>
                                  <p:childTnLst>
                                    <p:set>
                                      <p:cBhvr>
                                        <p:cTn id="149" dur="1" fill="hold">
                                          <p:stCondLst>
                                            <p:cond delay="0"/>
                                          </p:stCondLst>
                                        </p:cTn>
                                        <p:tgtEl>
                                          <p:spTgt spid="38"/>
                                        </p:tgtEl>
                                        <p:attrNameLst>
                                          <p:attrName>style.visibility</p:attrName>
                                        </p:attrNameLst>
                                      </p:cBhvr>
                                      <p:to>
                                        <p:strVal val="visible"/>
                                      </p:to>
                                    </p:set>
                                    <p:anim calcmode="lin" valueType="num">
                                      <p:cBhvr>
                                        <p:cTn id="150" dur="1000" fill="hold"/>
                                        <p:tgtEl>
                                          <p:spTgt spid="38"/>
                                        </p:tgtEl>
                                        <p:attrNameLst>
                                          <p:attrName>ppt_w</p:attrName>
                                        </p:attrNameLst>
                                      </p:cBhvr>
                                      <p:tavLst>
                                        <p:tav tm="0">
                                          <p:val>
                                            <p:strVal val="#ppt_w+.3"/>
                                          </p:val>
                                        </p:tav>
                                        <p:tav tm="100000">
                                          <p:val>
                                            <p:strVal val="#ppt_w"/>
                                          </p:val>
                                        </p:tav>
                                      </p:tavLst>
                                    </p:anim>
                                    <p:anim calcmode="lin" valueType="num">
                                      <p:cBhvr>
                                        <p:cTn id="151" dur="1000" fill="hold"/>
                                        <p:tgtEl>
                                          <p:spTgt spid="38"/>
                                        </p:tgtEl>
                                        <p:attrNameLst>
                                          <p:attrName>ppt_h</p:attrName>
                                        </p:attrNameLst>
                                      </p:cBhvr>
                                      <p:tavLst>
                                        <p:tav tm="0">
                                          <p:val>
                                            <p:strVal val="#ppt_h"/>
                                          </p:val>
                                        </p:tav>
                                        <p:tav tm="100000">
                                          <p:val>
                                            <p:strVal val="#ppt_h"/>
                                          </p:val>
                                        </p:tav>
                                      </p:tavLst>
                                    </p:anim>
                                    <p:animEffect transition="in" filter="fade">
                                      <p:cBhvr>
                                        <p:cTn id="152" dur="10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p:bldP spid="17" grpId="0"/>
      <p:bldP spid="32" grpId="0" animBg="1"/>
      <p:bldP spid="33" grpId="0" animBg="1"/>
      <p:bldP spid="34" grpId="0" animBg="1"/>
      <p:bldP spid="35" grpId="0" animBg="1"/>
      <p:bldP spid="36" grpId="0" animBg="1"/>
      <p:bldP spid="37" grpId="0"/>
      <p:bldP spid="38" grpId="0"/>
      <p:bldP spid="41" grpId="0" animBg="1"/>
      <p:bldP spid="42" grpId="0" animBg="1"/>
      <p:bldP spid="43" grpId="0" animBg="1"/>
      <p:bldP spid="44" grpId="0"/>
      <p:bldP spid="45" grpId="0"/>
      <p:bldP spid="46" grpId="0" animBg="1"/>
      <p:bldP spid="47" grpId="0" animBg="1"/>
      <p:bldP spid="48" grpId="0" animBg="1"/>
      <p:bldP spid="49" grpId="0" animBg="1"/>
      <p:bldP spid="50" grpId="0" animBg="1"/>
      <p:bldP spid="51" grpId="0"/>
      <p:bldP spid="5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Freeform 7"/>
          <p:cNvSpPr>
            <a:spLocks/>
          </p:cNvSpPr>
          <p:nvPr/>
        </p:nvSpPr>
        <p:spPr bwMode="auto">
          <a:xfrm>
            <a:off x="3154588" y="1222935"/>
            <a:ext cx="993090" cy="3135431"/>
          </a:xfrm>
          <a:custGeom>
            <a:avLst/>
            <a:gdLst>
              <a:gd name="T0" fmla="*/ 1750 w 1750"/>
              <a:gd name="T1" fmla="*/ 272 h 5527"/>
              <a:gd name="T2" fmla="*/ 314 w 1750"/>
              <a:gd name="T3" fmla="*/ 2778 h 5527"/>
              <a:gd name="T4" fmla="*/ 1699 w 1750"/>
              <a:gd name="T5" fmla="*/ 5254 h 5527"/>
              <a:gd name="T6" fmla="*/ 1542 w 1750"/>
              <a:gd name="T7" fmla="*/ 5527 h 5527"/>
              <a:gd name="T8" fmla="*/ 0 w 1750"/>
              <a:gd name="T9" fmla="*/ 2778 h 5527"/>
              <a:gd name="T10" fmla="*/ 1593 w 1750"/>
              <a:gd name="T11" fmla="*/ 0 h 5527"/>
              <a:gd name="T12" fmla="*/ 1750 w 1750"/>
              <a:gd name="T13" fmla="*/ 272 h 5527"/>
            </a:gdLst>
            <a:ahLst/>
            <a:cxnLst>
              <a:cxn ang="0">
                <a:pos x="T0" y="T1"/>
              </a:cxn>
              <a:cxn ang="0">
                <a:pos x="T2" y="T3"/>
              </a:cxn>
              <a:cxn ang="0">
                <a:pos x="T4" y="T5"/>
              </a:cxn>
              <a:cxn ang="0">
                <a:pos x="T6" y="T7"/>
              </a:cxn>
              <a:cxn ang="0">
                <a:pos x="T8" y="T9"/>
              </a:cxn>
              <a:cxn ang="0">
                <a:pos x="T10" y="T11"/>
              </a:cxn>
              <a:cxn ang="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tx1">
              <a:lumMod val="50000"/>
              <a:lumOff val="50000"/>
            </a:schemeClr>
          </a:solidFill>
          <a:ln>
            <a:noFill/>
          </a:ln>
        </p:spPr>
        <p:txBody>
          <a:bodyPr vert="horz" wrap="square" lIns="90305" tIns="45153" rIns="90305" bIns="45153" numCol="1" anchor="t" anchorCtr="0" compatLnSpc="1">
            <a:prstTxWarp prst="textNoShape">
              <a:avLst/>
            </a:prstTxWarp>
          </a:bodyPr>
          <a:lstStyle/>
          <a:p>
            <a:endParaRPr lang="zh-CN" altLang="en-US" sz="1876">
              <a:latin typeface="+mj-ea"/>
              <a:ea typeface="+mj-ea"/>
            </a:endParaRPr>
          </a:p>
        </p:txBody>
      </p:sp>
      <p:grpSp>
        <p:nvGrpSpPr>
          <p:cNvPr id="5" name="组合 4"/>
          <p:cNvGrpSpPr/>
          <p:nvPr/>
        </p:nvGrpSpPr>
        <p:grpSpPr>
          <a:xfrm>
            <a:off x="3154430" y="987657"/>
            <a:ext cx="1135472" cy="1135472"/>
            <a:chOff x="2342140" y="893355"/>
            <a:chExt cx="1149740" cy="1149740"/>
          </a:xfrm>
        </p:grpSpPr>
        <p:grpSp>
          <p:nvGrpSpPr>
            <p:cNvPr id="6" name="组合 5"/>
            <p:cNvGrpSpPr/>
            <p:nvPr/>
          </p:nvGrpSpPr>
          <p:grpSpPr>
            <a:xfrm>
              <a:off x="2342140" y="893355"/>
              <a:ext cx="1149740" cy="1149740"/>
              <a:chOff x="304800" y="673100"/>
              <a:chExt cx="4000500" cy="4000500"/>
            </a:xfrm>
            <a:effectLst>
              <a:outerShdw blurRad="444500" dist="254000" dir="8100000" algn="tr" rotWithShape="0">
                <a:prstClr val="black">
                  <a:alpha val="50000"/>
                </a:prstClr>
              </a:outerShdw>
            </a:effectLst>
          </p:grpSpPr>
          <p:sp>
            <p:nvSpPr>
              <p:cNvPr id="8" name="同心圆 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9" name="椭圆 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7" name="KSO_Shape"/>
            <p:cNvSpPr>
              <a:spLocks/>
            </p:cNvSpPr>
            <p:nvPr/>
          </p:nvSpPr>
          <p:spPr bwMode="auto">
            <a:xfrm>
              <a:off x="2678413" y="1165965"/>
              <a:ext cx="489748" cy="56947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876" dirty="0">
                <a:solidFill>
                  <a:srgbClr val="FFFFFF"/>
                </a:solidFill>
                <a:latin typeface="+mj-ea"/>
                <a:ea typeface="+mj-ea"/>
              </a:endParaRPr>
            </a:p>
          </p:txBody>
        </p:sp>
      </p:grpSp>
      <p:grpSp>
        <p:nvGrpSpPr>
          <p:cNvPr id="10" name="组合 9"/>
          <p:cNvGrpSpPr/>
          <p:nvPr/>
        </p:nvGrpSpPr>
        <p:grpSpPr>
          <a:xfrm>
            <a:off x="2654271" y="2289650"/>
            <a:ext cx="1135472" cy="1135472"/>
            <a:chOff x="1835696" y="2211710"/>
            <a:chExt cx="1149740" cy="1149740"/>
          </a:xfrm>
        </p:grpSpPr>
        <p:grpSp>
          <p:nvGrpSpPr>
            <p:cNvPr id="11" name="组合 10"/>
            <p:cNvGrpSpPr/>
            <p:nvPr/>
          </p:nvGrpSpPr>
          <p:grpSpPr>
            <a:xfrm>
              <a:off x="1835696" y="2211710"/>
              <a:ext cx="1149740" cy="1149740"/>
              <a:chOff x="304800" y="673100"/>
              <a:chExt cx="4000500" cy="4000500"/>
            </a:xfrm>
            <a:effectLst>
              <a:outerShdw blurRad="444500" dist="254000" dir="8100000" algn="tr" rotWithShape="0">
                <a:prstClr val="black">
                  <a:alpha val="50000"/>
                </a:prstClr>
              </a:outerShdw>
            </a:effectLst>
          </p:grpSpPr>
          <p:sp>
            <p:nvSpPr>
              <p:cNvPr id="13" name="同心圆 1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lumMod val="75000"/>
                      <a:lumOff val="25000"/>
                    </a:schemeClr>
                  </a:solidFill>
                  <a:latin typeface="+mj-ea"/>
                  <a:ea typeface="+mj-ea"/>
                </a:endParaRPr>
              </a:p>
            </p:txBody>
          </p:sp>
          <p:sp>
            <p:nvSpPr>
              <p:cNvPr id="14" name="椭圆 13"/>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lumMod val="75000"/>
                      <a:lumOff val="25000"/>
                    </a:schemeClr>
                  </a:solidFill>
                  <a:latin typeface="+mj-ea"/>
                  <a:ea typeface="+mj-ea"/>
                </a:endParaRPr>
              </a:p>
            </p:txBody>
          </p:sp>
        </p:grpSp>
        <p:sp>
          <p:nvSpPr>
            <p:cNvPr id="12" name="KSO_Shape"/>
            <p:cNvSpPr>
              <a:spLocks/>
            </p:cNvSpPr>
            <p:nvPr/>
          </p:nvSpPr>
          <p:spPr bwMode="auto">
            <a:xfrm>
              <a:off x="2089100" y="2562390"/>
              <a:ext cx="649486" cy="48603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chemeClr val="accent1"/>
            </a:solidFill>
            <a:ln>
              <a:noFill/>
            </a:ln>
            <a:extLst/>
          </p:spPr>
          <p:txBody>
            <a:bodyPr bIns="355532" anchor="ctr">
              <a:scene3d>
                <a:camera prst="orthographicFront"/>
                <a:lightRig rig="threePt" dir="t"/>
              </a:scene3d>
              <a:sp3d>
                <a:contourClr>
                  <a:srgbClr val="FFFFFF"/>
                </a:contourClr>
              </a:sp3d>
            </a:bodyPr>
            <a:lstStyle/>
            <a:p>
              <a:pPr algn="ctr">
                <a:defRPr/>
              </a:pPr>
              <a:endParaRPr lang="zh-CN" altLang="en-US" sz="1876" dirty="0">
                <a:solidFill>
                  <a:schemeClr val="tx1">
                    <a:lumMod val="75000"/>
                    <a:lumOff val="25000"/>
                  </a:schemeClr>
                </a:solidFill>
                <a:latin typeface="+mj-ea"/>
                <a:ea typeface="+mj-ea"/>
              </a:endParaRPr>
            </a:p>
          </p:txBody>
        </p:sp>
      </p:grpSp>
      <p:grpSp>
        <p:nvGrpSpPr>
          <p:cNvPr id="15" name="组合 14"/>
          <p:cNvGrpSpPr/>
          <p:nvPr/>
        </p:nvGrpSpPr>
        <p:grpSpPr>
          <a:xfrm>
            <a:off x="3294301" y="3498596"/>
            <a:ext cx="1135472" cy="1135472"/>
            <a:chOff x="2483768" y="3435846"/>
            <a:chExt cx="1149740" cy="1149740"/>
          </a:xfrm>
        </p:grpSpPr>
        <p:grpSp>
          <p:nvGrpSpPr>
            <p:cNvPr id="16" name="组合 15"/>
            <p:cNvGrpSpPr/>
            <p:nvPr/>
          </p:nvGrpSpPr>
          <p:grpSpPr>
            <a:xfrm>
              <a:off x="2483768" y="3435846"/>
              <a:ext cx="1149740" cy="1149740"/>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17" name="KSO_Shape"/>
            <p:cNvSpPr>
              <a:spLocks/>
            </p:cNvSpPr>
            <p:nvPr/>
          </p:nvSpPr>
          <p:spPr bwMode="auto">
            <a:xfrm>
              <a:off x="2802446" y="3812214"/>
              <a:ext cx="521267" cy="439601"/>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chemeClr val="accent1"/>
            </a:solidFill>
            <a:ln>
              <a:noFill/>
            </a:ln>
            <a:extLst/>
          </p:spPr>
          <p:txBody>
            <a:bodyPr anchor="ctr">
              <a:scene3d>
                <a:camera prst="orthographicFront"/>
                <a:lightRig rig="threePt" dir="t"/>
              </a:scene3d>
              <a:sp3d>
                <a:contourClr>
                  <a:srgbClr val="FFFFFF"/>
                </a:contourClr>
              </a:sp3d>
            </a:bodyPr>
            <a:lstStyle/>
            <a:p>
              <a:pPr algn="ctr">
                <a:defRPr/>
              </a:pPr>
              <a:endParaRPr lang="zh-CN" altLang="en-US" sz="1876" dirty="0">
                <a:solidFill>
                  <a:srgbClr val="FFFFFF"/>
                </a:solidFill>
                <a:latin typeface="+mj-ea"/>
                <a:ea typeface="+mj-ea"/>
              </a:endParaRPr>
            </a:p>
          </p:txBody>
        </p:sp>
      </p:grpSp>
      <p:sp>
        <p:nvSpPr>
          <p:cNvPr id="20" name="TextBox 18"/>
          <p:cNvSpPr txBox="1"/>
          <p:nvPr/>
        </p:nvSpPr>
        <p:spPr>
          <a:xfrm>
            <a:off x="1494591" y="1343227"/>
            <a:ext cx="1023999" cy="212687"/>
          </a:xfrm>
          <a:prstGeom prst="rect">
            <a:avLst/>
          </a:prstGeom>
          <a:noFill/>
        </p:spPr>
        <p:txBody>
          <a:bodyPr wrap="square" lIns="0" tIns="0" rIns="0" bIns="0" rtlCol="0">
            <a:spAutoFit/>
          </a:bodyPr>
          <a:lstStyle/>
          <a:p>
            <a:pPr algn="ctr"/>
            <a:r>
              <a:rPr lang="zh-CN" altLang="en-US" sz="1382" b="1" dirty="0">
                <a:solidFill>
                  <a:schemeClr val="tx1">
                    <a:lumMod val="75000"/>
                    <a:lumOff val="25000"/>
                  </a:schemeClr>
                </a:solidFill>
                <a:latin typeface="+mj-ea"/>
                <a:ea typeface="+mj-ea"/>
              </a:rPr>
              <a:t>填加标题</a:t>
            </a:r>
          </a:p>
        </p:txBody>
      </p:sp>
      <p:sp>
        <p:nvSpPr>
          <p:cNvPr id="21" name="TextBox 19"/>
          <p:cNvSpPr txBox="1"/>
          <p:nvPr/>
        </p:nvSpPr>
        <p:spPr>
          <a:xfrm>
            <a:off x="1494587" y="1652117"/>
            <a:ext cx="1188383" cy="167097"/>
          </a:xfrm>
          <a:prstGeom prst="rect">
            <a:avLst/>
          </a:prstGeom>
          <a:noFill/>
        </p:spPr>
        <p:txBody>
          <a:bodyPr wrap="square" lIns="0" tIns="0" rIns="0" bIns="0" rtlCol="0">
            <a:spAutoFit/>
          </a:bodyPr>
          <a:lstStyle/>
          <a:p>
            <a:pPr algn="ctr"/>
            <a:r>
              <a:rPr lang="zh-CN" altLang="en-US" sz="1086" dirty="0">
                <a:solidFill>
                  <a:schemeClr val="tx1">
                    <a:lumMod val="75000"/>
                    <a:lumOff val="25000"/>
                  </a:schemeClr>
                </a:solidFill>
                <a:latin typeface="+mj-ea"/>
                <a:ea typeface="+mj-ea"/>
              </a:rPr>
              <a:t>点击输入说明文字</a:t>
            </a:r>
          </a:p>
        </p:txBody>
      </p:sp>
      <p:sp>
        <p:nvSpPr>
          <p:cNvPr id="22" name="TextBox 20"/>
          <p:cNvSpPr txBox="1"/>
          <p:nvPr/>
        </p:nvSpPr>
        <p:spPr>
          <a:xfrm>
            <a:off x="1126230" y="2657306"/>
            <a:ext cx="1314796" cy="212687"/>
          </a:xfrm>
          <a:prstGeom prst="rect">
            <a:avLst/>
          </a:prstGeom>
          <a:noFill/>
        </p:spPr>
        <p:txBody>
          <a:bodyPr wrap="square" lIns="0" tIns="0" rIns="0" bIns="0" rtlCol="0">
            <a:spAutoFit/>
          </a:bodyPr>
          <a:lstStyle/>
          <a:p>
            <a:pPr algn="ctr"/>
            <a:r>
              <a:rPr lang="zh-CN" altLang="en-US" sz="1382" b="1" dirty="0">
                <a:solidFill>
                  <a:schemeClr val="tx1">
                    <a:lumMod val="75000"/>
                    <a:lumOff val="25000"/>
                  </a:schemeClr>
                </a:solidFill>
                <a:latin typeface="+mj-ea"/>
                <a:ea typeface="+mj-ea"/>
              </a:rPr>
              <a:t>填加标题</a:t>
            </a:r>
          </a:p>
        </p:txBody>
      </p:sp>
      <p:sp>
        <p:nvSpPr>
          <p:cNvPr id="23" name="TextBox 21"/>
          <p:cNvSpPr txBox="1"/>
          <p:nvPr/>
        </p:nvSpPr>
        <p:spPr>
          <a:xfrm>
            <a:off x="1224884" y="2975750"/>
            <a:ext cx="1152029" cy="167097"/>
          </a:xfrm>
          <a:prstGeom prst="rect">
            <a:avLst/>
          </a:prstGeom>
          <a:noFill/>
        </p:spPr>
        <p:txBody>
          <a:bodyPr wrap="square" lIns="0" tIns="0" rIns="0" bIns="0" rtlCol="0">
            <a:spAutoFit/>
          </a:bodyPr>
          <a:lstStyle/>
          <a:p>
            <a:pPr algn="ctr"/>
            <a:r>
              <a:rPr lang="zh-CN" altLang="en-US" sz="1086" dirty="0">
                <a:solidFill>
                  <a:schemeClr val="tx1">
                    <a:lumMod val="75000"/>
                    <a:lumOff val="25000"/>
                  </a:schemeClr>
                </a:solidFill>
                <a:latin typeface="+mj-ea"/>
                <a:ea typeface="+mj-ea"/>
              </a:rPr>
              <a:t>点击输入说明文字</a:t>
            </a:r>
          </a:p>
        </p:txBody>
      </p:sp>
      <p:sp>
        <p:nvSpPr>
          <p:cNvPr id="24" name="TextBox 22"/>
          <p:cNvSpPr txBox="1"/>
          <p:nvPr/>
        </p:nvSpPr>
        <p:spPr>
          <a:xfrm>
            <a:off x="1798541" y="4045573"/>
            <a:ext cx="1152029" cy="212687"/>
          </a:xfrm>
          <a:prstGeom prst="rect">
            <a:avLst/>
          </a:prstGeom>
          <a:noFill/>
        </p:spPr>
        <p:txBody>
          <a:bodyPr wrap="square" lIns="0" tIns="0" rIns="0" bIns="0" rtlCol="0">
            <a:spAutoFit/>
          </a:bodyPr>
          <a:lstStyle/>
          <a:p>
            <a:pPr algn="ctr"/>
            <a:r>
              <a:rPr lang="zh-CN" altLang="en-US" sz="1382" b="1" dirty="0">
                <a:solidFill>
                  <a:schemeClr val="tx1">
                    <a:lumMod val="75000"/>
                    <a:lumOff val="25000"/>
                  </a:schemeClr>
                </a:solidFill>
                <a:latin typeface="+mj-ea"/>
                <a:ea typeface="+mj-ea"/>
              </a:rPr>
              <a:t>填加标题</a:t>
            </a:r>
          </a:p>
        </p:txBody>
      </p:sp>
      <p:sp>
        <p:nvSpPr>
          <p:cNvPr id="25" name="TextBox 23"/>
          <p:cNvSpPr txBox="1"/>
          <p:nvPr/>
        </p:nvSpPr>
        <p:spPr>
          <a:xfrm>
            <a:off x="1811959" y="4358366"/>
            <a:ext cx="1152029" cy="167097"/>
          </a:xfrm>
          <a:prstGeom prst="rect">
            <a:avLst/>
          </a:prstGeom>
          <a:noFill/>
        </p:spPr>
        <p:txBody>
          <a:bodyPr wrap="square" lIns="0" tIns="0" rIns="0" bIns="0" rtlCol="0">
            <a:spAutoFit/>
          </a:bodyPr>
          <a:lstStyle/>
          <a:p>
            <a:pPr algn="ctr"/>
            <a:r>
              <a:rPr lang="zh-CN" altLang="en-US" sz="1086" dirty="0">
                <a:solidFill>
                  <a:schemeClr val="tx1">
                    <a:lumMod val="75000"/>
                    <a:lumOff val="25000"/>
                  </a:schemeClr>
                </a:solidFill>
                <a:latin typeface="+mj-ea"/>
                <a:ea typeface="+mj-ea"/>
              </a:rPr>
              <a:t>点击输入说明文字</a:t>
            </a:r>
          </a:p>
        </p:txBody>
      </p:sp>
      <p:sp>
        <p:nvSpPr>
          <p:cNvPr id="26" name="Line 39"/>
          <p:cNvSpPr>
            <a:spLocks noChangeShapeType="1"/>
          </p:cNvSpPr>
          <p:nvPr/>
        </p:nvSpPr>
        <p:spPr bwMode="auto">
          <a:xfrm>
            <a:off x="4591298" y="1830023"/>
            <a:ext cx="903917" cy="444488"/>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300000"/>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876">
              <a:latin typeface="+mj-ea"/>
              <a:ea typeface="+mj-ea"/>
            </a:endParaRPr>
          </a:p>
        </p:txBody>
      </p:sp>
      <p:sp>
        <p:nvSpPr>
          <p:cNvPr id="27" name="Line 40"/>
          <p:cNvSpPr>
            <a:spLocks noChangeShapeType="1"/>
          </p:cNvSpPr>
          <p:nvPr/>
        </p:nvSpPr>
        <p:spPr bwMode="auto">
          <a:xfrm>
            <a:off x="4123826" y="2810879"/>
            <a:ext cx="1226388" cy="1245"/>
          </a:xfrm>
          <a:prstGeom prst="line">
            <a:avLst/>
          </a:prstGeom>
          <a:noFill/>
          <a:ln w="57150" cap="rnd">
            <a:solidFill>
              <a:schemeClr val="tx1">
                <a:lumMod val="50000"/>
                <a:lumOff val="50000"/>
              </a:schemeClr>
            </a:solidFill>
            <a:prstDash val="sysDot"/>
            <a:round/>
            <a:headEnd/>
            <a:tailEnd type="triangle" w="med" len="med"/>
          </a:ln>
          <a:extLst>
            <a:ext uri="{909E8E84-426E-40DD-AFC4-6F175D3DCCD1}">
              <a14:hiddenFill xmlns:a14="http://schemas.microsoft.com/office/drawing/2010/main">
                <a:noFill/>
              </a14:hiddenFill>
            </a:ext>
          </a:extLst>
        </p:spPr>
        <p:txBody>
          <a:bodyPr wrap="none" anchor="ctr"/>
          <a:lstStyle/>
          <a:p>
            <a:endParaRPr lang="zh-CN" altLang="en-US" sz="1876">
              <a:latin typeface="+mj-ea"/>
              <a:ea typeface="+mj-ea"/>
            </a:endParaRPr>
          </a:p>
        </p:txBody>
      </p:sp>
      <p:sp>
        <p:nvSpPr>
          <p:cNvPr id="28" name="Line 41"/>
          <p:cNvSpPr>
            <a:spLocks noChangeShapeType="1"/>
          </p:cNvSpPr>
          <p:nvPr/>
        </p:nvSpPr>
        <p:spPr bwMode="auto">
          <a:xfrm flipV="1">
            <a:off x="4548566" y="3349604"/>
            <a:ext cx="942513" cy="378500"/>
          </a:xfrm>
          <a:prstGeom prst="line">
            <a:avLst/>
          </a:prstGeom>
          <a:noFill/>
          <a:ln w="57150" cap="rnd">
            <a:solidFill>
              <a:schemeClr val="tx1">
                <a:lumMod val="50000"/>
                <a:lumOff val="50000"/>
              </a:schemeClr>
            </a:solidFill>
            <a:prstDash val="sysDot"/>
            <a:round/>
            <a:headEnd/>
            <a:tailEnd type="triangle" w="med" len="med"/>
          </a:ln>
          <a:scene3d>
            <a:camera prst="orthographicFront">
              <a:rot lat="0" lon="0" rev="21299999"/>
            </a:camera>
            <a:lightRig rig="threePt" dir="t"/>
          </a:scene3d>
          <a:extLst>
            <a:ext uri="{909E8E84-426E-40DD-AFC4-6F175D3DCCD1}">
              <a14:hiddenFill xmlns:a14="http://schemas.microsoft.com/office/drawing/2010/main">
                <a:noFill/>
              </a14:hiddenFill>
            </a:ext>
          </a:extLst>
        </p:spPr>
        <p:txBody>
          <a:bodyPr wrap="none" anchor="ctr"/>
          <a:lstStyle/>
          <a:p>
            <a:endParaRPr lang="zh-CN" altLang="en-US" sz="1876">
              <a:latin typeface="+mj-ea"/>
              <a:ea typeface="+mj-ea"/>
            </a:endParaRPr>
          </a:p>
        </p:txBody>
      </p:sp>
      <p:grpSp>
        <p:nvGrpSpPr>
          <p:cNvPr id="29" name="组合 28"/>
          <p:cNvGrpSpPr/>
          <p:nvPr/>
        </p:nvGrpSpPr>
        <p:grpSpPr>
          <a:xfrm>
            <a:off x="5661303" y="1669848"/>
            <a:ext cx="2253073" cy="2253073"/>
            <a:chOff x="1403648" y="1115468"/>
            <a:chExt cx="1294414" cy="1294414"/>
          </a:xfrm>
        </p:grpSpPr>
        <p:sp>
          <p:nvSpPr>
            <p:cNvPr id="30" name="椭圆 29"/>
            <p:cNvSpPr/>
            <p:nvPr/>
          </p:nvSpPr>
          <p:spPr>
            <a:xfrm>
              <a:off x="1539485" y="1259632"/>
              <a:ext cx="1022740" cy="102274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dirty="0">
                <a:latin typeface="+mj-ea"/>
                <a:ea typeface="+mj-ea"/>
              </a:endParaRPr>
            </a:p>
          </p:txBody>
        </p:sp>
        <p:grpSp>
          <p:nvGrpSpPr>
            <p:cNvPr id="31" name="组合 30"/>
            <p:cNvGrpSpPr/>
            <p:nvPr/>
          </p:nvGrpSpPr>
          <p:grpSpPr>
            <a:xfrm>
              <a:off x="1403648" y="1115468"/>
              <a:ext cx="1294414" cy="1294414"/>
              <a:chOff x="2555776" y="915566"/>
              <a:chExt cx="1944216" cy="1944216"/>
            </a:xfrm>
            <a:effectLst>
              <a:outerShdw blurRad="63500" dist="50800" dir="8100000" algn="tr" rotWithShape="0">
                <a:prstClr val="black">
                  <a:alpha val="35000"/>
                </a:prstClr>
              </a:outerShdw>
            </a:effectLst>
          </p:grpSpPr>
          <p:sp>
            <p:nvSpPr>
              <p:cNvPr id="33" name="同心圆 32"/>
              <p:cNvSpPr/>
              <p:nvPr/>
            </p:nvSpPr>
            <p:spPr>
              <a:xfrm>
                <a:off x="2555776" y="915566"/>
                <a:ext cx="1944216" cy="1944216"/>
              </a:xfrm>
              <a:prstGeom prst="donut">
                <a:avLst>
                  <a:gd name="adj" fmla="val 10097"/>
                </a:avLst>
              </a:prstGeom>
              <a:gradFill flip="none" rotWithShape="1">
                <a:gsLst>
                  <a:gs pos="0">
                    <a:schemeClr val="bg1"/>
                  </a:gs>
                  <a:gs pos="100000">
                    <a:schemeClr val="bg1">
                      <a:lumMod val="85000"/>
                    </a:schemeClr>
                  </a:gs>
                </a:gsLst>
                <a:lin ang="81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mj-ea"/>
                  <a:ea typeface="+mj-ea"/>
                </a:endParaRPr>
              </a:p>
            </p:txBody>
          </p:sp>
          <p:sp>
            <p:nvSpPr>
              <p:cNvPr id="34" name="同心圆 33"/>
              <p:cNvSpPr/>
              <p:nvPr/>
            </p:nvSpPr>
            <p:spPr>
              <a:xfrm>
                <a:off x="2733335" y="1093125"/>
                <a:ext cx="1589098" cy="1589098"/>
              </a:xfrm>
              <a:prstGeom prst="donut">
                <a:avLst>
                  <a:gd name="adj" fmla="val 12059"/>
                </a:avLst>
              </a:prstGeom>
              <a:gradFill flip="none" rotWithShape="1">
                <a:gsLst>
                  <a:gs pos="0">
                    <a:schemeClr val="bg1"/>
                  </a:gs>
                  <a:gs pos="100000">
                    <a:schemeClr val="bg1">
                      <a:lumMod val="85000"/>
                    </a:schemeClr>
                  </a:gs>
                </a:gsLst>
                <a:lin ang="16200000" scaled="1"/>
                <a:tileRect/>
              </a:gra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60">
                  <a:solidFill>
                    <a:schemeClr val="tx1"/>
                  </a:solidFill>
                  <a:latin typeface="+mj-ea"/>
                  <a:ea typeface="+mj-ea"/>
                </a:endParaRPr>
              </a:p>
            </p:txBody>
          </p:sp>
        </p:grpSp>
        <p:sp>
          <p:nvSpPr>
            <p:cNvPr id="32" name="TextBox 30"/>
            <p:cNvSpPr txBox="1"/>
            <p:nvPr/>
          </p:nvSpPr>
          <p:spPr>
            <a:xfrm>
              <a:off x="1687876" y="1485936"/>
              <a:ext cx="725958" cy="541956"/>
            </a:xfrm>
            <a:prstGeom prst="rect">
              <a:avLst/>
            </a:prstGeom>
            <a:noFill/>
          </p:spPr>
          <p:txBody>
            <a:bodyPr wrap="square" rtlCol="0">
              <a:spAutoFit/>
            </a:bodyPr>
            <a:lstStyle>
              <a:defPPr>
                <a:defRPr lang="zh-CN"/>
              </a:defPPr>
              <a:lvl1pPr algn="ctr">
                <a:defRPr sz="1600" b="1">
                  <a:solidFill>
                    <a:schemeClr val="tx1">
                      <a:lumMod val="65000"/>
                      <a:lumOff val="35000"/>
                    </a:schemeClr>
                  </a:solidFill>
                  <a:effectLst>
                    <a:innerShdw blurRad="63500" dist="50800" dir="13500000">
                      <a:prstClr val="black">
                        <a:alpha val="50000"/>
                      </a:prstClr>
                    </a:innerShdw>
                  </a:effectLst>
                </a:defRPr>
              </a:lvl1pPr>
            </a:lstStyle>
            <a:p>
              <a:r>
                <a:rPr lang="zh-CN" altLang="en-US" sz="2765" dirty="0">
                  <a:solidFill>
                    <a:schemeClr val="bg1"/>
                  </a:solidFill>
                  <a:effectLst/>
                  <a:latin typeface="+mj-ea"/>
                  <a:ea typeface="+mj-ea"/>
                </a:rPr>
                <a:t>标题</a:t>
              </a:r>
              <a:endParaRPr lang="en-US" altLang="zh-CN" sz="2765" dirty="0">
                <a:solidFill>
                  <a:schemeClr val="bg1"/>
                </a:solidFill>
                <a:effectLst/>
                <a:latin typeface="+mj-ea"/>
                <a:ea typeface="+mj-ea"/>
              </a:endParaRPr>
            </a:p>
            <a:p>
              <a:r>
                <a:rPr lang="zh-CN" altLang="en-US" sz="2765" dirty="0">
                  <a:solidFill>
                    <a:schemeClr val="bg1"/>
                  </a:solidFill>
                  <a:effectLst/>
                  <a:latin typeface="+mj-ea"/>
                  <a:ea typeface="+mj-ea"/>
                </a:rPr>
                <a:t>内容</a:t>
              </a:r>
            </a:p>
          </p:txBody>
        </p:sp>
      </p:grpSp>
    </p:spTree>
    <p:extLst>
      <p:ext uri="{BB962C8B-B14F-4D97-AF65-F5344CB8AC3E}">
        <p14:creationId xmlns:p14="http://schemas.microsoft.com/office/powerpoint/2010/main" val="1023320244"/>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14:presetBounceEnd="65000">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14:bounceEnd="65000">
                                          <p:cBhvr additive="base">
                                            <p:cTn id="7" dur="1500" fill="hold"/>
                                            <p:tgtEl>
                                              <p:spTgt spid="10"/>
                                            </p:tgtEl>
                                            <p:attrNameLst>
                                              <p:attrName>ppt_x</p:attrName>
                                            </p:attrNameLst>
                                          </p:cBhvr>
                                          <p:tavLst>
                                            <p:tav tm="0">
                                              <p:val>
                                                <p:strVal val="0-#ppt_w/2"/>
                                              </p:val>
                                            </p:tav>
                                            <p:tav tm="100000">
                                              <p:val>
                                                <p:strVal val="#ppt_x"/>
                                              </p:val>
                                            </p:tav>
                                          </p:tavLst>
                                        </p:anim>
                                        <p:anim calcmode="lin" valueType="num" p14:bounceEnd="65000">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14:presetBounceEnd="65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65000">
                                          <p:cBhvr additive="base">
                                            <p:cTn id="11" dur="1500" fill="hold"/>
                                            <p:tgtEl>
                                              <p:spTgt spid="5"/>
                                            </p:tgtEl>
                                            <p:attrNameLst>
                                              <p:attrName>ppt_x</p:attrName>
                                            </p:attrNameLst>
                                          </p:cBhvr>
                                          <p:tavLst>
                                            <p:tav tm="0">
                                              <p:val>
                                                <p:strVal val="#ppt_x"/>
                                              </p:val>
                                            </p:tav>
                                            <p:tav tm="100000">
                                              <p:val>
                                                <p:strVal val="#ppt_x"/>
                                              </p:val>
                                            </p:tav>
                                          </p:tavLst>
                                        </p:anim>
                                        <p:anim calcmode="lin" valueType="num" p14:bounceEnd="65000">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14:presetBounceEnd="65000">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14:bounceEnd="65000">
                                          <p:cBhvr additive="base">
                                            <p:cTn id="15" dur="1500" fill="hold"/>
                                            <p:tgtEl>
                                              <p:spTgt spid="15"/>
                                            </p:tgtEl>
                                            <p:attrNameLst>
                                              <p:attrName>ppt_x</p:attrName>
                                            </p:attrNameLst>
                                          </p:cBhvr>
                                          <p:tavLst>
                                            <p:tav tm="0">
                                              <p:val>
                                                <p:strVal val="#ppt_x"/>
                                              </p:val>
                                            </p:tav>
                                            <p:tav tm="100000">
                                              <p:val>
                                                <p:strVal val="#ppt_x"/>
                                              </p:val>
                                            </p:tav>
                                          </p:tavLst>
                                        </p:anim>
                                        <p:anim calcmode="lin" valueType="num" p14:bounceEnd="65000">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accel="6100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500" fill="hold"/>
                                            <p:tgtEl>
                                              <p:spTgt spid="10"/>
                                            </p:tgtEl>
                                            <p:attrNameLst>
                                              <p:attrName>ppt_x</p:attrName>
                                            </p:attrNameLst>
                                          </p:cBhvr>
                                          <p:tavLst>
                                            <p:tav tm="0">
                                              <p:val>
                                                <p:strVal val="0-#ppt_w/2"/>
                                              </p:val>
                                            </p:tav>
                                            <p:tav tm="100000">
                                              <p:val>
                                                <p:strVal val="#ppt_x"/>
                                              </p:val>
                                            </p:tav>
                                          </p:tavLst>
                                        </p:anim>
                                        <p:anim calcmode="lin" valueType="num">
                                          <p:cBhvr additive="base">
                                            <p:cTn id="8" dur="1500" fill="hold"/>
                                            <p:tgtEl>
                                              <p:spTgt spid="10"/>
                                            </p:tgtEl>
                                            <p:attrNameLst>
                                              <p:attrName>ppt_y</p:attrName>
                                            </p:attrNameLst>
                                          </p:cBhvr>
                                          <p:tavLst>
                                            <p:tav tm="0">
                                              <p:val>
                                                <p:strVal val="#ppt_y"/>
                                              </p:val>
                                            </p:tav>
                                            <p:tav tm="100000">
                                              <p:val>
                                                <p:strVal val="#ppt_y"/>
                                              </p:val>
                                            </p:tav>
                                          </p:tavLst>
                                        </p:anim>
                                      </p:childTnLst>
                                    </p:cTn>
                                  </p:par>
                                  <p:par>
                                    <p:cTn id="9" presetID="2" presetClass="entr" presetSubtype="1" accel="6100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500" fill="hold"/>
                                            <p:tgtEl>
                                              <p:spTgt spid="5"/>
                                            </p:tgtEl>
                                            <p:attrNameLst>
                                              <p:attrName>ppt_x</p:attrName>
                                            </p:attrNameLst>
                                          </p:cBhvr>
                                          <p:tavLst>
                                            <p:tav tm="0">
                                              <p:val>
                                                <p:strVal val="#ppt_x"/>
                                              </p:val>
                                            </p:tav>
                                            <p:tav tm="100000">
                                              <p:val>
                                                <p:strVal val="#ppt_x"/>
                                              </p:val>
                                            </p:tav>
                                          </p:tavLst>
                                        </p:anim>
                                        <p:anim calcmode="lin" valueType="num">
                                          <p:cBhvr additive="base">
                                            <p:cTn id="12" dur="15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4" accel="6100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500" fill="hold"/>
                                            <p:tgtEl>
                                              <p:spTgt spid="15"/>
                                            </p:tgtEl>
                                            <p:attrNameLst>
                                              <p:attrName>ppt_x</p:attrName>
                                            </p:attrNameLst>
                                          </p:cBhvr>
                                          <p:tavLst>
                                            <p:tav tm="0">
                                              <p:val>
                                                <p:strVal val="#ppt_x"/>
                                              </p:val>
                                            </p:tav>
                                            <p:tav tm="100000">
                                              <p:val>
                                                <p:strVal val="#ppt_x"/>
                                              </p:val>
                                            </p:tav>
                                          </p:tavLst>
                                        </p:anim>
                                        <p:anim calcmode="lin" valueType="num">
                                          <p:cBhvr additive="base">
                                            <p:cTn id="16" dur="1500" fill="hold"/>
                                            <p:tgtEl>
                                              <p:spTgt spid="15"/>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2000"/>
                                </p:stCondLst>
                                <p:childTnLst>
                                  <p:par>
                                    <p:cTn id="22" presetID="10" presetClass="entr" presetSubtype="0"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2500"/>
                                </p:stCondLst>
                                <p:childTnLst>
                                  <p:par>
                                    <p:cTn id="41" presetID="22" presetClass="entr" presetSubtype="8" fill="hold" grpId="0"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left)">
                                          <p:cBhvr>
                                            <p:cTn id="43" dur="500"/>
                                            <p:tgtEl>
                                              <p:spTgt spid="2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left)">
                                          <p:cBhvr>
                                            <p:cTn id="46" dur="500"/>
                                            <p:tgtEl>
                                              <p:spTgt spid="27"/>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animEffect transition="in" filter="wipe(left)">
                                          <p:cBhvr>
                                            <p:cTn id="49" dur="500"/>
                                            <p:tgtEl>
                                              <p:spTgt spid="28"/>
                                            </p:tgtEl>
                                          </p:cBhvr>
                                        </p:animEffect>
                                      </p:childTnLst>
                                    </p:cTn>
                                  </p:par>
                                </p:childTnLst>
                              </p:cTn>
                            </p:par>
                            <p:par>
                              <p:cTn id="50" fill="hold">
                                <p:stCondLst>
                                  <p:cond delay="3000"/>
                                </p:stCondLst>
                                <p:childTnLst>
                                  <p:par>
                                    <p:cTn id="51" presetID="53" presetClass="entr" presetSubtype="16" fill="hold"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p:cTn id="53" dur="500" fill="hold"/>
                                            <p:tgtEl>
                                              <p:spTgt spid="29"/>
                                            </p:tgtEl>
                                            <p:attrNameLst>
                                              <p:attrName>ppt_w</p:attrName>
                                            </p:attrNameLst>
                                          </p:cBhvr>
                                          <p:tavLst>
                                            <p:tav tm="0">
                                              <p:val>
                                                <p:fltVal val="0"/>
                                              </p:val>
                                            </p:tav>
                                            <p:tav tm="100000">
                                              <p:val>
                                                <p:strVal val="#ppt_w"/>
                                              </p:val>
                                            </p:tav>
                                          </p:tavLst>
                                        </p:anim>
                                        <p:anim calcmode="lin" valueType="num">
                                          <p:cBhvr>
                                            <p:cTn id="54" dur="500" fill="hold"/>
                                            <p:tgtEl>
                                              <p:spTgt spid="29"/>
                                            </p:tgtEl>
                                            <p:attrNameLst>
                                              <p:attrName>ppt_h</p:attrName>
                                            </p:attrNameLst>
                                          </p:cBhvr>
                                          <p:tavLst>
                                            <p:tav tm="0">
                                              <p:val>
                                                <p:fltVal val="0"/>
                                              </p:val>
                                            </p:tav>
                                            <p:tav tm="100000">
                                              <p:val>
                                                <p:strVal val="#ppt_h"/>
                                              </p:val>
                                            </p:tav>
                                          </p:tavLst>
                                        </p:anim>
                                        <p:animEffect transition="in" filter="fade">
                                          <p:cBhvr>
                                            <p:cTn id="5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p:bldP spid="21" grpId="0"/>
          <p:bldP spid="22" grpId="0"/>
          <p:bldP spid="23" grpId="0"/>
          <p:bldP spid="24" grpId="0"/>
          <p:bldP spid="25" grpId="0"/>
          <p:bldP spid="26" grpId="0" animBg="1"/>
          <p:bldP spid="27" grpId="0" animBg="1"/>
          <p:bldP spid="28" grpId="0" animBg="1"/>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8" name="Group 66"/>
          <p:cNvGrpSpPr>
            <a:grpSpLocks/>
          </p:cNvGrpSpPr>
          <p:nvPr/>
        </p:nvGrpSpPr>
        <p:grpSpPr bwMode="auto">
          <a:xfrm>
            <a:off x="802939" y="1362806"/>
            <a:ext cx="3774229" cy="3175528"/>
            <a:chOff x="720" y="839"/>
            <a:chExt cx="3740" cy="3146"/>
          </a:xfrm>
          <a:solidFill>
            <a:srgbClr val="F8F8F8"/>
          </a:solidFill>
        </p:grpSpPr>
        <p:sp>
          <p:nvSpPr>
            <p:cNvPr id="29"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0"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1"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2"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3"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4"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5"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6"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7"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8"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39"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0"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1"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2"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3"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4"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5"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6"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7"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8"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49"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0"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1"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2"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3"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4"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5"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6"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7"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8"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59"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0"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1"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2"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3"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4"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5"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6"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7"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8"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69"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0"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1"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2"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3"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4"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5"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6"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7"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8"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79"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0"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1"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2"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3"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4"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5"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6"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89"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0"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solidFill>
              <a:schemeClr val="bg1">
                <a:lumMod val="65000"/>
              </a:schemeClr>
            </a:solid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1"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sp>
          <p:nvSpPr>
            <p:cNvPr id="92"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sz="1876">
                <a:solidFill>
                  <a:prstClr val="black"/>
                </a:solidFill>
                <a:latin typeface="+mj-ea"/>
                <a:ea typeface="+mj-ea"/>
              </a:endParaRPr>
            </a:p>
          </p:txBody>
        </p:sp>
      </p:grpSp>
      <p:cxnSp>
        <p:nvCxnSpPr>
          <p:cNvPr id="93" name="直接连接符 92"/>
          <p:cNvCxnSpPr/>
          <p:nvPr/>
        </p:nvCxnSpPr>
        <p:spPr>
          <a:xfrm>
            <a:off x="3972666" y="2437247"/>
            <a:ext cx="249281" cy="24541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221947" y="2682665"/>
            <a:ext cx="1215375" cy="7484"/>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309652" y="2908039"/>
            <a:ext cx="249281" cy="245418"/>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V="1">
            <a:off x="3558933" y="3145381"/>
            <a:ext cx="1878389" cy="8075"/>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3863753" y="3614402"/>
            <a:ext cx="312324" cy="20229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176079" y="3614401"/>
            <a:ext cx="126087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257818" y="4084546"/>
            <a:ext cx="249281" cy="245418"/>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507099" y="4329963"/>
            <a:ext cx="1929856"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4423877" y="2428604"/>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2" name="矩形 101"/>
          <p:cNvSpPr/>
          <p:nvPr/>
        </p:nvSpPr>
        <p:spPr>
          <a:xfrm>
            <a:off x="4423877" y="2888450"/>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3" name="矩形 102"/>
          <p:cNvSpPr/>
          <p:nvPr/>
        </p:nvSpPr>
        <p:spPr>
          <a:xfrm>
            <a:off x="4423877" y="3359207"/>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4" name="矩形 103"/>
          <p:cNvSpPr/>
          <p:nvPr/>
        </p:nvSpPr>
        <p:spPr>
          <a:xfrm>
            <a:off x="4423877" y="4069644"/>
            <a:ext cx="1019206" cy="258315"/>
          </a:xfrm>
          <a:prstGeom prst="rect">
            <a:avLst/>
          </a:prstGeom>
        </p:spPr>
        <p:txBody>
          <a:bodyPr wrap="none" lIns="90337" tIns="45168" rIns="90337" bIns="45168">
            <a:spAutoFit/>
          </a:bodyPr>
          <a:lstStyle/>
          <a:p>
            <a:r>
              <a:rPr lang="zh-CN" altLang="en-US" sz="1086" dirty="0">
                <a:solidFill>
                  <a:prstClr val="black"/>
                </a:solidFill>
                <a:latin typeface="+mj-ea"/>
                <a:ea typeface="+mj-ea"/>
              </a:rPr>
              <a:t>点击添加文本</a:t>
            </a:r>
          </a:p>
        </p:txBody>
      </p:sp>
      <p:sp>
        <p:nvSpPr>
          <p:cNvPr id="105" name="TextBox 81"/>
          <p:cNvSpPr txBox="1"/>
          <p:nvPr/>
        </p:nvSpPr>
        <p:spPr>
          <a:xfrm>
            <a:off x="6068711" y="2002836"/>
            <a:ext cx="2201309" cy="2046369"/>
          </a:xfrm>
          <a:prstGeom prst="rect">
            <a:avLst/>
          </a:prstGeom>
          <a:noFill/>
        </p:spPr>
        <p:txBody>
          <a:bodyPr wrap="square" lIns="90337" tIns="45168" rIns="90337" bIns="45168" rtlCol="0">
            <a:spAutoFit/>
          </a:bodyPr>
          <a:lstStyle/>
          <a:p>
            <a:pPr>
              <a:lnSpc>
                <a:spcPct val="130000"/>
              </a:lnSpc>
            </a:pPr>
            <a:r>
              <a:rPr lang="zh-CN" altLang="en-US" sz="987" dirty="0">
                <a:solidFill>
                  <a:prstClr val="black">
                    <a:lumMod val="65000"/>
                    <a:lumOff val="35000"/>
                  </a:prstClr>
                </a:solidFill>
                <a:latin typeface="+mj-ea"/>
                <a:ea typeface="+mj-ea"/>
              </a:rPr>
              <a:t>      </a:t>
            </a:r>
            <a:r>
              <a:rPr lang="zh-CN" altLang="en-US" sz="1086" dirty="0">
                <a:solidFill>
                  <a:prstClr val="black"/>
                </a:solidFill>
                <a:latin typeface="+mj-ea"/>
                <a:ea typeface="+mj-ea"/>
              </a:rPr>
              <a:t>您的内容打在这里，或者通过复制您的文本后，在此框中选择粘贴，并选择只保留文字。您的内容打在这里，或者通过复制您的文本后，在此框中选择粘贴，并选择只保留文字。</a:t>
            </a:r>
            <a:endParaRPr lang="en-US" altLang="zh-CN" sz="1086" dirty="0">
              <a:solidFill>
                <a:prstClr val="black"/>
              </a:solidFill>
              <a:latin typeface="+mj-ea"/>
              <a:ea typeface="+mj-ea"/>
            </a:endParaRPr>
          </a:p>
          <a:p>
            <a:pPr>
              <a:lnSpc>
                <a:spcPct val="130000"/>
              </a:lnSpc>
            </a:pPr>
            <a:r>
              <a:rPr lang="zh-CN" altLang="en-US" sz="1086" dirty="0">
                <a:solidFill>
                  <a:prstClr val="black"/>
                </a:solidFill>
                <a:latin typeface="+mj-ea"/>
                <a:ea typeface="+mj-ea"/>
              </a:rPr>
              <a:t>      您的内容打在这里，或者通过复制您的文本后，在此框中选择粘贴，并选择只保留文字。</a:t>
            </a:r>
          </a:p>
        </p:txBody>
      </p:sp>
      <p:sp>
        <p:nvSpPr>
          <p:cNvPr id="106" name="圆角矩形 105"/>
          <p:cNvSpPr/>
          <p:nvPr/>
        </p:nvSpPr>
        <p:spPr>
          <a:xfrm>
            <a:off x="5965525" y="1633628"/>
            <a:ext cx="2417889" cy="2936769"/>
          </a:xfrm>
          <a:prstGeom prst="round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nvGrpSpPr>
          <p:cNvPr id="107" name="组合 106"/>
          <p:cNvGrpSpPr/>
          <p:nvPr/>
        </p:nvGrpSpPr>
        <p:grpSpPr>
          <a:xfrm>
            <a:off x="6467003" y="1441365"/>
            <a:ext cx="1339559" cy="427168"/>
            <a:chOff x="814328" y="3219334"/>
            <a:chExt cx="1356392" cy="432536"/>
          </a:xfrm>
        </p:grpSpPr>
        <p:grpSp>
          <p:nvGrpSpPr>
            <p:cNvPr id="108" name="组合 107"/>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110" name="圆角矩形 109"/>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sp>
            <p:nvSpPr>
              <p:cNvPr id="111" name="圆角矩形 110"/>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prstClr val="white"/>
                  </a:solidFill>
                  <a:latin typeface="+mj-ea"/>
                  <a:ea typeface="+mj-ea"/>
                </a:endParaRPr>
              </a:p>
            </p:txBody>
          </p:sp>
        </p:grpSp>
        <p:sp>
          <p:nvSpPr>
            <p:cNvPr id="109" name="TextBox 102"/>
            <p:cNvSpPr txBox="1"/>
            <p:nvPr/>
          </p:nvSpPr>
          <p:spPr>
            <a:xfrm>
              <a:off x="831252" y="3331792"/>
              <a:ext cx="1322544" cy="21536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382" dirty="0">
                  <a:solidFill>
                    <a:srgbClr val="080808"/>
                  </a:solidFill>
                  <a:latin typeface="+mj-ea"/>
                  <a:ea typeface="+mj-ea"/>
                </a:rPr>
                <a:t>标题内容</a:t>
              </a:r>
            </a:p>
          </p:txBody>
        </p:sp>
      </p:grpSp>
    </p:spTree>
    <p:extLst>
      <p:ext uri="{BB962C8B-B14F-4D97-AF65-F5344CB8AC3E}">
        <p14:creationId xmlns:p14="http://schemas.microsoft.com/office/powerpoint/2010/main" val="3033098766"/>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8000">
                                          <p:cBhvr additive="base">
                                            <p:cTn id="7" dur="1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1000" fill="hold"/>
                                            <p:tgtEl>
                                              <p:spTgt spid="28"/>
                                            </p:tgtEl>
                                            <p:attrNameLst>
                                              <p:attrName>ppt_x</p:attrName>
                                            </p:attrNameLst>
                                          </p:cBhvr>
                                          <p:tavLst>
                                            <p:tav tm="0">
                                              <p:val>
                                                <p:strVal val="0-#ppt_w/2"/>
                                              </p:val>
                                            </p:tav>
                                            <p:tav tm="100000">
                                              <p:val>
                                                <p:strVal val="#ppt_x"/>
                                              </p:val>
                                            </p:tav>
                                          </p:tavLst>
                                        </p:anim>
                                        <p:anim calcmode="lin" valueType="num">
                                          <p:cBhvr additive="base">
                                            <p:cTn id="8" dur="10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nodeType="afterEffect">
                                      <p:stCondLst>
                                        <p:cond delay="0"/>
                                      </p:stCondLst>
                                      <p:childTnLst>
                                        <p:set>
                                          <p:cBhvr>
                                            <p:cTn id="11" dur="1" fill="hold">
                                              <p:stCondLst>
                                                <p:cond delay="0"/>
                                              </p:stCondLst>
                                            </p:cTn>
                                            <p:tgtEl>
                                              <p:spTgt spid="93"/>
                                            </p:tgtEl>
                                            <p:attrNameLst>
                                              <p:attrName>style.visibility</p:attrName>
                                            </p:attrNameLst>
                                          </p:cBhvr>
                                          <p:to>
                                            <p:strVal val="visible"/>
                                          </p:to>
                                        </p:set>
                                        <p:animEffect transition="in" filter="fade">
                                          <p:cBhvr>
                                            <p:cTn id="12" dur="500"/>
                                            <p:tgtEl>
                                              <p:spTgt spid="93"/>
                                            </p:tgtEl>
                                          </p:cBhvr>
                                        </p:animEffect>
                                      </p:childTnLst>
                                    </p:cTn>
                                  </p:par>
                                  <p:par>
                                    <p:cTn id="13" presetID="10" presetClass="entr" presetSubtype="0" fill="hold" nodeType="with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5"/>
                                            </p:tgtEl>
                                            <p:attrNameLst>
                                              <p:attrName>style.visibility</p:attrName>
                                            </p:attrNameLst>
                                          </p:cBhvr>
                                          <p:to>
                                            <p:strVal val="visible"/>
                                          </p:to>
                                        </p:set>
                                        <p:animEffect transition="in" filter="fade">
                                          <p:cBhvr>
                                            <p:cTn id="18" dur="500"/>
                                            <p:tgtEl>
                                              <p:spTgt spid="95"/>
                                            </p:tgtEl>
                                          </p:cBhvr>
                                        </p:animEffect>
                                      </p:childTnLst>
                                    </p:cTn>
                                  </p:par>
                                  <p:par>
                                    <p:cTn id="19" presetID="10" presetClass="entr" presetSubtype="0" fill="hold" nodeType="withEffect">
                                      <p:stCondLst>
                                        <p:cond delay="0"/>
                                      </p:stCondLst>
                                      <p:childTnLst>
                                        <p:set>
                                          <p:cBhvr>
                                            <p:cTn id="20" dur="1" fill="hold">
                                              <p:stCondLst>
                                                <p:cond delay="0"/>
                                              </p:stCondLst>
                                            </p:cTn>
                                            <p:tgtEl>
                                              <p:spTgt spid="96"/>
                                            </p:tgtEl>
                                            <p:attrNameLst>
                                              <p:attrName>style.visibility</p:attrName>
                                            </p:attrNameLst>
                                          </p:cBhvr>
                                          <p:to>
                                            <p:strVal val="visible"/>
                                          </p:to>
                                        </p:set>
                                        <p:animEffect transition="in" filter="fade">
                                          <p:cBhvr>
                                            <p:cTn id="21" dur="500"/>
                                            <p:tgtEl>
                                              <p:spTgt spid="96"/>
                                            </p:tgtEl>
                                          </p:cBhvr>
                                        </p:animEffect>
                                      </p:childTnLst>
                                    </p:cTn>
                                  </p:par>
                                  <p:par>
                                    <p:cTn id="22" presetID="10" presetClass="entr" presetSubtype="0" fill="hold" nodeType="withEffect">
                                      <p:stCondLst>
                                        <p:cond delay="0"/>
                                      </p:stCondLst>
                                      <p:childTnLst>
                                        <p:set>
                                          <p:cBhvr>
                                            <p:cTn id="23" dur="1" fill="hold">
                                              <p:stCondLst>
                                                <p:cond delay="0"/>
                                              </p:stCondLst>
                                            </p:cTn>
                                            <p:tgtEl>
                                              <p:spTgt spid="97"/>
                                            </p:tgtEl>
                                            <p:attrNameLst>
                                              <p:attrName>style.visibility</p:attrName>
                                            </p:attrNameLst>
                                          </p:cBhvr>
                                          <p:to>
                                            <p:strVal val="visible"/>
                                          </p:to>
                                        </p:set>
                                        <p:animEffect transition="in" filter="fade">
                                          <p:cBhvr>
                                            <p:cTn id="24" dur="500"/>
                                            <p:tgtEl>
                                              <p:spTgt spid="97"/>
                                            </p:tgtEl>
                                          </p:cBhvr>
                                        </p:animEffect>
                                      </p:childTnLst>
                                    </p:cTn>
                                  </p:par>
                                  <p:par>
                                    <p:cTn id="25" presetID="10" presetClass="entr" presetSubtype="0" fill="hold" nodeType="with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500"/>
                                            <p:tgtEl>
                                              <p:spTgt spid="98"/>
                                            </p:tgtEl>
                                          </p:cBhvr>
                                        </p:animEffect>
                                      </p:childTnLst>
                                    </p:cTn>
                                  </p:par>
                                  <p:par>
                                    <p:cTn id="28" presetID="10" presetClass="entr" presetSubtype="0" fill="hold" nodeType="withEffect">
                                      <p:stCondLst>
                                        <p:cond delay="0"/>
                                      </p:stCondLst>
                                      <p:childTnLst>
                                        <p:set>
                                          <p:cBhvr>
                                            <p:cTn id="29" dur="1" fill="hold">
                                              <p:stCondLst>
                                                <p:cond delay="0"/>
                                              </p:stCondLst>
                                            </p:cTn>
                                            <p:tgtEl>
                                              <p:spTgt spid="99"/>
                                            </p:tgtEl>
                                            <p:attrNameLst>
                                              <p:attrName>style.visibility</p:attrName>
                                            </p:attrNameLst>
                                          </p:cBhvr>
                                          <p:to>
                                            <p:strVal val="visible"/>
                                          </p:to>
                                        </p:set>
                                        <p:animEffect transition="in" filter="fade">
                                          <p:cBhvr>
                                            <p:cTn id="30" dur="500"/>
                                            <p:tgtEl>
                                              <p:spTgt spid="99"/>
                                            </p:tgtEl>
                                          </p:cBhvr>
                                        </p:animEffect>
                                      </p:childTnLst>
                                    </p:cTn>
                                  </p:par>
                                  <p:par>
                                    <p:cTn id="31" presetID="10" presetClass="entr" presetSubtype="0" fill="hold" nodeType="withEffect">
                                      <p:stCondLst>
                                        <p:cond delay="0"/>
                                      </p:stCondLst>
                                      <p:childTnLst>
                                        <p:set>
                                          <p:cBhvr>
                                            <p:cTn id="32" dur="1" fill="hold">
                                              <p:stCondLst>
                                                <p:cond delay="0"/>
                                              </p:stCondLst>
                                            </p:cTn>
                                            <p:tgtEl>
                                              <p:spTgt spid="100"/>
                                            </p:tgtEl>
                                            <p:attrNameLst>
                                              <p:attrName>style.visibility</p:attrName>
                                            </p:attrNameLst>
                                          </p:cBhvr>
                                          <p:to>
                                            <p:strVal val="visible"/>
                                          </p:to>
                                        </p:set>
                                        <p:animEffect transition="in" filter="fade">
                                          <p:cBhvr>
                                            <p:cTn id="33" dur="500"/>
                                            <p:tgtEl>
                                              <p:spTgt spid="10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Effect transition="in" filter="fade">
                                          <p:cBhvr>
                                            <p:cTn id="36" dur="500"/>
                                            <p:tgtEl>
                                              <p:spTgt spid="104"/>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03"/>
                                            </p:tgtEl>
                                            <p:attrNameLst>
                                              <p:attrName>style.visibility</p:attrName>
                                            </p:attrNameLst>
                                          </p:cBhvr>
                                          <p:to>
                                            <p:strVal val="visible"/>
                                          </p:to>
                                        </p:set>
                                        <p:animEffect transition="in" filter="fade">
                                          <p:cBhvr>
                                            <p:cTn id="39" dur="500"/>
                                            <p:tgtEl>
                                              <p:spTgt spid="103"/>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2"/>
                                            </p:tgtEl>
                                            <p:attrNameLst>
                                              <p:attrName>style.visibility</p:attrName>
                                            </p:attrNameLst>
                                          </p:cBhvr>
                                          <p:to>
                                            <p:strVal val="visible"/>
                                          </p:to>
                                        </p:set>
                                        <p:animEffect transition="in" filter="fade">
                                          <p:cBhvr>
                                            <p:cTn id="42" dur="500"/>
                                            <p:tgtEl>
                                              <p:spTgt spid="102"/>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1"/>
                                            </p:tgtEl>
                                            <p:attrNameLst>
                                              <p:attrName>style.visibility</p:attrName>
                                            </p:attrNameLst>
                                          </p:cBhvr>
                                          <p:to>
                                            <p:strVal val="visible"/>
                                          </p:to>
                                        </p:set>
                                        <p:animEffect transition="in" filter="fade">
                                          <p:cBhvr>
                                            <p:cTn id="45" dur="500"/>
                                            <p:tgtEl>
                                              <p:spTgt spid="101"/>
                                            </p:tgtEl>
                                          </p:cBhvr>
                                        </p:animEffect>
                                      </p:childTnLst>
                                    </p:cTn>
                                  </p:par>
                                </p:childTnLst>
                              </p:cTn>
                            </p:par>
                            <p:par>
                              <p:cTn id="46" fill="hold">
                                <p:stCondLst>
                                  <p:cond delay="1500"/>
                                </p:stCondLst>
                                <p:childTnLst>
                                  <p:par>
                                    <p:cTn id="47" presetID="53" presetClass="entr" presetSubtype="16" fill="hold" nodeType="afterEffect">
                                      <p:stCondLst>
                                        <p:cond delay="0"/>
                                      </p:stCondLst>
                                      <p:childTnLst>
                                        <p:set>
                                          <p:cBhvr>
                                            <p:cTn id="48" dur="1" fill="hold">
                                              <p:stCondLst>
                                                <p:cond delay="0"/>
                                              </p:stCondLst>
                                            </p:cTn>
                                            <p:tgtEl>
                                              <p:spTgt spid="107"/>
                                            </p:tgtEl>
                                            <p:attrNameLst>
                                              <p:attrName>style.visibility</p:attrName>
                                            </p:attrNameLst>
                                          </p:cBhvr>
                                          <p:to>
                                            <p:strVal val="visible"/>
                                          </p:to>
                                        </p:set>
                                        <p:anim calcmode="lin" valueType="num">
                                          <p:cBhvr>
                                            <p:cTn id="49" dur="500" fill="hold"/>
                                            <p:tgtEl>
                                              <p:spTgt spid="107"/>
                                            </p:tgtEl>
                                            <p:attrNameLst>
                                              <p:attrName>ppt_w</p:attrName>
                                            </p:attrNameLst>
                                          </p:cBhvr>
                                          <p:tavLst>
                                            <p:tav tm="0">
                                              <p:val>
                                                <p:fltVal val="0"/>
                                              </p:val>
                                            </p:tav>
                                            <p:tav tm="100000">
                                              <p:val>
                                                <p:strVal val="#ppt_w"/>
                                              </p:val>
                                            </p:tav>
                                          </p:tavLst>
                                        </p:anim>
                                        <p:anim calcmode="lin" valueType="num">
                                          <p:cBhvr>
                                            <p:cTn id="50" dur="500" fill="hold"/>
                                            <p:tgtEl>
                                              <p:spTgt spid="107"/>
                                            </p:tgtEl>
                                            <p:attrNameLst>
                                              <p:attrName>ppt_h</p:attrName>
                                            </p:attrNameLst>
                                          </p:cBhvr>
                                          <p:tavLst>
                                            <p:tav tm="0">
                                              <p:val>
                                                <p:fltVal val="0"/>
                                              </p:val>
                                            </p:tav>
                                            <p:tav tm="100000">
                                              <p:val>
                                                <p:strVal val="#ppt_h"/>
                                              </p:val>
                                            </p:tav>
                                          </p:tavLst>
                                        </p:anim>
                                        <p:animEffect transition="in" filter="fade">
                                          <p:cBhvr>
                                            <p:cTn id="51" dur="500"/>
                                            <p:tgtEl>
                                              <p:spTgt spid="107"/>
                                            </p:tgtEl>
                                          </p:cBhvr>
                                        </p:animEffect>
                                      </p:childTnLst>
                                    </p:cTn>
                                  </p:par>
                                </p:childTnLst>
                              </p:cTn>
                            </p:par>
                            <p:par>
                              <p:cTn id="52" fill="hold">
                                <p:stCondLst>
                                  <p:cond delay="2000"/>
                                </p:stCondLst>
                                <p:childTnLst>
                                  <p:par>
                                    <p:cTn id="53" presetID="22" presetClass="entr" presetSubtype="8" fill="hold" grpId="0" nodeType="afterEffect">
                                      <p:stCondLst>
                                        <p:cond delay="0"/>
                                      </p:stCondLst>
                                      <p:iterate type="lt">
                                        <p:tmPct val="30000"/>
                                      </p:iterate>
                                      <p:childTnLst>
                                        <p:set>
                                          <p:cBhvr>
                                            <p:cTn id="54" dur="1" fill="hold">
                                              <p:stCondLst>
                                                <p:cond delay="0"/>
                                              </p:stCondLst>
                                            </p:cTn>
                                            <p:tgtEl>
                                              <p:spTgt spid="105"/>
                                            </p:tgtEl>
                                            <p:attrNameLst>
                                              <p:attrName>style.visibility</p:attrName>
                                            </p:attrNameLst>
                                          </p:cBhvr>
                                          <p:to>
                                            <p:strVal val="visible"/>
                                          </p:to>
                                        </p:set>
                                        <p:animEffect transition="in" filter="wipe(left)">
                                          <p:cBhvr>
                                            <p:cTn id="55" dur="50"/>
                                            <p:tgtEl>
                                              <p:spTgt spid="105"/>
                                            </p:tgtEl>
                                          </p:cBhvr>
                                        </p:animEffect>
                                      </p:childTnLst>
                                    </p:cTn>
                                  </p:par>
                                  <p:par>
                                    <p:cTn id="56" presetID="36" presetClass="emph" presetSubtype="0" fill="hold" grpId="1" nodeType="withEffect">
                                      <p:stCondLst>
                                        <p:cond delay="0"/>
                                      </p:stCondLst>
                                      <p:iterate type="lt">
                                        <p:tmPct val="30000"/>
                                      </p:iterate>
                                      <p:childTnLst>
                                        <p:animScale>
                                          <p:cBhvr>
                                            <p:cTn id="57" dur="25" autoRev="1" fill="hold">
                                              <p:stCondLst>
                                                <p:cond delay="0"/>
                                              </p:stCondLst>
                                            </p:cTn>
                                            <p:tgtEl>
                                              <p:spTgt spid="105"/>
                                            </p:tgtEl>
                                          </p:cBhvr>
                                          <p:to x="80000" y="100000"/>
                                        </p:animScale>
                                        <p:anim by="(#ppt_w*0.10)" calcmode="lin" valueType="num">
                                          <p:cBhvr>
                                            <p:cTn id="58" dur="25" autoRev="1" fill="hold">
                                              <p:stCondLst>
                                                <p:cond delay="0"/>
                                              </p:stCondLst>
                                            </p:cTn>
                                            <p:tgtEl>
                                              <p:spTgt spid="105"/>
                                            </p:tgtEl>
                                            <p:attrNameLst>
                                              <p:attrName>ppt_x</p:attrName>
                                            </p:attrNameLst>
                                          </p:cBhvr>
                                        </p:anim>
                                        <p:anim by="(-#ppt_w*0.10)" calcmode="lin" valueType="num">
                                          <p:cBhvr>
                                            <p:cTn id="59" dur="25" autoRev="1" fill="hold">
                                              <p:stCondLst>
                                                <p:cond delay="0"/>
                                              </p:stCondLst>
                                            </p:cTn>
                                            <p:tgtEl>
                                              <p:spTgt spid="105"/>
                                            </p:tgtEl>
                                            <p:attrNameLst>
                                              <p:attrName>ppt_y</p:attrName>
                                            </p:attrNameLst>
                                          </p:cBhvr>
                                        </p:anim>
                                        <p:animRot by="-480000">
                                          <p:cBhvr>
                                            <p:cTn id="60" dur="25" autoRev="1" fill="hold">
                                              <p:stCondLst>
                                                <p:cond delay="0"/>
                                              </p:stCondLst>
                                            </p:cTn>
                                            <p:tgtEl>
                                              <p:spTgt spid="105"/>
                                            </p:tgtEl>
                                            <p:attrNameLst>
                                              <p:attrName>r</p:attrName>
                                            </p:attrNameLst>
                                          </p:cBhvr>
                                        </p:animRot>
                                      </p:childTnLst>
                                    </p:cTn>
                                  </p:par>
                                  <p:par>
                                    <p:cTn id="61" presetID="21" presetClass="entr" presetSubtype="1"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wheel(1)">
                                          <p:cBhvr>
                                            <p:cTn id="63" dur="10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p:bldP spid="102" grpId="0"/>
          <p:bldP spid="103" grpId="0"/>
          <p:bldP spid="104" grpId="0"/>
          <p:bldP spid="105" grpId="0"/>
          <p:bldP spid="105" grpId="1"/>
          <p:bldP spid="106" grpId="0" animBg="1"/>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 name="Rectangle 4"/>
          <p:cNvSpPr/>
          <p:nvPr/>
        </p:nvSpPr>
        <p:spPr>
          <a:xfrm>
            <a:off x="56740" y="1139429"/>
            <a:ext cx="9030521" cy="72117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mn-ea"/>
            </a:endParaRPr>
          </a:p>
        </p:txBody>
      </p:sp>
      <p:sp>
        <p:nvSpPr>
          <p:cNvPr id="74" name="Text Box 7"/>
          <p:cNvSpPr txBox="1">
            <a:spLocks noChangeArrowheads="1"/>
          </p:cNvSpPr>
          <p:nvPr/>
        </p:nvSpPr>
        <p:spPr bwMode="auto">
          <a:xfrm>
            <a:off x="433011" y="1281676"/>
            <a:ext cx="7299671" cy="410308"/>
          </a:xfrm>
          <a:prstGeom prst="rect">
            <a:avLst/>
          </a:prstGeom>
          <a:noFill/>
          <a:ln w="9525">
            <a:noFill/>
            <a:miter lim="800000"/>
            <a:headEnd/>
            <a:tailEnd/>
          </a:ln>
        </p:spPr>
        <p:txBody>
          <a:bodyPr wrap="square" lIns="45153" tIns="22576" rIns="45153" bIns="22576" anchor="ctr">
            <a:spAutoFit/>
          </a:bodyPr>
          <a:lstStyle/>
          <a:p>
            <a:pPr defTabSz="1074683"/>
            <a:r>
              <a:rPr lang="zh-CN" altLang="en-US" sz="1185" dirty="0">
                <a:solidFill>
                  <a:schemeClr val="bg1"/>
                </a:solidFill>
                <a:latin typeface="微软雅黑" panose="020B0503020204020204" pitchFamily="34" charset="-122"/>
                <a:ea typeface="微软雅黑" panose="020B0503020204020204" pitchFamily="34" charset="-122"/>
                <a:cs typeface="Open Sans Semibold" pitchFamily="34" charset="0"/>
              </a:rPr>
              <a:t>此处添加详细文本描述，建议与标题相关并符合整体语言风格，语言描述尽量简洁生动。尽量将每页幻灯片的字数控制在</a:t>
            </a:r>
            <a:r>
              <a:rPr lang="en-US" altLang="zh-CN" sz="1185" dirty="0">
                <a:solidFill>
                  <a:schemeClr val="bg1"/>
                </a:solidFill>
                <a:latin typeface="微软雅黑" panose="020B0503020204020204" pitchFamily="34" charset="-122"/>
                <a:ea typeface="微软雅黑" panose="020B0503020204020204" pitchFamily="34" charset="-122"/>
                <a:cs typeface="Open Sans Semibold" pitchFamily="34" charset="0"/>
              </a:rPr>
              <a:t>200</a:t>
            </a:r>
            <a:r>
              <a:rPr lang="zh-CN" altLang="en-US" sz="1185" dirty="0">
                <a:solidFill>
                  <a:schemeClr val="bg1"/>
                </a:solidFill>
                <a:latin typeface="微软雅黑" panose="020B0503020204020204" pitchFamily="34" charset="-122"/>
                <a:ea typeface="微软雅黑" panose="020B0503020204020204" pitchFamily="34" charset="-122"/>
                <a:cs typeface="Open Sans Semibold" pitchFamily="34" charset="0"/>
              </a:rPr>
              <a:t>字以内</a:t>
            </a:r>
            <a:endParaRPr lang="en-US" sz="1185" dirty="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3075"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707921" y="2141047"/>
            <a:ext cx="3295165" cy="2137448"/>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
        <p:nvSpPr>
          <p:cNvPr id="10" name="TextBox 9"/>
          <p:cNvSpPr txBox="1"/>
          <p:nvPr/>
        </p:nvSpPr>
        <p:spPr>
          <a:xfrm>
            <a:off x="4358657" y="2069932"/>
            <a:ext cx="4409091" cy="2347502"/>
          </a:xfrm>
          <a:prstGeom prst="rect">
            <a:avLst/>
          </a:prstGeom>
          <a:noFill/>
        </p:spPr>
        <p:txBody>
          <a:bodyPr wrap="square" lIns="0" tIns="0" rIns="0" bIns="0" rtlCol="0">
            <a:spAutoFit/>
          </a:bodyPr>
          <a:lstStyle/>
          <a:p>
            <a:pPr algn="just">
              <a:lnSpc>
                <a:spcPct val="150000"/>
              </a:lnSpc>
            </a:pPr>
            <a:r>
              <a:rPr lang="zh-CN" altLang="en-US" sz="1382" dirty="0">
                <a:solidFill>
                  <a:schemeClr val="tx1">
                    <a:lumMod val="65000"/>
                    <a:lumOff val="35000"/>
                  </a:schemeClr>
                </a:solidFill>
                <a:latin typeface="微软雅黑" pitchFamily="34" charset="-122"/>
                <a:ea typeface="微软雅黑" pitchFamily="34" charset="-122"/>
              </a:rPr>
              <a:t>       某某科技有限公司是全球领先的综合通信解决方案提供商。公司将为全球160多个国家和地区的电信运营商和企业网客户提供创新技术与产品解决方案。公司成立于</a:t>
            </a:r>
            <a:r>
              <a:rPr lang="en-US" altLang="zh-CN" sz="1382" dirty="0">
                <a:solidFill>
                  <a:schemeClr val="tx1">
                    <a:lumMod val="65000"/>
                    <a:lumOff val="35000"/>
                  </a:schemeClr>
                </a:solidFill>
                <a:latin typeface="微软雅黑" pitchFamily="34" charset="-122"/>
                <a:ea typeface="微软雅黑" pitchFamily="34" charset="-122"/>
              </a:rPr>
              <a:t>2013</a:t>
            </a:r>
            <a:r>
              <a:rPr lang="zh-CN" altLang="en-US" sz="1382" dirty="0">
                <a:solidFill>
                  <a:schemeClr val="tx1">
                    <a:lumMod val="65000"/>
                    <a:lumOff val="35000"/>
                  </a:schemeClr>
                </a:solidFill>
                <a:latin typeface="微软雅黑" pitchFamily="34" charset="-122"/>
                <a:ea typeface="微软雅黑" pitchFamily="34" charset="-122"/>
              </a:rPr>
              <a:t>年，未来将在香港和深圳两地上市，是中国最大的通信设备上市公司。</a:t>
            </a:r>
            <a:endParaRPr lang="en-US" altLang="zh-CN" sz="1382" dirty="0">
              <a:solidFill>
                <a:schemeClr val="tx1">
                  <a:lumMod val="65000"/>
                  <a:lumOff val="35000"/>
                </a:schemeClr>
              </a:solidFill>
              <a:latin typeface="微软雅黑" pitchFamily="34" charset="-122"/>
              <a:ea typeface="微软雅黑" pitchFamily="34" charset="-122"/>
            </a:endParaRPr>
          </a:p>
          <a:p>
            <a:pPr algn="just">
              <a:lnSpc>
                <a:spcPct val="150000"/>
              </a:lnSpc>
            </a:pPr>
            <a:endParaRPr lang="zh-CN" altLang="en-US" sz="494" dirty="0">
              <a:solidFill>
                <a:schemeClr val="tx1">
                  <a:lumMod val="65000"/>
                  <a:lumOff val="35000"/>
                </a:schemeClr>
              </a:solidFill>
              <a:latin typeface="微软雅黑" pitchFamily="34" charset="-122"/>
              <a:ea typeface="微软雅黑" pitchFamily="34" charset="-122"/>
            </a:endParaRPr>
          </a:p>
          <a:p>
            <a:pPr algn="just">
              <a:lnSpc>
                <a:spcPct val="150000"/>
              </a:lnSpc>
            </a:pPr>
            <a:r>
              <a:rPr lang="zh-CN" altLang="en-US" sz="1382" dirty="0">
                <a:solidFill>
                  <a:schemeClr val="tx1">
                    <a:lumMod val="65000"/>
                    <a:lumOff val="35000"/>
                  </a:schemeClr>
                </a:solidFill>
                <a:latin typeface="微软雅黑" pitchFamily="34" charset="-122"/>
                <a:ea typeface="微软雅黑" pitchFamily="34" charset="-122"/>
              </a:rPr>
              <a:t>       某某公司是全球领先的综合通信解决方案提供商，提供创新技术与产品解决方案。</a:t>
            </a:r>
          </a:p>
        </p:txBody>
      </p:sp>
    </p:spTree>
    <p:extLst>
      <p:ext uri="{BB962C8B-B14F-4D97-AF65-F5344CB8AC3E}">
        <p14:creationId xmlns:p14="http://schemas.microsoft.com/office/powerpoint/2010/main" val="48572916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10" presetClass="entr" presetSubtype="0"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250"/>
                                        <p:tgtEl>
                                          <p:spTgt spid="7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075"/>
                                        </p:tgtEl>
                                        <p:attrNameLst>
                                          <p:attrName>style.visibility</p:attrName>
                                        </p:attrNameLst>
                                      </p:cBhvr>
                                      <p:to>
                                        <p:strVal val="visible"/>
                                      </p:to>
                                    </p:set>
                                    <p:animEffect transition="in" filter="fade">
                                      <p:cBhvr>
                                        <p:cTn id="17" dur="1000"/>
                                        <p:tgtEl>
                                          <p:spTgt spid="3075"/>
                                        </p:tgtEl>
                                      </p:cBhvr>
                                    </p:animEffect>
                                    <p:anim calcmode="lin" valueType="num">
                                      <p:cBhvr>
                                        <p:cTn id="18" dur="1000" fill="hold"/>
                                        <p:tgtEl>
                                          <p:spTgt spid="3075"/>
                                        </p:tgtEl>
                                        <p:attrNameLst>
                                          <p:attrName>ppt_x</p:attrName>
                                        </p:attrNameLst>
                                      </p:cBhvr>
                                      <p:tavLst>
                                        <p:tav tm="0">
                                          <p:val>
                                            <p:strVal val="#ppt_x"/>
                                          </p:val>
                                        </p:tav>
                                        <p:tav tm="100000">
                                          <p:val>
                                            <p:strVal val="#ppt_x"/>
                                          </p:val>
                                        </p:tav>
                                      </p:tavLst>
                                    </p:anim>
                                    <p:anim calcmode="lin" valueType="num">
                                      <p:cBhvr>
                                        <p:cTn id="19" dur="1000" fill="hold"/>
                                        <p:tgtEl>
                                          <p:spTgt spid="307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22" presetClass="entr" presetSubtype="8" fill="hold" grpId="0" nodeType="afterEffect">
                                  <p:stCondLst>
                                    <p:cond delay="0"/>
                                  </p:stCondLst>
                                  <p:iterate type="lt">
                                    <p:tmPct val="30000"/>
                                  </p:iterate>
                                  <p:childTnLst>
                                    <p:set>
                                      <p:cBhvr>
                                        <p:cTn id="22" dur="1" fill="hold">
                                          <p:stCondLst>
                                            <p:cond delay="0"/>
                                          </p:stCondLst>
                                        </p:cTn>
                                        <p:tgtEl>
                                          <p:spTgt spid="10"/>
                                        </p:tgtEl>
                                        <p:attrNameLst>
                                          <p:attrName>style.visibility</p:attrName>
                                        </p:attrNameLst>
                                      </p:cBhvr>
                                      <p:to>
                                        <p:strVal val="visible"/>
                                      </p:to>
                                    </p:set>
                                    <p:animEffect transition="in" filter="wipe(left)">
                                      <p:cBhvr>
                                        <p:cTn id="23" dur="100"/>
                                        <p:tgtEl>
                                          <p:spTgt spid="10"/>
                                        </p:tgtEl>
                                      </p:cBhvr>
                                    </p:animEffect>
                                  </p:childTnLst>
                                </p:cTn>
                              </p:par>
                              <p:par>
                                <p:cTn id="24" presetID="36" presetClass="emph" presetSubtype="0" fill="hold" grpId="1" nodeType="withEffect">
                                  <p:stCondLst>
                                    <p:cond delay="0"/>
                                  </p:stCondLst>
                                  <p:iterate type="lt">
                                    <p:tmPct val="30000"/>
                                  </p:iterate>
                                  <p:childTnLst>
                                    <p:animScale>
                                      <p:cBhvr>
                                        <p:cTn id="25" dur="50" autoRev="1" fill="hold">
                                          <p:stCondLst>
                                            <p:cond delay="0"/>
                                          </p:stCondLst>
                                        </p:cTn>
                                        <p:tgtEl>
                                          <p:spTgt spid="10"/>
                                        </p:tgtEl>
                                      </p:cBhvr>
                                      <p:to x="80000" y="100000"/>
                                    </p:animScale>
                                    <p:anim by="(#ppt_w*0.10)" calcmode="lin" valueType="num">
                                      <p:cBhvr>
                                        <p:cTn id="26" dur="50" autoRev="1" fill="hold">
                                          <p:stCondLst>
                                            <p:cond delay="0"/>
                                          </p:stCondLst>
                                        </p:cTn>
                                        <p:tgtEl>
                                          <p:spTgt spid="10"/>
                                        </p:tgtEl>
                                        <p:attrNameLst>
                                          <p:attrName>ppt_x</p:attrName>
                                        </p:attrNameLst>
                                      </p:cBhvr>
                                    </p:anim>
                                    <p:anim by="(-#ppt_w*0.10)" calcmode="lin" valueType="num">
                                      <p:cBhvr>
                                        <p:cTn id="27" dur="50" autoRev="1" fill="hold">
                                          <p:stCondLst>
                                            <p:cond delay="0"/>
                                          </p:stCondLst>
                                        </p:cTn>
                                        <p:tgtEl>
                                          <p:spTgt spid="10"/>
                                        </p:tgtEl>
                                        <p:attrNameLst>
                                          <p:attrName>ppt_y</p:attrName>
                                        </p:attrNameLst>
                                      </p:cBhvr>
                                    </p:anim>
                                    <p:animRot by="-480000">
                                      <p:cBhvr>
                                        <p:cTn id="28" dur="50" autoRev="1" fill="hold">
                                          <p:stCondLst>
                                            <p:cond delay="0"/>
                                          </p:stCondLst>
                                        </p:cTn>
                                        <p:tgtEl>
                                          <p:spTgt spid="10"/>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animBg="1"/>
      <p:bldP spid="74" grpId="0"/>
      <p:bldP spid="10" grpId="0"/>
      <p:bldP spid="10" grpId="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74" y="1438"/>
            <a:ext cx="9140126" cy="5141319"/>
          </a:xfrm>
          <a:prstGeom prst="rect">
            <a:avLst/>
          </a:prstGeom>
        </p:spPr>
      </p:pic>
      <p:grpSp>
        <p:nvGrpSpPr>
          <p:cNvPr id="64" name="组合 63"/>
          <p:cNvGrpSpPr/>
          <p:nvPr/>
        </p:nvGrpSpPr>
        <p:grpSpPr>
          <a:xfrm>
            <a:off x="1173539" y="757053"/>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555526"/>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555526"/>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3984659"/>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720753"/>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3</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120692"/>
            <a:ext cx="2959160" cy="584647"/>
          </a:xfrm>
          <a:prstGeom prst="rect">
            <a:avLst/>
          </a:prstGeom>
          <a:noFill/>
        </p:spPr>
        <p:txBody>
          <a:bodyPr wrap="square" rtlCol="0">
            <a:spAutoFit/>
          </a:bodyPr>
          <a:lstStyle/>
          <a:p>
            <a:r>
              <a:rPr lang="zh-CN" altLang="en-US" sz="3199" b="1" dirty="0">
                <a:solidFill>
                  <a:srgbClr val="2B2A30"/>
                </a:solidFill>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435817"/>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024560"/>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3667050213"/>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3" name="椭圆 392"/>
          <p:cNvSpPr/>
          <p:nvPr/>
        </p:nvSpPr>
        <p:spPr>
          <a:xfrm>
            <a:off x="802939" y="1914926"/>
            <a:ext cx="1405785" cy="1405785"/>
          </a:xfrm>
          <a:prstGeom prst="ellipse">
            <a:avLst/>
          </a:prstGeom>
          <a:solidFill>
            <a:schemeClr val="accent1"/>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dirty="0"/>
          </a:p>
        </p:txBody>
      </p:sp>
      <p:grpSp>
        <p:nvGrpSpPr>
          <p:cNvPr id="394" name="组合 393"/>
          <p:cNvGrpSpPr/>
          <p:nvPr/>
        </p:nvGrpSpPr>
        <p:grpSpPr>
          <a:xfrm>
            <a:off x="2810911" y="1254117"/>
            <a:ext cx="2811034" cy="2811034"/>
            <a:chOff x="304800" y="673100"/>
            <a:chExt cx="4000500" cy="4000500"/>
          </a:xfrm>
          <a:effectLst>
            <a:outerShdw blurRad="444500" dist="254000" dir="8100000" algn="tr" rotWithShape="0">
              <a:prstClr val="black">
                <a:alpha val="50000"/>
              </a:prstClr>
            </a:outerShdw>
          </a:effectLst>
        </p:grpSpPr>
        <p:sp>
          <p:nvSpPr>
            <p:cNvPr id="398" name="同心圆 3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406" name="椭圆 40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grpSp>
        <p:nvGrpSpPr>
          <p:cNvPr id="407" name="组合 406"/>
          <p:cNvGrpSpPr/>
          <p:nvPr/>
        </p:nvGrpSpPr>
        <p:grpSpPr>
          <a:xfrm>
            <a:off x="4714229" y="1282753"/>
            <a:ext cx="616160" cy="616160"/>
            <a:chOff x="304800" y="673100"/>
            <a:chExt cx="4000500" cy="4000500"/>
          </a:xfrm>
          <a:effectLst>
            <a:outerShdw blurRad="317500" dist="190500" dir="8100000" algn="tr" rotWithShape="0">
              <a:prstClr val="black">
                <a:alpha val="50000"/>
              </a:prstClr>
            </a:outerShdw>
          </a:effectLst>
        </p:grpSpPr>
        <p:sp>
          <p:nvSpPr>
            <p:cNvPr id="408" name="同心圆 40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09" name="椭圆 408"/>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1</a:t>
              </a:r>
              <a:endParaRPr lang="zh-CN" altLang="en-US" sz="2469" b="1" dirty="0">
                <a:solidFill>
                  <a:srgbClr val="C00000"/>
                </a:solidFill>
                <a:latin typeface="微软雅黑" pitchFamily="34" charset="-122"/>
                <a:ea typeface="微软雅黑" pitchFamily="34" charset="-122"/>
              </a:endParaRPr>
            </a:p>
          </p:txBody>
        </p:sp>
      </p:grpSp>
      <p:grpSp>
        <p:nvGrpSpPr>
          <p:cNvPr id="410" name="组合 409"/>
          <p:cNvGrpSpPr/>
          <p:nvPr/>
        </p:nvGrpSpPr>
        <p:grpSpPr>
          <a:xfrm>
            <a:off x="5252514" y="2309737"/>
            <a:ext cx="616160" cy="616160"/>
            <a:chOff x="304800" y="673100"/>
            <a:chExt cx="4000500" cy="4000500"/>
          </a:xfrm>
          <a:effectLst>
            <a:outerShdw blurRad="317500" dist="190500" dir="8100000" algn="tr" rotWithShape="0">
              <a:prstClr val="black">
                <a:alpha val="50000"/>
              </a:prstClr>
            </a:outerShdw>
          </a:effectLst>
        </p:grpSpPr>
        <p:sp>
          <p:nvSpPr>
            <p:cNvPr id="411" name="同心圆 4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12" name="椭圆 4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2</a:t>
              </a:r>
              <a:endParaRPr lang="zh-CN" altLang="en-US" sz="2469" b="1" dirty="0">
                <a:solidFill>
                  <a:srgbClr val="C00000"/>
                </a:solidFill>
                <a:latin typeface="微软雅黑" pitchFamily="34" charset="-122"/>
                <a:ea typeface="微软雅黑" pitchFamily="34" charset="-122"/>
              </a:endParaRPr>
            </a:p>
          </p:txBody>
        </p:sp>
      </p:grpSp>
      <p:grpSp>
        <p:nvGrpSpPr>
          <p:cNvPr id="413" name="组合 412"/>
          <p:cNvGrpSpPr/>
          <p:nvPr/>
        </p:nvGrpSpPr>
        <p:grpSpPr>
          <a:xfrm>
            <a:off x="4714229" y="3387641"/>
            <a:ext cx="616160" cy="616160"/>
            <a:chOff x="304800" y="673100"/>
            <a:chExt cx="4000500" cy="4000500"/>
          </a:xfrm>
          <a:effectLst>
            <a:outerShdw blurRad="317500" dist="190500" dir="8100000" algn="tr" rotWithShape="0">
              <a:prstClr val="black">
                <a:alpha val="50000"/>
              </a:prstClr>
            </a:outerShdw>
          </a:effectLst>
        </p:grpSpPr>
        <p:sp>
          <p:nvSpPr>
            <p:cNvPr id="414" name="同心圆 41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69" b="1">
                <a:solidFill>
                  <a:srgbClr val="C00000"/>
                </a:solidFill>
                <a:latin typeface="微软雅黑" pitchFamily="34" charset="-122"/>
                <a:ea typeface="微软雅黑" pitchFamily="34" charset="-122"/>
              </a:endParaRPr>
            </a:p>
          </p:txBody>
        </p:sp>
        <p:sp>
          <p:nvSpPr>
            <p:cNvPr id="415" name="椭圆 41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69" b="1" dirty="0">
                  <a:solidFill>
                    <a:srgbClr val="C00000"/>
                  </a:solidFill>
                  <a:latin typeface="微软雅黑" pitchFamily="34" charset="-122"/>
                  <a:ea typeface="微软雅黑" pitchFamily="34" charset="-122"/>
                </a:rPr>
                <a:t>3</a:t>
              </a:r>
              <a:endParaRPr lang="zh-CN" altLang="en-US" sz="2469" b="1" dirty="0">
                <a:solidFill>
                  <a:srgbClr val="C00000"/>
                </a:solidFill>
                <a:latin typeface="微软雅黑" pitchFamily="34" charset="-122"/>
                <a:ea typeface="微软雅黑" pitchFamily="34" charset="-122"/>
              </a:endParaRPr>
            </a:p>
          </p:txBody>
        </p:sp>
      </p:grpSp>
      <p:sp>
        <p:nvSpPr>
          <p:cNvPr id="416" name="TextBox 415"/>
          <p:cNvSpPr txBox="1"/>
          <p:nvPr/>
        </p:nvSpPr>
        <p:spPr>
          <a:xfrm>
            <a:off x="1252557" y="2319409"/>
            <a:ext cx="506549" cy="607859"/>
          </a:xfrm>
          <a:prstGeom prst="rect">
            <a:avLst/>
          </a:prstGeom>
          <a:noFill/>
        </p:spPr>
        <p:txBody>
          <a:bodyPr wrap="none" lIns="0" tIns="0" rIns="0" bIns="0" rtlCol="0">
            <a:spAutoFit/>
          </a:bodyPr>
          <a:lstStyle/>
          <a:p>
            <a:pPr algn="ctr"/>
            <a:r>
              <a:rPr lang="zh-CN" altLang="en-US" sz="1975" b="1" dirty="0">
                <a:solidFill>
                  <a:schemeClr val="bg1"/>
                </a:solidFill>
                <a:latin typeface="微软雅黑" pitchFamily="34" charset="-122"/>
                <a:ea typeface="微软雅黑" pitchFamily="34" charset="-122"/>
              </a:rPr>
              <a:t>项目</a:t>
            </a:r>
            <a:endParaRPr lang="en-US" altLang="zh-CN" sz="1975" b="1" dirty="0">
              <a:solidFill>
                <a:schemeClr val="bg1"/>
              </a:solidFill>
              <a:latin typeface="微软雅黑" pitchFamily="34" charset="-122"/>
              <a:ea typeface="微软雅黑" pitchFamily="34" charset="-122"/>
            </a:endParaRPr>
          </a:p>
          <a:p>
            <a:pPr algn="ctr"/>
            <a:r>
              <a:rPr lang="zh-CN" altLang="en-US" sz="1975" b="1" dirty="0">
                <a:solidFill>
                  <a:schemeClr val="bg1"/>
                </a:solidFill>
                <a:latin typeface="微软雅黑" pitchFamily="34" charset="-122"/>
                <a:ea typeface="微软雅黑" pitchFamily="34" charset="-122"/>
              </a:rPr>
              <a:t>分析</a:t>
            </a:r>
          </a:p>
        </p:txBody>
      </p:sp>
      <p:sp>
        <p:nvSpPr>
          <p:cNvPr id="417" name="TextBox 416"/>
          <p:cNvSpPr txBox="1"/>
          <p:nvPr/>
        </p:nvSpPr>
        <p:spPr>
          <a:xfrm>
            <a:off x="5598869" y="1310649"/>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18" name="TextBox 417"/>
          <p:cNvSpPr txBox="1"/>
          <p:nvPr/>
        </p:nvSpPr>
        <p:spPr>
          <a:xfrm>
            <a:off x="6025555" y="2337809"/>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19" name="TextBox 418"/>
          <p:cNvSpPr txBox="1"/>
          <p:nvPr/>
        </p:nvSpPr>
        <p:spPr>
          <a:xfrm>
            <a:off x="5546176" y="3438294"/>
            <a:ext cx="2173278" cy="577081"/>
          </a:xfrm>
          <a:prstGeom prst="rect">
            <a:avLst/>
          </a:prstGeom>
          <a:noFill/>
        </p:spPr>
        <p:txBody>
          <a:bodyPr wrap="square" lIns="0" tIns="0" rIns="0" bIns="0" rtlCol="0">
            <a:spAutoFit/>
          </a:bodyPr>
          <a:lstStyle/>
          <a:p>
            <a:pPr algn="just">
              <a:lnSpc>
                <a:spcPts val="1481"/>
              </a:lnSpc>
            </a:pPr>
            <a:r>
              <a:rPr lang="zh-CN" altLang="en-US" sz="987" dirty="0">
                <a:latin typeface="微软雅黑" pitchFamily="34" charset="-122"/>
                <a:ea typeface="微软雅黑" pitchFamily="34" charset="-122"/>
              </a:rPr>
              <a:t>点击输入简要文字内容，文字内容需概括精炼，不用多余的文字修饰，言简意赅的说明分项内容</a:t>
            </a:r>
            <a:r>
              <a:rPr lang="en-US" altLang="zh-CN" sz="987" dirty="0">
                <a:latin typeface="微软雅黑" pitchFamily="34" charset="-122"/>
                <a:ea typeface="微软雅黑" pitchFamily="34" charset="-122"/>
              </a:rPr>
              <a:t>……</a:t>
            </a:r>
            <a:r>
              <a:rPr lang="zh-CN" altLang="en-US" sz="987" dirty="0">
                <a:latin typeface="微软雅黑" pitchFamily="34" charset="-122"/>
                <a:ea typeface="微软雅黑" pitchFamily="34" charset="-122"/>
              </a:rPr>
              <a:t>。</a:t>
            </a:r>
            <a:endParaRPr lang="en-US" altLang="zh-CN" sz="987" dirty="0">
              <a:latin typeface="微软雅黑" pitchFamily="34" charset="-122"/>
              <a:ea typeface="微软雅黑" pitchFamily="34" charset="-122"/>
            </a:endParaRPr>
          </a:p>
        </p:txBody>
      </p:sp>
      <p:sp>
        <p:nvSpPr>
          <p:cNvPr id="420" name="TextBox 419"/>
          <p:cNvSpPr txBox="1"/>
          <p:nvPr/>
        </p:nvSpPr>
        <p:spPr>
          <a:xfrm>
            <a:off x="3291941" y="1933431"/>
            <a:ext cx="1730367" cy="1382430"/>
          </a:xfrm>
          <a:prstGeom prst="rect">
            <a:avLst/>
          </a:prstGeom>
          <a:noFill/>
        </p:spPr>
        <p:txBody>
          <a:bodyPr wrap="square" lIns="0" tIns="0" rIns="0" bIns="0" rtlCol="0">
            <a:spAutoFit/>
          </a:bodyPr>
          <a:lstStyle/>
          <a:p>
            <a:pPr algn="just">
              <a:lnSpc>
                <a:spcPct val="130000"/>
              </a:lnSpc>
            </a:pPr>
            <a:r>
              <a:rPr lang="zh-CN" altLang="en-US" sz="1382" dirty="0">
                <a:latin typeface="微软雅黑" pitchFamily="34" charset="-122"/>
                <a:ea typeface="微软雅黑" pitchFamily="34" charset="-122"/>
              </a:rPr>
              <a:t>点击输入简要文字内容，文字内容需概括精炼，不用多余的文字修饰，言简意赅的说明分项内容</a:t>
            </a:r>
            <a:r>
              <a:rPr lang="en-US" altLang="zh-CN" sz="1382" dirty="0">
                <a:latin typeface="微软雅黑" pitchFamily="34" charset="-122"/>
                <a:ea typeface="微软雅黑" pitchFamily="34" charset="-122"/>
              </a:rPr>
              <a:t>……</a:t>
            </a:r>
          </a:p>
        </p:txBody>
      </p:sp>
      <p:sp>
        <p:nvSpPr>
          <p:cNvPr id="421" name="Half Frame 12"/>
          <p:cNvSpPr/>
          <p:nvPr/>
        </p:nvSpPr>
        <p:spPr>
          <a:xfrm rot="8097294">
            <a:off x="2241965" y="2427326"/>
            <a:ext cx="355698" cy="390886"/>
          </a:xfrm>
          <a:prstGeom prst="halfFrame">
            <a:avLst/>
          </a:prstGeom>
          <a:solidFill>
            <a:schemeClr val="tx1">
              <a:lumMod val="65000"/>
              <a:lumOff val="35000"/>
            </a:schemeClr>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Tree>
    <p:extLst>
      <p:ext uri="{BB962C8B-B14F-4D97-AF65-F5344CB8AC3E}">
        <p14:creationId xmlns:p14="http://schemas.microsoft.com/office/powerpoint/2010/main" val="94349510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44000">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14:bounceEnd="44000">
                                          <p:cBhvr additive="base">
                                            <p:cTn id="7" dur="500" fill="hold"/>
                                            <p:tgtEl>
                                              <p:spTgt spid="393"/>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14:presetBounceEnd="44000">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14:bounceEnd="44000">
                                          <p:cBhvr additive="base">
                                            <p:cTn id="22" dur="500" fill="hold"/>
                                            <p:tgtEl>
                                              <p:spTgt spid="394"/>
                                            </p:tgtEl>
                                            <p:attrNameLst>
                                              <p:attrName>ppt_x</p:attrName>
                                            </p:attrNameLst>
                                          </p:cBhvr>
                                          <p:tavLst>
                                            <p:tav tm="0">
                                              <p:val>
                                                <p:strVal val="#ppt_x"/>
                                              </p:val>
                                            </p:tav>
                                            <p:tav tm="100000">
                                              <p:val>
                                                <p:strVal val="#ppt_x"/>
                                              </p:val>
                                            </p:tav>
                                          </p:tavLst>
                                        </p:anim>
                                        <p:anim calcmode="lin" valueType="num" p14:bounceEnd="44000">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93"/>
                                            </p:tgtEl>
                                            <p:attrNameLst>
                                              <p:attrName>style.visibility</p:attrName>
                                            </p:attrNameLst>
                                          </p:cBhvr>
                                          <p:to>
                                            <p:strVal val="visible"/>
                                          </p:to>
                                        </p:set>
                                        <p:anim calcmode="lin" valueType="num">
                                          <p:cBhvr additive="base">
                                            <p:cTn id="7" dur="500" fill="hold"/>
                                            <p:tgtEl>
                                              <p:spTgt spid="393"/>
                                            </p:tgtEl>
                                            <p:attrNameLst>
                                              <p:attrName>ppt_x</p:attrName>
                                            </p:attrNameLst>
                                          </p:cBhvr>
                                          <p:tavLst>
                                            <p:tav tm="0">
                                              <p:val>
                                                <p:strVal val="#ppt_x"/>
                                              </p:val>
                                            </p:tav>
                                            <p:tav tm="100000">
                                              <p:val>
                                                <p:strVal val="#ppt_x"/>
                                              </p:val>
                                            </p:tav>
                                          </p:tavLst>
                                        </p:anim>
                                        <p:anim calcmode="lin" valueType="num">
                                          <p:cBhvr additive="base">
                                            <p:cTn id="8" dur="500" fill="hold"/>
                                            <p:tgtEl>
                                              <p:spTgt spid="39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421"/>
                                            </p:tgtEl>
                                            <p:attrNameLst>
                                              <p:attrName>style.visibility</p:attrName>
                                            </p:attrNameLst>
                                          </p:cBhvr>
                                          <p:to>
                                            <p:strVal val="visible"/>
                                          </p:to>
                                        </p:set>
                                        <p:animEffect transition="in" filter="wipe(left)">
                                          <p:cBhvr>
                                            <p:cTn id="12" dur="500"/>
                                            <p:tgtEl>
                                              <p:spTgt spid="421"/>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416"/>
                                            </p:tgtEl>
                                            <p:attrNameLst>
                                              <p:attrName>style.visibility</p:attrName>
                                            </p:attrNameLst>
                                          </p:cBhvr>
                                          <p:to>
                                            <p:strVal val="visible"/>
                                          </p:to>
                                        </p:set>
                                        <p:anim calcmode="lin" valueType="num">
                                          <p:cBhvr>
                                            <p:cTn id="16" dur="500" fill="hold"/>
                                            <p:tgtEl>
                                              <p:spTgt spid="416"/>
                                            </p:tgtEl>
                                            <p:attrNameLst>
                                              <p:attrName>ppt_w</p:attrName>
                                            </p:attrNameLst>
                                          </p:cBhvr>
                                          <p:tavLst>
                                            <p:tav tm="0">
                                              <p:val>
                                                <p:fltVal val="0"/>
                                              </p:val>
                                            </p:tav>
                                            <p:tav tm="100000">
                                              <p:val>
                                                <p:strVal val="#ppt_w"/>
                                              </p:val>
                                            </p:tav>
                                          </p:tavLst>
                                        </p:anim>
                                        <p:anim calcmode="lin" valueType="num">
                                          <p:cBhvr>
                                            <p:cTn id="17" dur="500" fill="hold"/>
                                            <p:tgtEl>
                                              <p:spTgt spid="416"/>
                                            </p:tgtEl>
                                            <p:attrNameLst>
                                              <p:attrName>ppt_h</p:attrName>
                                            </p:attrNameLst>
                                          </p:cBhvr>
                                          <p:tavLst>
                                            <p:tav tm="0">
                                              <p:val>
                                                <p:fltVal val="0"/>
                                              </p:val>
                                            </p:tav>
                                            <p:tav tm="100000">
                                              <p:val>
                                                <p:strVal val="#ppt_h"/>
                                              </p:val>
                                            </p:tav>
                                          </p:tavLst>
                                        </p:anim>
                                        <p:animEffect transition="in" filter="fade">
                                          <p:cBhvr>
                                            <p:cTn id="18" dur="500"/>
                                            <p:tgtEl>
                                              <p:spTgt spid="416"/>
                                            </p:tgtEl>
                                          </p:cBhvr>
                                        </p:animEffect>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394"/>
                                            </p:tgtEl>
                                            <p:attrNameLst>
                                              <p:attrName>style.visibility</p:attrName>
                                            </p:attrNameLst>
                                          </p:cBhvr>
                                          <p:to>
                                            <p:strVal val="visible"/>
                                          </p:to>
                                        </p:set>
                                        <p:anim calcmode="lin" valueType="num">
                                          <p:cBhvr additive="base">
                                            <p:cTn id="22" dur="500" fill="hold"/>
                                            <p:tgtEl>
                                              <p:spTgt spid="394"/>
                                            </p:tgtEl>
                                            <p:attrNameLst>
                                              <p:attrName>ppt_x</p:attrName>
                                            </p:attrNameLst>
                                          </p:cBhvr>
                                          <p:tavLst>
                                            <p:tav tm="0">
                                              <p:val>
                                                <p:strVal val="#ppt_x"/>
                                              </p:val>
                                            </p:tav>
                                            <p:tav tm="100000">
                                              <p:val>
                                                <p:strVal val="#ppt_x"/>
                                              </p:val>
                                            </p:tav>
                                          </p:tavLst>
                                        </p:anim>
                                        <p:anim calcmode="lin" valueType="num">
                                          <p:cBhvr additive="base">
                                            <p:cTn id="23" dur="500" fill="hold"/>
                                            <p:tgtEl>
                                              <p:spTgt spid="394"/>
                                            </p:tgtEl>
                                            <p:attrNameLst>
                                              <p:attrName>ppt_y</p:attrName>
                                            </p:attrNameLst>
                                          </p:cBhvr>
                                          <p:tavLst>
                                            <p:tav tm="0">
                                              <p:val>
                                                <p:strVal val="0-#ppt_h/2"/>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420"/>
                                            </p:tgtEl>
                                            <p:attrNameLst>
                                              <p:attrName>style.visibility</p:attrName>
                                            </p:attrNameLst>
                                          </p:cBhvr>
                                          <p:to>
                                            <p:strVal val="visible"/>
                                          </p:to>
                                        </p:set>
                                        <p:animEffect transition="in" filter="wipe(up)">
                                          <p:cBhvr>
                                            <p:cTn id="27" dur="500"/>
                                            <p:tgtEl>
                                              <p:spTgt spid="420"/>
                                            </p:tgtEl>
                                          </p:cBhvr>
                                        </p:animEffect>
                                      </p:childTnLst>
                                    </p:cTn>
                                  </p:par>
                                </p:childTnLst>
                              </p:cTn>
                            </p:par>
                            <p:par>
                              <p:cTn id="28" fill="hold">
                                <p:stCondLst>
                                  <p:cond delay="2500"/>
                                </p:stCondLst>
                                <p:childTnLst>
                                  <p:par>
                                    <p:cTn id="29" presetID="52" presetClass="entr" presetSubtype="0" fill="hold" nodeType="afterEffect">
                                      <p:stCondLst>
                                        <p:cond delay="0"/>
                                      </p:stCondLst>
                                      <p:childTnLst>
                                        <p:set>
                                          <p:cBhvr>
                                            <p:cTn id="30" dur="1" fill="hold">
                                              <p:stCondLst>
                                                <p:cond delay="0"/>
                                              </p:stCondLst>
                                            </p:cTn>
                                            <p:tgtEl>
                                              <p:spTgt spid="407"/>
                                            </p:tgtEl>
                                            <p:attrNameLst>
                                              <p:attrName>style.visibility</p:attrName>
                                            </p:attrNameLst>
                                          </p:cBhvr>
                                          <p:to>
                                            <p:strVal val="visible"/>
                                          </p:to>
                                        </p:set>
                                        <p:animScale>
                                          <p:cBhvr>
                                            <p:cTn id="31" dur="500" decel="50000" fill="hold">
                                              <p:stCondLst>
                                                <p:cond delay="0"/>
                                              </p:stCondLst>
                                            </p:cTn>
                                            <p:tgtEl>
                                              <p:spTgt spid="4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2" dur="500" decel="50000" fill="hold">
                                              <p:stCondLst>
                                                <p:cond delay="0"/>
                                              </p:stCondLst>
                                            </p:cTn>
                                            <p:tgtEl>
                                              <p:spTgt spid="407"/>
                                            </p:tgtEl>
                                            <p:attrNameLst>
                                              <p:attrName>ppt_x</p:attrName>
                                              <p:attrName>ppt_y</p:attrName>
                                            </p:attrNameLst>
                                          </p:cBhvr>
                                        </p:animMotion>
                                        <p:animEffect transition="in" filter="fade">
                                          <p:cBhvr>
                                            <p:cTn id="33" dur="500"/>
                                            <p:tgtEl>
                                              <p:spTgt spid="407"/>
                                            </p:tgtEl>
                                          </p:cBhvr>
                                        </p:animEffect>
                                      </p:childTnLst>
                                    </p:cTn>
                                  </p:par>
                                </p:childTnLst>
                              </p:cTn>
                            </p:par>
                            <p:par>
                              <p:cTn id="34" fill="hold">
                                <p:stCondLst>
                                  <p:cond delay="3000"/>
                                </p:stCondLst>
                                <p:childTnLst>
                                  <p:par>
                                    <p:cTn id="35" presetID="52" presetClass="entr" presetSubtype="0" fill="hold" nodeType="afterEffect">
                                      <p:stCondLst>
                                        <p:cond delay="0"/>
                                      </p:stCondLst>
                                      <p:childTnLst>
                                        <p:set>
                                          <p:cBhvr>
                                            <p:cTn id="36" dur="1" fill="hold">
                                              <p:stCondLst>
                                                <p:cond delay="0"/>
                                              </p:stCondLst>
                                            </p:cTn>
                                            <p:tgtEl>
                                              <p:spTgt spid="410"/>
                                            </p:tgtEl>
                                            <p:attrNameLst>
                                              <p:attrName>style.visibility</p:attrName>
                                            </p:attrNameLst>
                                          </p:cBhvr>
                                          <p:to>
                                            <p:strVal val="visible"/>
                                          </p:to>
                                        </p:set>
                                        <p:animScale>
                                          <p:cBhvr>
                                            <p:cTn id="37" dur="500" decel="50000" fill="hold">
                                              <p:stCondLst>
                                                <p:cond delay="0"/>
                                              </p:stCondLst>
                                            </p:cTn>
                                            <p:tgtEl>
                                              <p:spTgt spid="41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500" decel="50000" fill="hold">
                                              <p:stCondLst>
                                                <p:cond delay="0"/>
                                              </p:stCondLst>
                                            </p:cTn>
                                            <p:tgtEl>
                                              <p:spTgt spid="410"/>
                                            </p:tgtEl>
                                            <p:attrNameLst>
                                              <p:attrName>ppt_x</p:attrName>
                                              <p:attrName>ppt_y</p:attrName>
                                            </p:attrNameLst>
                                          </p:cBhvr>
                                        </p:animMotion>
                                        <p:animEffect transition="in" filter="fade">
                                          <p:cBhvr>
                                            <p:cTn id="39" dur="500"/>
                                            <p:tgtEl>
                                              <p:spTgt spid="410"/>
                                            </p:tgtEl>
                                          </p:cBhvr>
                                        </p:animEffect>
                                      </p:childTnLst>
                                    </p:cTn>
                                  </p:par>
                                </p:childTnLst>
                              </p:cTn>
                            </p:par>
                            <p:par>
                              <p:cTn id="40" fill="hold">
                                <p:stCondLst>
                                  <p:cond delay="3500"/>
                                </p:stCondLst>
                                <p:childTnLst>
                                  <p:par>
                                    <p:cTn id="41" presetID="52" presetClass="entr" presetSubtype="0" fill="hold" nodeType="afterEffect">
                                      <p:stCondLst>
                                        <p:cond delay="0"/>
                                      </p:stCondLst>
                                      <p:childTnLst>
                                        <p:set>
                                          <p:cBhvr>
                                            <p:cTn id="42" dur="1" fill="hold">
                                              <p:stCondLst>
                                                <p:cond delay="0"/>
                                              </p:stCondLst>
                                            </p:cTn>
                                            <p:tgtEl>
                                              <p:spTgt spid="413"/>
                                            </p:tgtEl>
                                            <p:attrNameLst>
                                              <p:attrName>style.visibility</p:attrName>
                                            </p:attrNameLst>
                                          </p:cBhvr>
                                          <p:to>
                                            <p:strVal val="visible"/>
                                          </p:to>
                                        </p:set>
                                        <p:animScale>
                                          <p:cBhvr>
                                            <p:cTn id="43" dur="500" decel="50000" fill="hold">
                                              <p:stCondLst>
                                                <p:cond delay="0"/>
                                              </p:stCondLst>
                                            </p:cTn>
                                            <p:tgtEl>
                                              <p:spTgt spid="4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500" decel="50000" fill="hold">
                                              <p:stCondLst>
                                                <p:cond delay="0"/>
                                              </p:stCondLst>
                                            </p:cTn>
                                            <p:tgtEl>
                                              <p:spTgt spid="413"/>
                                            </p:tgtEl>
                                            <p:attrNameLst>
                                              <p:attrName>ppt_x</p:attrName>
                                              <p:attrName>ppt_y</p:attrName>
                                            </p:attrNameLst>
                                          </p:cBhvr>
                                        </p:animMotion>
                                        <p:animEffect transition="in" filter="fade">
                                          <p:cBhvr>
                                            <p:cTn id="45" dur="500"/>
                                            <p:tgtEl>
                                              <p:spTgt spid="413"/>
                                            </p:tgtEl>
                                          </p:cBhvr>
                                        </p:animEffec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417"/>
                                            </p:tgtEl>
                                            <p:attrNameLst>
                                              <p:attrName>style.visibility</p:attrName>
                                            </p:attrNameLst>
                                          </p:cBhvr>
                                          <p:to>
                                            <p:strVal val="visible"/>
                                          </p:to>
                                        </p:set>
                                        <p:animEffect transition="in" filter="wipe(left)">
                                          <p:cBhvr>
                                            <p:cTn id="49" dur="500"/>
                                            <p:tgtEl>
                                              <p:spTgt spid="417"/>
                                            </p:tgtEl>
                                          </p:cBhvr>
                                        </p:animEffect>
                                      </p:childTnLst>
                                    </p:cTn>
                                  </p:par>
                                  <p:par>
                                    <p:cTn id="50" presetID="22" presetClass="entr" presetSubtype="8" fill="hold" grpId="0" nodeType="withEffect">
                                      <p:stCondLst>
                                        <p:cond delay="200"/>
                                      </p:stCondLst>
                                      <p:childTnLst>
                                        <p:set>
                                          <p:cBhvr>
                                            <p:cTn id="51" dur="1" fill="hold">
                                              <p:stCondLst>
                                                <p:cond delay="0"/>
                                              </p:stCondLst>
                                            </p:cTn>
                                            <p:tgtEl>
                                              <p:spTgt spid="418"/>
                                            </p:tgtEl>
                                            <p:attrNameLst>
                                              <p:attrName>style.visibility</p:attrName>
                                            </p:attrNameLst>
                                          </p:cBhvr>
                                          <p:to>
                                            <p:strVal val="visible"/>
                                          </p:to>
                                        </p:set>
                                        <p:animEffect transition="in" filter="wipe(left)">
                                          <p:cBhvr>
                                            <p:cTn id="52" dur="500"/>
                                            <p:tgtEl>
                                              <p:spTgt spid="41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419"/>
                                            </p:tgtEl>
                                            <p:attrNameLst>
                                              <p:attrName>style.visibility</p:attrName>
                                            </p:attrNameLst>
                                          </p:cBhvr>
                                          <p:to>
                                            <p:strVal val="visible"/>
                                          </p:to>
                                        </p:set>
                                        <p:animEffect transition="in" filter="wipe(left)">
                                          <p:cBhvr>
                                            <p:cTn id="55" dur="500"/>
                                            <p:tgtEl>
                                              <p:spTgt spid="4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3" grpId="0" animBg="1"/>
          <p:bldP spid="416" grpId="0"/>
          <p:bldP spid="417" grpId="0"/>
          <p:bldP spid="418" grpId="0"/>
          <p:bldP spid="419" grpId="0"/>
          <p:bldP spid="420"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 name="Rectangle 10"/>
          <p:cNvSpPr/>
          <p:nvPr/>
        </p:nvSpPr>
        <p:spPr>
          <a:xfrm>
            <a:off x="5396145" y="1220578"/>
            <a:ext cx="1095172" cy="639406"/>
          </a:xfrm>
          <a:prstGeom prst="rect">
            <a:avLst/>
          </a:prstGeom>
        </p:spPr>
        <p:txBody>
          <a:bodyPr wrap="none">
            <a:spAutoFit/>
          </a:bodyPr>
          <a:lstStyle/>
          <a:p>
            <a:r>
              <a:rPr lang="zh-CN" altLang="en-US" sz="3555" b="1" dirty="0">
                <a:solidFill>
                  <a:schemeClr val="accent3"/>
                </a:solidFill>
                <a:latin typeface="微软雅黑" panose="020B0503020204020204" pitchFamily="34" charset="-122"/>
                <a:ea typeface="微软雅黑" panose="020B0503020204020204" pitchFamily="34" charset="-122"/>
              </a:rPr>
              <a:t>优势</a:t>
            </a:r>
            <a:endParaRPr lang="en-US" sz="3555" b="1" dirty="0">
              <a:solidFill>
                <a:schemeClr val="accent3"/>
              </a:solidFill>
              <a:latin typeface="微软雅黑" panose="020B0503020204020204" pitchFamily="34" charset="-122"/>
              <a:ea typeface="微软雅黑" panose="020B0503020204020204" pitchFamily="34" charset="-122"/>
            </a:endParaRPr>
          </a:p>
        </p:txBody>
      </p:sp>
      <p:sp>
        <p:nvSpPr>
          <p:cNvPr id="74" name="Rectangle 12"/>
          <p:cNvSpPr/>
          <p:nvPr/>
        </p:nvSpPr>
        <p:spPr>
          <a:xfrm>
            <a:off x="5396146" y="1858888"/>
            <a:ext cx="2663004" cy="78983"/>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微软雅黑" panose="020B0503020204020204" pitchFamily="34" charset="-122"/>
              <a:ea typeface="微软雅黑" panose="020B0503020204020204" pitchFamily="34" charset="-122"/>
            </a:endParaRPr>
          </a:p>
        </p:txBody>
      </p:sp>
      <p:sp>
        <p:nvSpPr>
          <p:cNvPr id="75" name="Rectangle 19"/>
          <p:cNvSpPr/>
          <p:nvPr/>
        </p:nvSpPr>
        <p:spPr>
          <a:xfrm>
            <a:off x="5400340" y="2785094"/>
            <a:ext cx="1095172" cy="639406"/>
          </a:xfrm>
          <a:prstGeom prst="rect">
            <a:avLst/>
          </a:prstGeom>
        </p:spPr>
        <p:txBody>
          <a:bodyPr wrap="none">
            <a:spAutoFit/>
          </a:bodyPr>
          <a:lstStyle/>
          <a:p>
            <a:r>
              <a:rPr lang="zh-CN" altLang="en-US" sz="3555" b="1" dirty="0">
                <a:solidFill>
                  <a:schemeClr val="accent1"/>
                </a:solidFill>
                <a:latin typeface="微软雅黑" panose="020B0503020204020204" pitchFamily="34" charset="-122"/>
                <a:ea typeface="微软雅黑" panose="020B0503020204020204" pitchFamily="34" charset="-122"/>
              </a:rPr>
              <a:t>劣势</a:t>
            </a:r>
            <a:endParaRPr lang="en-US" sz="3555" b="1" dirty="0">
              <a:solidFill>
                <a:schemeClr val="accent1"/>
              </a:solidFill>
              <a:latin typeface="微软雅黑" panose="020B0503020204020204" pitchFamily="34" charset="-122"/>
              <a:ea typeface="微软雅黑" panose="020B0503020204020204" pitchFamily="34" charset="-122"/>
            </a:endParaRPr>
          </a:p>
        </p:txBody>
      </p:sp>
      <p:sp>
        <p:nvSpPr>
          <p:cNvPr id="76" name="Rectangle 20"/>
          <p:cNvSpPr/>
          <p:nvPr/>
        </p:nvSpPr>
        <p:spPr>
          <a:xfrm>
            <a:off x="5400341" y="3423404"/>
            <a:ext cx="2663004" cy="78983"/>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76">
              <a:latin typeface="微软雅黑" panose="020B0503020204020204" pitchFamily="34" charset="-122"/>
              <a:ea typeface="微软雅黑" panose="020B0503020204020204" pitchFamily="34" charset="-122"/>
            </a:endParaRPr>
          </a:p>
        </p:txBody>
      </p:sp>
      <p:grpSp>
        <p:nvGrpSpPr>
          <p:cNvPr id="2" name="组合 1"/>
          <p:cNvGrpSpPr/>
          <p:nvPr/>
        </p:nvGrpSpPr>
        <p:grpSpPr>
          <a:xfrm>
            <a:off x="3860856" y="1277750"/>
            <a:ext cx="1162670" cy="1162668"/>
            <a:chOff x="3851920" y="1538488"/>
            <a:chExt cx="1177280" cy="1177278"/>
          </a:xfrm>
        </p:grpSpPr>
        <p:grpSp>
          <p:nvGrpSpPr>
            <p:cNvPr id="87" name="组合 86"/>
            <p:cNvGrpSpPr/>
            <p:nvPr/>
          </p:nvGrpSpPr>
          <p:grpSpPr>
            <a:xfrm>
              <a:off x="3851920" y="1538488"/>
              <a:ext cx="1177280" cy="1177278"/>
              <a:chOff x="680580" y="1491630"/>
              <a:chExt cx="1479184" cy="1479182"/>
            </a:xfrm>
          </p:grpSpPr>
          <p:grpSp>
            <p:nvGrpSpPr>
              <p:cNvPr id="88" name="组合 87"/>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3" name="同心圆 9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4" name="椭圆 93"/>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1"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79" name="Freeform 29"/>
            <p:cNvSpPr>
              <a:spLocks noEditPoints="1"/>
            </p:cNvSpPr>
            <p:nvPr/>
          </p:nvSpPr>
          <p:spPr bwMode="auto">
            <a:xfrm>
              <a:off x="4173562" y="1876014"/>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3"/>
            </a:solidFill>
            <a:ln>
              <a:noFill/>
            </a:ln>
            <a:extLst/>
          </p:spPr>
          <p:txBody>
            <a:bodyPr vert="horz" wrap="square" lIns="90305" tIns="45153" rIns="90305" bIns="45153" numCol="1" anchor="t" anchorCtr="0" compatLnSpc="1">
              <a:prstTxWarp prst="textNoShape">
                <a:avLst/>
              </a:prstTxWarp>
            </a:bodyPr>
            <a:lstStyle/>
            <a:p>
              <a:endParaRPr lang="en-US" sz="1876">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860856" y="2795990"/>
            <a:ext cx="1162670" cy="1162668"/>
            <a:chOff x="3851920" y="3075806"/>
            <a:chExt cx="1177280" cy="1177278"/>
          </a:xfrm>
        </p:grpSpPr>
        <p:grpSp>
          <p:nvGrpSpPr>
            <p:cNvPr id="95" name="组合 94"/>
            <p:cNvGrpSpPr/>
            <p:nvPr/>
          </p:nvGrpSpPr>
          <p:grpSpPr>
            <a:xfrm>
              <a:off x="3851920" y="3075806"/>
              <a:ext cx="1177280" cy="1177278"/>
              <a:chOff x="680580" y="1491630"/>
              <a:chExt cx="1479184" cy="1479182"/>
            </a:xfrm>
          </p:grpSpPr>
          <p:grpSp>
            <p:nvGrpSpPr>
              <p:cNvPr id="96" name="组合 95"/>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8" name="同心圆 9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9" name="椭圆 98"/>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7" name="Rectangle 273"/>
              <p:cNvSpPr>
                <a:spLocks noChangeArrowheads="1"/>
              </p:cNvSpPr>
              <p:nvPr/>
            </p:nvSpPr>
            <p:spPr bwMode="auto">
              <a:xfrm>
                <a:off x="1717555" y="2327320"/>
                <a:ext cx="1680" cy="168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82" name="Freeform 29"/>
            <p:cNvSpPr>
              <a:spLocks noEditPoints="1"/>
            </p:cNvSpPr>
            <p:nvPr/>
          </p:nvSpPr>
          <p:spPr bwMode="auto">
            <a:xfrm flipV="1">
              <a:off x="4173562" y="3484651"/>
              <a:ext cx="570884" cy="501825"/>
            </a:xfrm>
            <a:custGeom>
              <a:avLst/>
              <a:gdLst>
                <a:gd name="T0" fmla="*/ 465 w 508"/>
                <a:gd name="T1" fmla="*/ 149 h 447"/>
                <a:gd name="T2" fmla="*/ 402 w 508"/>
                <a:gd name="T3" fmla="*/ 149 h 447"/>
                <a:gd name="T4" fmla="*/ 382 w 508"/>
                <a:gd name="T5" fmla="*/ 128 h 447"/>
                <a:gd name="T6" fmla="*/ 381 w 508"/>
                <a:gd name="T7" fmla="*/ 106 h 447"/>
                <a:gd name="T8" fmla="*/ 402 w 508"/>
                <a:gd name="T9" fmla="*/ 64 h 447"/>
                <a:gd name="T10" fmla="*/ 402 w 508"/>
                <a:gd name="T11" fmla="*/ 43 h 447"/>
                <a:gd name="T12" fmla="*/ 361 w 508"/>
                <a:gd name="T13" fmla="*/ 0 h 447"/>
                <a:gd name="T14" fmla="*/ 340 w 508"/>
                <a:gd name="T15" fmla="*/ 0 h 447"/>
                <a:gd name="T16" fmla="*/ 298 w 508"/>
                <a:gd name="T17" fmla="*/ 42 h 447"/>
                <a:gd name="T18" fmla="*/ 170 w 508"/>
                <a:gd name="T19" fmla="*/ 213 h 447"/>
                <a:gd name="T20" fmla="*/ 170 w 508"/>
                <a:gd name="T21" fmla="*/ 191 h 447"/>
                <a:gd name="T22" fmla="*/ 148 w 508"/>
                <a:gd name="T23" fmla="*/ 170 h 447"/>
                <a:gd name="T24" fmla="*/ 23 w 508"/>
                <a:gd name="T25" fmla="*/ 170 h 447"/>
                <a:gd name="T26" fmla="*/ 1 w 508"/>
                <a:gd name="T27" fmla="*/ 191 h 447"/>
                <a:gd name="T28" fmla="*/ 1 w 508"/>
                <a:gd name="T29" fmla="*/ 423 h 447"/>
                <a:gd name="T30" fmla="*/ 22 w 508"/>
                <a:gd name="T31" fmla="*/ 444 h 447"/>
                <a:gd name="T32" fmla="*/ 148 w 508"/>
                <a:gd name="T33" fmla="*/ 445 h 447"/>
                <a:gd name="T34" fmla="*/ 170 w 508"/>
                <a:gd name="T35" fmla="*/ 423 h 447"/>
                <a:gd name="T36" fmla="*/ 170 w 508"/>
                <a:gd name="T37" fmla="*/ 402 h 447"/>
                <a:gd name="T38" fmla="*/ 212 w 508"/>
                <a:gd name="T39" fmla="*/ 401 h 447"/>
                <a:gd name="T40" fmla="*/ 255 w 508"/>
                <a:gd name="T41" fmla="*/ 425 h 447"/>
                <a:gd name="T42" fmla="*/ 277 w 508"/>
                <a:gd name="T43" fmla="*/ 444 h 447"/>
                <a:gd name="T44" fmla="*/ 445 w 508"/>
                <a:gd name="T45" fmla="*/ 444 h 447"/>
                <a:gd name="T46" fmla="*/ 508 w 508"/>
                <a:gd name="T47" fmla="*/ 381 h 447"/>
                <a:gd name="T48" fmla="*/ 508 w 508"/>
                <a:gd name="T49" fmla="*/ 192 h 447"/>
                <a:gd name="T50" fmla="*/ 465 w 508"/>
                <a:gd name="T51" fmla="*/ 149 h 447"/>
                <a:gd name="T52" fmla="*/ 487 w 508"/>
                <a:gd name="T53" fmla="*/ 381 h 447"/>
                <a:gd name="T54" fmla="*/ 445 w 508"/>
                <a:gd name="T55" fmla="*/ 423 h 447"/>
                <a:gd name="T56" fmla="*/ 297 w 508"/>
                <a:gd name="T57" fmla="*/ 423 h 447"/>
                <a:gd name="T58" fmla="*/ 276 w 508"/>
                <a:gd name="T59" fmla="*/ 405 h 447"/>
                <a:gd name="T60" fmla="*/ 256 w 508"/>
                <a:gd name="T61" fmla="*/ 380 h 447"/>
                <a:gd name="T62" fmla="*/ 169 w 508"/>
                <a:gd name="T63" fmla="*/ 381 h 447"/>
                <a:gd name="T64" fmla="*/ 169 w 508"/>
                <a:gd name="T65" fmla="*/ 232 h 447"/>
                <a:gd name="T66" fmla="*/ 275 w 508"/>
                <a:gd name="T67" fmla="*/ 149 h 447"/>
                <a:gd name="T68" fmla="*/ 326 w 508"/>
                <a:gd name="T69" fmla="*/ 43 h 447"/>
                <a:gd name="T70" fmla="*/ 352 w 508"/>
                <a:gd name="T71" fmla="*/ 21 h 447"/>
                <a:gd name="T72" fmla="*/ 382 w 508"/>
                <a:gd name="T73" fmla="*/ 42 h 447"/>
                <a:gd name="T74" fmla="*/ 382 w 508"/>
                <a:gd name="T75" fmla="*/ 65 h 447"/>
                <a:gd name="T76" fmla="*/ 361 w 508"/>
                <a:gd name="T77" fmla="*/ 106 h 447"/>
                <a:gd name="T78" fmla="*/ 361 w 508"/>
                <a:gd name="T79" fmla="*/ 129 h 447"/>
                <a:gd name="T80" fmla="*/ 402 w 508"/>
                <a:gd name="T81" fmla="*/ 171 h 447"/>
                <a:gd name="T82" fmla="*/ 446 w 508"/>
                <a:gd name="T83" fmla="*/ 170 h 447"/>
                <a:gd name="T84" fmla="*/ 487 w 508"/>
                <a:gd name="T85" fmla="*/ 212 h 447"/>
                <a:gd name="T86" fmla="*/ 487 w 508"/>
                <a:gd name="T87" fmla="*/ 38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08" h="447">
                  <a:moveTo>
                    <a:pt x="465" y="149"/>
                  </a:moveTo>
                  <a:cubicBezTo>
                    <a:pt x="402" y="149"/>
                    <a:pt x="402" y="149"/>
                    <a:pt x="402" y="149"/>
                  </a:cubicBezTo>
                  <a:cubicBezTo>
                    <a:pt x="402" y="149"/>
                    <a:pt x="382" y="149"/>
                    <a:pt x="382" y="128"/>
                  </a:cubicBezTo>
                  <a:cubicBezTo>
                    <a:pt x="382" y="128"/>
                    <a:pt x="381" y="118"/>
                    <a:pt x="381" y="106"/>
                  </a:cubicBezTo>
                  <a:cubicBezTo>
                    <a:pt x="381" y="93"/>
                    <a:pt x="402" y="84"/>
                    <a:pt x="402" y="64"/>
                  </a:cubicBezTo>
                  <a:cubicBezTo>
                    <a:pt x="402" y="44"/>
                    <a:pt x="402" y="43"/>
                    <a:pt x="402" y="43"/>
                  </a:cubicBezTo>
                  <a:cubicBezTo>
                    <a:pt x="402" y="43"/>
                    <a:pt x="404" y="0"/>
                    <a:pt x="361" y="0"/>
                  </a:cubicBezTo>
                  <a:cubicBezTo>
                    <a:pt x="350" y="0"/>
                    <a:pt x="344" y="0"/>
                    <a:pt x="340" y="0"/>
                  </a:cubicBezTo>
                  <a:cubicBezTo>
                    <a:pt x="340" y="0"/>
                    <a:pt x="310" y="6"/>
                    <a:pt x="298" y="42"/>
                  </a:cubicBezTo>
                  <a:cubicBezTo>
                    <a:pt x="285" y="78"/>
                    <a:pt x="233" y="213"/>
                    <a:pt x="170" y="213"/>
                  </a:cubicBezTo>
                  <a:cubicBezTo>
                    <a:pt x="170" y="191"/>
                    <a:pt x="170" y="191"/>
                    <a:pt x="170" y="191"/>
                  </a:cubicBezTo>
                  <a:cubicBezTo>
                    <a:pt x="170" y="191"/>
                    <a:pt x="169" y="170"/>
                    <a:pt x="148" y="170"/>
                  </a:cubicBezTo>
                  <a:cubicBezTo>
                    <a:pt x="23" y="170"/>
                    <a:pt x="23" y="170"/>
                    <a:pt x="23" y="170"/>
                  </a:cubicBezTo>
                  <a:cubicBezTo>
                    <a:pt x="23" y="170"/>
                    <a:pt x="1" y="171"/>
                    <a:pt x="1" y="191"/>
                  </a:cubicBezTo>
                  <a:cubicBezTo>
                    <a:pt x="1" y="423"/>
                    <a:pt x="1" y="423"/>
                    <a:pt x="1" y="423"/>
                  </a:cubicBezTo>
                  <a:cubicBezTo>
                    <a:pt x="1" y="423"/>
                    <a:pt x="0" y="444"/>
                    <a:pt x="22" y="444"/>
                  </a:cubicBezTo>
                  <a:cubicBezTo>
                    <a:pt x="25" y="444"/>
                    <a:pt x="148" y="445"/>
                    <a:pt x="148" y="445"/>
                  </a:cubicBezTo>
                  <a:cubicBezTo>
                    <a:pt x="148" y="445"/>
                    <a:pt x="170" y="443"/>
                    <a:pt x="170" y="423"/>
                  </a:cubicBezTo>
                  <a:cubicBezTo>
                    <a:pt x="170" y="402"/>
                    <a:pt x="170" y="402"/>
                    <a:pt x="170" y="402"/>
                  </a:cubicBezTo>
                  <a:cubicBezTo>
                    <a:pt x="212" y="401"/>
                    <a:pt x="212" y="401"/>
                    <a:pt x="212" y="401"/>
                  </a:cubicBezTo>
                  <a:cubicBezTo>
                    <a:pt x="212" y="401"/>
                    <a:pt x="247" y="403"/>
                    <a:pt x="255" y="425"/>
                  </a:cubicBezTo>
                  <a:cubicBezTo>
                    <a:pt x="263" y="447"/>
                    <a:pt x="277" y="444"/>
                    <a:pt x="277" y="444"/>
                  </a:cubicBezTo>
                  <a:cubicBezTo>
                    <a:pt x="445" y="444"/>
                    <a:pt x="445" y="444"/>
                    <a:pt x="445" y="444"/>
                  </a:cubicBezTo>
                  <a:cubicBezTo>
                    <a:pt x="445" y="444"/>
                    <a:pt x="508" y="445"/>
                    <a:pt x="508" y="381"/>
                  </a:cubicBezTo>
                  <a:cubicBezTo>
                    <a:pt x="508" y="192"/>
                    <a:pt x="508" y="192"/>
                    <a:pt x="508" y="192"/>
                  </a:cubicBezTo>
                  <a:cubicBezTo>
                    <a:pt x="508" y="192"/>
                    <a:pt x="508" y="149"/>
                    <a:pt x="465" y="149"/>
                  </a:cubicBezTo>
                  <a:close/>
                  <a:moveTo>
                    <a:pt x="487" y="381"/>
                  </a:moveTo>
                  <a:cubicBezTo>
                    <a:pt x="487" y="381"/>
                    <a:pt x="486" y="423"/>
                    <a:pt x="445" y="423"/>
                  </a:cubicBezTo>
                  <a:cubicBezTo>
                    <a:pt x="297" y="423"/>
                    <a:pt x="297" y="423"/>
                    <a:pt x="297" y="423"/>
                  </a:cubicBezTo>
                  <a:cubicBezTo>
                    <a:pt x="297" y="423"/>
                    <a:pt x="280" y="423"/>
                    <a:pt x="276" y="405"/>
                  </a:cubicBezTo>
                  <a:cubicBezTo>
                    <a:pt x="272" y="386"/>
                    <a:pt x="263" y="380"/>
                    <a:pt x="256" y="380"/>
                  </a:cubicBezTo>
                  <a:cubicBezTo>
                    <a:pt x="248" y="380"/>
                    <a:pt x="169" y="381"/>
                    <a:pt x="169" y="381"/>
                  </a:cubicBezTo>
                  <a:cubicBezTo>
                    <a:pt x="169" y="232"/>
                    <a:pt x="169" y="232"/>
                    <a:pt x="169" y="232"/>
                  </a:cubicBezTo>
                  <a:cubicBezTo>
                    <a:pt x="169" y="232"/>
                    <a:pt x="230" y="246"/>
                    <a:pt x="275" y="149"/>
                  </a:cubicBezTo>
                  <a:cubicBezTo>
                    <a:pt x="314" y="59"/>
                    <a:pt x="326" y="43"/>
                    <a:pt x="326" y="43"/>
                  </a:cubicBezTo>
                  <a:cubicBezTo>
                    <a:pt x="326" y="43"/>
                    <a:pt x="333" y="21"/>
                    <a:pt x="352" y="21"/>
                  </a:cubicBezTo>
                  <a:cubicBezTo>
                    <a:pt x="371" y="21"/>
                    <a:pt x="382" y="25"/>
                    <a:pt x="382" y="42"/>
                  </a:cubicBezTo>
                  <a:cubicBezTo>
                    <a:pt x="382" y="51"/>
                    <a:pt x="382" y="50"/>
                    <a:pt x="382" y="65"/>
                  </a:cubicBezTo>
                  <a:cubicBezTo>
                    <a:pt x="355" y="77"/>
                    <a:pt x="361" y="106"/>
                    <a:pt x="361" y="106"/>
                  </a:cubicBezTo>
                  <a:cubicBezTo>
                    <a:pt x="361" y="129"/>
                    <a:pt x="361" y="129"/>
                    <a:pt x="361" y="129"/>
                  </a:cubicBezTo>
                  <a:cubicBezTo>
                    <a:pt x="361" y="172"/>
                    <a:pt x="402" y="171"/>
                    <a:pt x="402" y="171"/>
                  </a:cubicBezTo>
                  <a:cubicBezTo>
                    <a:pt x="446" y="170"/>
                    <a:pt x="446" y="170"/>
                    <a:pt x="446" y="170"/>
                  </a:cubicBezTo>
                  <a:cubicBezTo>
                    <a:pt x="446" y="170"/>
                    <a:pt x="487" y="168"/>
                    <a:pt x="487" y="212"/>
                  </a:cubicBezTo>
                  <a:lnTo>
                    <a:pt x="487" y="381"/>
                  </a:lnTo>
                  <a:close/>
                </a:path>
              </a:pathLst>
            </a:custGeom>
            <a:solidFill>
              <a:schemeClr val="accent1"/>
            </a:solidFill>
            <a:ln>
              <a:noFill/>
            </a:ln>
            <a:extLst/>
          </p:spPr>
          <p:txBody>
            <a:bodyPr vert="horz" wrap="square" lIns="90305" tIns="45153" rIns="90305" bIns="45153" numCol="1" anchor="t" anchorCtr="0" compatLnSpc="1">
              <a:prstTxWarp prst="textNoShape">
                <a:avLst/>
              </a:prstTxWarp>
            </a:bodyPr>
            <a:lstStyle/>
            <a:p>
              <a:endParaRPr lang="en-US" sz="1876">
                <a:latin typeface="微软雅黑" panose="020B0503020204020204" pitchFamily="34" charset="-122"/>
                <a:ea typeface="微软雅黑" panose="020B0503020204020204" pitchFamily="34" charset="-122"/>
              </a:endParaRPr>
            </a:p>
          </p:txBody>
        </p:sp>
      </p:grpSp>
      <p:sp>
        <p:nvSpPr>
          <p:cNvPr id="83" name="TextBox 82"/>
          <p:cNvSpPr txBox="1"/>
          <p:nvPr/>
        </p:nvSpPr>
        <p:spPr>
          <a:xfrm>
            <a:off x="5400815" y="1987434"/>
            <a:ext cx="2745309" cy="912942"/>
          </a:xfrm>
          <a:prstGeom prst="rect">
            <a:avLst/>
          </a:prstGeom>
          <a:noFill/>
        </p:spPr>
        <p:txBody>
          <a:bodyPr wrap="square" rtlCol="0">
            <a:spAutoFit/>
          </a:bodyPr>
          <a:lstStyle/>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endParaRPr lang="en-US" altLang="zh-CN" sz="1185" dirty="0">
              <a:solidFill>
                <a:schemeClr val="tx1">
                  <a:lumMod val="75000"/>
                  <a:lumOff val="25000"/>
                </a:schemeClr>
              </a:solidFill>
              <a:latin typeface="微软雅黑" pitchFamily="34" charset="-122"/>
              <a:ea typeface="微软雅黑" panose="020B0503020204020204" pitchFamily="34" charset="-122"/>
            </a:endParaRPr>
          </a:p>
        </p:txBody>
      </p:sp>
      <p:sp>
        <p:nvSpPr>
          <p:cNvPr id="84" name="TextBox 83"/>
          <p:cNvSpPr txBox="1"/>
          <p:nvPr/>
        </p:nvSpPr>
        <p:spPr>
          <a:xfrm>
            <a:off x="5416044" y="3579967"/>
            <a:ext cx="2745309" cy="639406"/>
          </a:xfrm>
          <a:prstGeom prst="rect">
            <a:avLst/>
          </a:prstGeom>
          <a:noFill/>
        </p:spPr>
        <p:txBody>
          <a:bodyPr wrap="square" rtlCol="0">
            <a:spAutoFit/>
          </a:bodyPr>
          <a:lstStyle/>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anose="020B0503020204020204" pitchFamily="34" charset="-122"/>
              </a:rPr>
              <a:t>单击此处添加文本单击此处添加文本</a:t>
            </a:r>
            <a:endParaRPr lang="en-US" altLang="zh-CN" sz="1185" dirty="0">
              <a:solidFill>
                <a:schemeClr val="tx1">
                  <a:lumMod val="75000"/>
                  <a:lumOff val="25000"/>
                </a:schemeClr>
              </a:solidFill>
              <a:latin typeface="微软雅黑" pitchFamily="34" charset="-122"/>
              <a:ea typeface="微软雅黑" panose="020B0503020204020204" pitchFamily="34" charset="-122"/>
            </a:endParaRPr>
          </a:p>
        </p:txBody>
      </p:sp>
      <p:pic>
        <p:nvPicPr>
          <p:cNvPr id="717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90877" y="1220577"/>
            <a:ext cx="2204655" cy="28596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val="3041631795"/>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fade">
                                      <p:cBhvr>
                                        <p:cTn id="7" dur="1000"/>
                                        <p:tgtEl>
                                          <p:spTgt spid="7170"/>
                                        </p:tgtEl>
                                      </p:cBhvr>
                                    </p:animEffect>
                                    <p:anim calcmode="lin" valueType="num">
                                      <p:cBhvr>
                                        <p:cTn id="8" dur="1000" fill="hold"/>
                                        <p:tgtEl>
                                          <p:spTgt spid="7170"/>
                                        </p:tgtEl>
                                        <p:attrNameLst>
                                          <p:attrName>ppt_x</p:attrName>
                                        </p:attrNameLst>
                                      </p:cBhvr>
                                      <p:tavLst>
                                        <p:tav tm="0">
                                          <p:val>
                                            <p:strVal val="#ppt_x"/>
                                          </p:val>
                                        </p:tav>
                                        <p:tav tm="100000">
                                          <p:val>
                                            <p:strVal val="#ppt_x"/>
                                          </p:val>
                                        </p:tav>
                                      </p:tavLst>
                                    </p:anim>
                                    <p:anim calcmode="lin" valueType="num">
                                      <p:cBhvr>
                                        <p:cTn id="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p:tgtEl>
                                          <p:spTgt spid="2"/>
                                        </p:tgtEl>
                                        <p:attrNameLst>
                                          <p:attrName>ppt_y</p:attrName>
                                        </p:attrNameLst>
                                      </p:cBhvr>
                                      <p:tavLst>
                                        <p:tav tm="0">
                                          <p:val>
                                            <p:strVal val="#ppt_y+#ppt_h*1.125000"/>
                                          </p:val>
                                        </p:tav>
                                        <p:tav tm="100000">
                                          <p:val>
                                            <p:strVal val="#ppt_y"/>
                                          </p:val>
                                        </p:tav>
                                      </p:tavLst>
                                    </p:anim>
                                    <p:animEffect transition="in" filter="wipe(up)">
                                      <p:cBhvr>
                                        <p:cTn id="15" dur="500"/>
                                        <p:tgtEl>
                                          <p:spTgt spid="2"/>
                                        </p:tgtEl>
                                      </p:cBhvr>
                                    </p:animEffect>
                                  </p:childTnLst>
                                </p:cTn>
                              </p:par>
                            </p:childTnLst>
                          </p:cTn>
                        </p:par>
                        <p:par>
                          <p:cTn id="16" fill="hold">
                            <p:stCondLst>
                              <p:cond delay="500"/>
                            </p:stCondLst>
                            <p:childTnLst>
                              <p:par>
                                <p:cTn id="17" presetID="10" presetClass="entr" presetSubtype="0" fill="hold" grpId="0"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74"/>
                                        </p:tgtEl>
                                        <p:attrNameLst>
                                          <p:attrName>style.visibility</p:attrName>
                                        </p:attrNameLst>
                                      </p:cBhvr>
                                      <p:to>
                                        <p:strVal val="visible"/>
                                      </p:to>
                                    </p:set>
                                    <p:animEffect transition="in" filter="wipe(left)">
                                      <p:cBhvr>
                                        <p:cTn id="24" dur="500"/>
                                        <p:tgtEl>
                                          <p:spTgt spid="74"/>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83"/>
                                        </p:tgtEl>
                                        <p:attrNameLst>
                                          <p:attrName>style.visibility</p:attrName>
                                        </p:attrNameLst>
                                      </p:cBhvr>
                                      <p:to>
                                        <p:strVal val="visible"/>
                                      </p:to>
                                    </p:set>
                                    <p:animEffect transition="in" filter="fade">
                                      <p:cBhvr>
                                        <p:cTn id="28" dur="500"/>
                                        <p:tgtEl>
                                          <p:spTgt spid="83"/>
                                        </p:tgtEl>
                                      </p:cBhvr>
                                    </p:animEffect>
                                  </p:childTnLst>
                                </p:cTn>
                              </p:par>
                            </p:childTnLst>
                          </p:cTn>
                        </p:par>
                      </p:childTnLst>
                    </p:cTn>
                  </p:par>
                  <p:par>
                    <p:cTn id="29" fill="hold">
                      <p:stCondLst>
                        <p:cond delay="indefinite"/>
                      </p:stCondLst>
                      <p:childTnLst>
                        <p:par>
                          <p:cTn id="30" fill="hold">
                            <p:stCondLst>
                              <p:cond delay="0"/>
                            </p:stCondLst>
                            <p:childTnLst>
                              <p:par>
                                <p:cTn id="31" presetID="12" presetClass="entr" presetSubtype="1" fill="hold" nodeType="click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p:tgtEl>
                                          <p:spTgt spid="3"/>
                                        </p:tgtEl>
                                        <p:attrNameLst>
                                          <p:attrName>ppt_y</p:attrName>
                                        </p:attrNameLst>
                                      </p:cBhvr>
                                      <p:tavLst>
                                        <p:tav tm="0">
                                          <p:val>
                                            <p:strVal val="#ppt_y-#ppt_h*1.125000"/>
                                          </p:val>
                                        </p:tav>
                                        <p:tav tm="100000">
                                          <p:val>
                                            <p:strVal val="#ppt_y"/>
                                          </p:val>
                                        </p:tav>
                                      </p:tavLst>
                                    </p:anim>
                                    <p:animEffect transition="in" filter="wipe(down)">
                                      <p:cBhvr>
                                        <p:cTn id="34" dur="500"/>
                                        <p:tgtEl>
                                          <p:spTgt spid="3"/>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75"/>
                                        </p:tgtEl>
                                        <p:attrNameLst>
                                          <p:attrName>style.visibility</p:attrName>
                                        </p:attrNameLst>
                                      </p:cBhvr>
                                      <p:to>
                                        <p:strVal val="visible"/>
                                      </p:to>
                                    </p:set>
                                    <p:animEffect transition="in" filter="fade">
                                      <p:cBhvr>
                                        <p:cTn id="38" dur="500"/>
                                        <p:tgtEl>
                                          <p:spTgt spid="75"/>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6"/>
                                        </p:tgtEl>
                                        <p:attrNameLst>
                                          <p:attrName>style.visibility</p:attrName>
                                        </p:attrNameLst>
                                      </p:cBhvr>
                                      <p:to>
                                        <p:strVal val="visible"/>
                                      </p:to>
                                    </p:set>
                                    <p:animEffect transition="in" filter="wipe(left)">
                                      <p:cBhvr>
                                        <p:cTn id="41" dur="500"/>
                                        <p:tgtEl>
                                          <p:spTgt spid="76"/>
                                        </p:tgtEl>
                                      </p:cBhvr>
                                    </p:animEffect>
                                  </p:childTnLst>
                                </p:cTn>
                              </p:par>
                            </p:childTnLst>
                          </p:cTn>
                        </p:par>
                        <p:par>
                          <p:cTn id="42" fill="hold">
                            <p:stCondLst>
                              <p:cond delay="1000"/>
                            </p:stCondLst>
                            <p:childTnLst>
                              <p:par>
                                <p:cTn id="43" presetID="10" presetClass="entr" presetSubtype="0" fill="hold" grpId="0" nodeType="afterEffect">
                                  <p:stCondLst>
                                    <p:cond delay="0"/>
                                  </p:stCondLst>
                                  <p:childTnLst>
                                    <p:set>
                                      <p:cBhvr>
                                        <p:cTn id="44" dur="1" fill="hold">
                                          <p:stCondLst>
                                            <p:cond delay="0"/>
                                          </p:stCondLst>
                                        </p:cTn>
                                        <p:tgtEl>
                                          <p:spTgt spid="84"/>
                                        </p:tgtEl>
                                        <p:attrNameLst>
                                          <p:attrName>style.visibility</p:attrName>
                                        </p:attrNameLst>
                                      </p:cBhvr>
                                      <p:to>
                                        <p:strVal val="visible"/>
                                      </p:to>
                                    </p:set>
                                    <p:animEffect transition="in" filter="fade">
                                      <p:cBhvr>
                                        <p:cTn id="45"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P spid="74" grpId="0" animBg="1"/>
      <p:bldP spid="75" grpId="0"/>
      <p:bldP spid="76" grpId="0" animBg="1"/>
      <p:bldP spid="83" grpId="0"/>
      <p:bldP spid="8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组合 1"/>
          <p:cNvGrpSpPr/>
          <p:nvPr/>
        </p:nvGrpSpPr>
        <p:grpSpPr>
          <a:xfrm>
            <a:off x="1117082" y="844291"/>
            <a:ext cx="6845276" cy="3117899"/>
            <a:chOff x="2567608" y="1144428"/>
            <a:chExt cx="7056784" cy="3214237"/>
          </a:xfrm>
        </p:grpSpPr>
        <p:sp>
          <p:nvSpPr>
            <p:cNvPr id="32" name="圆角矩形 31"/>
            <p:cNvSpPr/>
            <p:nvPr/>
          </p:nvSpPr>
          <p:spPr>
            <a:xfrm>
              <a:off x="2567608" y="1478345"/>
              <a:ext cx="7056784" cy="2880320"/>
            </a:xfrm>
            <a:prstGeom prst="roundRect">
              <a:avLst>
                <a:gd name="adj" fmla="val 996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33" name="圆角矩形 32"/>
            <p:cNvSpPr/>
            <p:nvPr/>
          </p:nvSpPr>
          <p:spPr>
            <a:xfrm>
              <a:off x="3159386" y="1144428"/>
              <a:ext cx="985806" cy="1421303"/>
            </a:xfrm>
            <a:prstGeom prst="roundRect">
              <a:avLst/>
            </a:prstGeom>
            <a:solidFill>
              <a:schemeClr val="accent1"/>
            </a:solidFill>
            <a:ln w="25400" cap="flat" cmpd="sng" algn="ctr">
              <a:solidFill>
                <a:schemeClr val="accent1"/>
              </a:solidFill>
              <a:prstDash val="solid"/>
            </a:ln>
            <a:effectLst>
              <a:outerShdw blurRad="50800" dist="50800" dir="2700000" algn="tl" rotWithShape="0">
                <a:prstClr val="black">
                  <a:alpha val="27000"/>
                </a:prstClr>
              </a:outerShdw>
            </a:effectLst>
          </p:spPr>
          <p:txBody>
            <a:bodyPr rot="0" spcFirstLastPara="0" vert="horz" wrap="square" lIns="68551" tIns="34275" rIns="68551" bIns="34275" numCol="1" spcCol="0" rtlCol="0" fromWordArt="0" anchor="ctr" anchorCtr="0" forceAA="0" compatLnSpc="1">
              <a:prstTxWarp prst="textNoShape">
                <a:avLst/>
              </a:prstTxWarp>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endParaRPr lang="en-US" sz="1349" kern="0">
                <a:solidFill>
                  <a:sysClr val="window" lastClr="FFFFFF"/>
                </a:solidFill>
                <a:latin typeface="Calibri"/>
              </a:endParaRPr>
            </a:p>
          </p:txBody>
        </p:sp>
        <p:sp>
          <p:nvSpPr>
            <p:cNvPr id="39" name="圆角矩形 38"/>
            <p:cNvSpPr/>
            <p:nvPr/>
          </p:nvSpPr>
          <p:spPr>
            <a:xfrm>
              <a:off x="2783632" y="1711515"/>
              <a:ext cx="6624736" cy="2376264"/>
            </a:xfrm>
            <a:prstGeom prst="roundRect">
              <a:avLst>
                <a:gd name="adj" fmla="val 11474"/>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49"/>
            </a:p>
          </p:txBody>
        </p:sp>
        <p:sp>
          <p:nvSpPr>
            <p:cNvPr id="41" name="TextBox 29"/>
            <p:cNvSpPr txBox="1"/>
            <p:nvPr/>
          </p:nvSpPr>
          <p:spPr>
            <a:xfrm>
              <a:off x="3240928" y="2102803"/>
              <a:ext cx="5819093" cy="1593174"/>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eaLnBrk="0" hangingPunct="0">
                <a:lnSpc>
                  <a:spcPct val="150000"/>
                </a:lnSpc>
              </a:pP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岁月流转，时光飞逝，转眼间</a:t>
              </a:r>
              <a:r>
                <a:rPr lang="en-US" altLang="zh-CN" sz="1049" dirty="0">
                  <a:solidFill>
                    <a:schemeClr val="tx1">
                      <a:lumMod val="95000"/>
                      <a:lumOff val="5000"/>
                    </a:schemeClr>
                  </a:solidFill>
                  <a:latin typeface="微软雅黑" pitchFamily="34" charset="-122"/>
                  <a:ea typeface="微软雅黑" pitchFamily="34" charset="-122"/>
                  <a:sym typeface="微软雅黑" pitchFamily="34" charset="-122"/>
                </a:rPr>
                <a:t>2015</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年的工作又接近尾声。</a:t>
              </a:r>
            </a:p>
            <a:p>
              <a:pPr algn="just" eaLnBrk="0" hangingPunct="0">
                <a:lnSpc>
                  <a:spcPct val="150000"/>
                </a:lnSpc>
              </a:pP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049"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049"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新起点、新希望。站在</a:t>
              </a:r>
              <a:r>
                <a:rPr lang="en-US" altLang="zh-CN" sz="1049" dirty="0">
                  <a:solidFill>
                    <a:schemeClr val="tx1">
                      <a:lumMod val="95000"/>
                      <a:lumOff val="5000"/>
                    </a:schemeClr>
                  </a:solidFill>
                  <a:latin typeface="微软雅黑" pitchFamily="34" charset="-122"/>
                  <a:ea typeface="微软雅黑" pitchFamily="34" charset="-122"/>
                  <a:sym typeface="微软雅黑" pitchFamily="34" charset="-122"/>
                </a:rPr>
                <a:t>2016</a:t>
              </a:r>
              <a:r>
                <a:rPr lang="zh-CN" altLang="en-US" sz="1049" dirty="0">
                  <a:solidFill>
                    <a:schemeClr val="tx1">
                      <a:lumMod val="95000"/>
                      <a:lumOff val="5000"/>
                    </a:schemeClr>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p>
          </p:txBody>
        </p:sp>
        <p:sp>
          <p:nvSpPr>
            <p:cNvPr id="42" name="TextBox 30"/>
            <p:cNvSpPr txBox="1"/>
            <p:nvPr/>
          </p:nvSpPr>
          <p:spPr>
            <a:xfrm>
              <a:off x="3209088" y="1233410"/>
              <a:ext cx="936104" cy="437723"/>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lnSpc>
                  <a:spcPct val="80000"/>
                </a:lnSpc>
                <a:defRPr/>
              </a:pPr>
              <a:r>
                <a:rPr lang="zh-CN" altLang="en-US" sz="2699" kern="0" dirty="0">
                  <a:ln w="18415" cmpd="sng">
                    <a:noFill/>
                    <a:prstDash val="solid"/>
                  </a:ln>
                  <a:solidFill>
                    <a:sysClr val="window" lastClr="FFFFFF"/>
                  </a:solidFill>
                  <a:effectLst>
                    <a:outerShdw blurRad="50800" dist="38100" dir="5400000" algn="t" rotWithShape="0">
                      <a:prstClr val="black">
                        <a:alpha val="40000"/>
                      </a:prstClr>
                    </a:outerShdw>
                  </a:effectLst>
                  <a:latin typeface="Agency FB" pitchFamily="34" charset="0"/>
                  <a:ea typeface="微软雅黑" pitchFamily="34" charset="-122"/>
                </a:rPr>
                <a:t>前言</a:t>
              </a:r>
            </a:p>
          </p:txBody>
        </p:sp>
      </p:grpSp>
      <p:pic>
        <p:nvPicPr>
          <p:cNvPr id="8" name="图片 7"/>
          <p:cNvPicPr>
            <a:picLocks noChangeAspect="1"/>
          </p:cNvPicPr>
          <p:nvPr/>
        </p:nvPicPr>
        <p:blipFill rotWithShape="1">
          <a:blip r:embed="rId3"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594118626"/>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 name="箭头3"/>
          <p:cNvSpPr>
            <a:spLocks/>
          </p:cNvSpPr>
          <p:nvPr/>
        </p:nvSpPr>
        <p:spPr bwMode="gray">
          <a:xfrm flipV="1">
            <a:off x="1430992" y="2885722"/>
            <a:ext cx="809590" cy="1126377"/>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1347" tIns="30673" rIns="61347" bIns="30673"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889">
              <a:solidFill>
                <a:sysClr val="windowText" lastClr="000000"/>
              </a:solidFill>
              <a:latin typeface="微软雅黑" panose="020B0503020204020204" pitchFamily="34" charset="-122"/>
              <a:ea typeface="微软雅黑" panose="020B0503020204020204" pitchFamily="34" charset="-122"/>
            </a:endParaRPr>
          </a:p>
        </p:txBody>
      </p:sp>
      <p:sp>
        <p:nvSpPr>
          <p:cNvPr id="28" name="箭头2"/>
          <p:cNvSpPr>
            <a:spLocks/>
          </p:cNvSpPr>
          <p:nvPr/>
        </p:nvSpPr>
        <p:spPr bwMode="gray">
          <a:xfrm rot="16200000">
            <a:off x="1644323" y="2416959"/>
            <a:ext cx="240623" cy="962311"/>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1347" tIns="30673" rIns="61347" bIns="30673"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889">
              <a:solidFill>
                <a:sysClr val="windowText" lastClr="000000"/>
              </a:solidFill>
              <a:latin typeface="微软雅黑" panose="020B0503020204020204" pitchFamily="34" charset="-122"/>
              <a:ea typeface="微软雅黑" panose="020B0503020204020204" pitchFamily="34" charset="-122"/>
            </a:endParaRPr>
          </a:p>
        </p:txBody>
      </p:sp>
      <p:sp>
        <p:nvSpPr>
          <p:cNvPr id="29" name="箭头1"/>
          <p:cNvSpPr>
            <a:spLocks/>
          </p:cNvSpPr>
          <p:nvPr/>
        </p:nvSpPr>
        <p:spPr bwMode="gray">
          <a:xfrm>
            <a:off x="1425788" y="1655277"/>
            <a:ext cx="809590" cy="130479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1347" tIns="30673" rIns="61347" bIns="30673"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889">
              <a:solidFill>
                <a:sysClr val="windowText" lastClr="000000"/>
              </a:solidFill>
              <a:latin typeface="微软雅黑" panose="020B0503020204020204" pitchFamily="34" charset="-122"/>
              <a:ea typeface="微软雅黑" panose="020B0503020204020204" pitchFamily="34" charset="-122"/>
            </a:endParaRPr>
          </a:p>
        </p:txBody>
      </p:sp>
      <p:sp>
        <p:nvSpPr>
          <p:cNvPr id="30" name="文本1"/>
          <p:cNvSpPr>
            <a:spLocks noChangeArrowheads="1"/>
          </p:cNvSpPr>
          <p:nvPr/>
        </p:nvSpPr>
        <p:spPr bwMode="gray">
          <a:xfrm>
            <a:off x="3396725" y="1367340"/>
            <a:ext cx="4521293" cy="885862"/>
          </a:xfrm>
          <a:prstGeom prst="roundRect">
            <a:avLst>
              <a:gd name="adj" fmla="val 11505"/>
            </a:avLst>
          </a:prstGeom>
          <a:noFill/>
          <a:ln w="15875" cap="flat" cmpd="sng" algn="ctr">
            <a:solidFill>
              <a:schemeClr val="tx1">
                <a:lumMod val="50000"/>
                <a:lumOff val="50000"/>
              </a:schemeClr>
            </a:solidFill>
            <a:prstDash val="solid"/>
          </a:ln>
          <a:effectLst/>
          <a:ex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185"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185" dirty="0">
              <a:solidFill>
                <a:schemeClr val="tx1">
                  <a:lumMod val="75000"/>
                  <a:lumOff val="25000"/>
                </a:schemeClr>
              </a:solidFill>
              <a:latin typeface="微软雅黑" pitchFamily="34" charset="-122"/>
              <a:ea typeface="微软雅黑" pitchFamily="34" charset="-122"/>
            </a:endParaRPr>
          </a:p>
        </p:txBody>
      </p:sp>
      <p:sp>
        <p:nvSpPr>
          <p:cNvPr id="31" name="标题1"/>
          <p:cNvSpPr>
            <a:spLocks noChangeArrowheads="1"/>
          </p:cNvSpPr>
          <p:nvPr/>
        </p:nvSpPr>
        <p:spPr bwMode="gray">
          <a:xfrm>
            <a:off x="2334106" y="1362807"/>
            <a:ext cx="920389" cy="890396"/>
          </a:xfrm>
          <a:prstGeom prst="roundRect">
            <a:avLst>
              <a:gd name="adj" fmla="val 11921"/>
            </a:avLst>
          </a:prstGeom>
          <a:solidFill>
            <a:schemeClr val="accent1"/>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382" dirty="0">
                <a:solidFill>
                  <a:schemeClr val="bg1"/>
                </a:solidFill>
                <a:latin typeface="微软雅黑" pitchFamily="34" charset="-122"/>
                <a:ea typeface="微软雅黑" pitchFamily="34" charset="-122"/>
              </a:rPr>
              <a:t>添加标题</a:t>
            </a:r>
            <a:endParaRPr lang="zh-CN" altLang="zh-CN" sz="1382" dirty="0">
              <a:solidFill>
                <a:schemeClr val="bg1"/>
              </a:solidFill>
              <a:latin typeface="微软雅黑" pitchFamily="34" charset="-122"/>
              <a:ea typeface="微软雅黑" pitchFamily="34" charset="-122"/>
            </a:endParaRPr>
          </a:p>
        </p:txBody>
      </p:sp>
      <p:sp>
        <p:nvSpPr>
          <p:cNvPr id="32" name="文本2"/>
          <p:cNvSpPr>
            <a:spLocks noChangeArrowheads="1"/>
          </p:cNvSpPr>
          <p:nvPr/>
        </p:nvSpPr>
        <p:spPr bwMode="gray">
          <a:xfrm>
            <a:off x="3396725" y="2443846"/>
            <a:ext cx="4521293" cy="882931"/>
          </a:xfrm>
          <a:prstGeom prst="roundRect">
            <a:avLst>
              <a:gd name="adj" fmla="val 11505"/>
            </a:avLst>
          </a:prstGeom>
          <a:noFill/>
          <a:ln w="15875" cap="flat" cmpd="sng" algn="ctr">
            <a:solidFill>
              <a:schemeClr val="tx1">
                <a:lumMod val="50000"/>
                <a:lumOff val="50000"/>
              </a:schemeClr>
            </a:solidFill>
            <a:prstDash val="solid"/>
          </a:ln>
          <a:effectLst/>
          <a:ex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185"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185" dirty="0">
              <a:solidFill>
                <a:schemeClr val="tx1">
                  <a:lumMod val="75000"/>
                  <a:lumOff val="25000"/>
                </a:schemeClr>
              </a:solidFill>
              <a:latin typeface="微软雅黑" pitchFamily="34" charset="-122"/>
              <a:ea typeface="微软雅黑" pitchFamily="34" charset="-122"/>
            </a:endParaRPr>
          </a:p>
        </p:txBody>
      </p:sp>
      <p:sp>
        <p:nvSpPr>
          <p:cNvPr id="33" name="标题2"/>
          <p:cNvSpPr>
            <a:spLocks noChangeArrowheads="1"/>
          </p:cNvSpPr>
          <p:nvPr/>
        </p:nvSpPr>
        <p:spPr bwMode="gray">
          <a:xfrm>
            <a:off x="2334109" y="2443846"/>
            <a:ext cx="920389" cy="882931"/>
          </a:xfrm>
          <a:prstGeom prst="roundRect">
            <a:avLst>
              <a:gd name="adj" fmla="val 11921"/>
            </a:avLst>
          </a:prstGeom>
          <a:solidFill>
            <a:schemeClr val="accent1"/>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382" dirty="0">
                <a:solidFill>
                  <a:schemeClr val="bg1"/>
                </a:solidFill>
                <a:latin typeface="微软雅黑" pitchFamily="34" charset="-122"/>
                <a:ea typeface="微软雅黑" pitchFamily="34" charset="-122"/>
              </a:rPr>
              <a:t>添加标题</a:t>
            </a:r>
            <a:endParaRPr lang="zh-CN" altLang="zh-CN" sz="1382" dirty="0">
              <a:solidFill>
                <a:schemeClr val="bg1"/>
              </a:solidFill>
              <a:latin typeface="微软雅黑" pitchFamily="34" charset="-122"/>
              <a:ea typeface="微软雅黑" pitchFamily="34" charset="-122"/>
            </a:endParaRPr>
          </a:p>
        </p:txBody>
      </p:sp>
      <p:sp>
        <p:nvSpPr>
          <p:cNvPr id="34" name="文本3"/>
          <p:cNvSpPr>
            <a:spLocks noChangeArrowheads="1"/>
          </p:cNvSpPr>
          <p:nvPr/>
        </p:nvSpPr>
        <p:spPr bwMode="ltGray">
          <a:xfrm>
            <a:off x="3396725" y="3511237"/>
            <a:ext cx="4521293" cy="875055"/>
          </a:xfrm>
          <a:prstGeom prst="roundRect">
            <a:avLst>
              <a:gd name="adj" fmla="val 11505"/>
            </a:avLst>
          </a:prstGeom>
          <a:noFill/>
          <a:ln w="15875" cap="flat" cmpd="sng" algn="ctr">
            <a:solidFill>
              <a:schemeClr val="tx1">
                <a:lumMod val="50000"/>
                <a:lumOff val="50000"/>
              </a:schemeClr>
            </a:solidFill>
            <a:prstDash val="solid"/>
          </a:ln>
          <a:effectLst/>
          <a:ex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您的内容打在这里，或者通过复制您的文本后，在此框中选择</a:t>
            </a:r>
            <a:endParaRPr lang="en-US" altLang="zh-CN" sz="1185" dirty="0">
              <a:solidFill>
                <a:schemeClr val="tx1">
                  <a:lumMod val="75000"/>
                  <a:lumOff val="25000"/>
                </a:schemeClr>
              </a:solidFill>
              <a:latin typeface="微软雅黑" pitchFamily="34" charset="-122"/>
              <a:ea typeface="微软雅黑" pitchFamily="34" charset="-122"/>
            </a:endParaRPr>
          </a:p>
          <a:p>
            <a:pPr fontAlgn="base">
              <a:lnSpc>
                <a:spcPct val="120000"/>
              </a:lnSpc>
              <a:spcBef>
                <a:spcPct val="0"/>
              </a:spcBef>
              <a:spcAft>
                <a:spcPct val="0"/>
              </a:spcAft>
              <a:defRPr/>
            </a:pPr>
            <a:r>
              <a:rPr lang="zh-CN" altLang="en-US" sz="1185" dirty="0">
                <a:solidFill>
                  <a:schemeClr val="tx1">
                    <a:lumMod val="75000"/>
                    <a:lumOff val="25000"/>
                  </a:schemeClr>
                </a:solidFill>
                <a:latin typeface="微软雅黑" pitchFamily="34" charset="-122"/>
                <a:ea typeface="微软雅黑" pitchFamily="34" charset="-122"/>
              </a:rPr>
              <a:t>粘贴，并选择只保留文字。在此录入上述图表的综合描述说明。</a:t>
            </a:r>
            <a:endParaRPr lang="zh-CN" altLang="zh-CN" sz="1185" dirty="0">
              <a:solidFill>
                <a:schemeClr val="tx1">
                  <a:lumMod val="75000"/>
                  <a:lumOff val="25000"/>
                </a:schemeClr>
              </a:solidFill>
              <a:latin typeface="微软雅黑" pitchFamily="34" charset="-122"/>
              <a:ea typeface="微软雅黑" pitchFamily="34" charset="-122"/>
            </a:endParaRPr>
          </a:p>
        </p:txBody>
      </p:sp>
      <p:sp>
        <p:nvSpPr>
          <p:cNvPr id="35" name="标题3"/>
          <p:cNvSpPr>
            <a:spLocks noChangeArrowheads="1"/>
          </p:cNvSpPr>
          <p:nvPr/>
        </p:nvSpPr>
        <p:spPr bwMode="gray">
          <a:xfrm>
            <a:off x="2334106" y="3511237"/>
            <a:ext cx="920389" cy="875055"/>
          </a:xfrm>
          <a:prstGeom prst="roundRect">
            <a:avLst>
              <a:gd name="adj" fmla="val 11921"/>
            </a:avLst>
          </a:prstGeom>
          <a:solidFill>
            <a:schemeClr val="accent1"/>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1347" tIns="30673" rIns="61347" bIns="30673"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382" dirty="0">
                <a:solidFill>
                  <a:schemeClr val="bg1"/>
                </a:solidFill>
                <a:latin typeface="微软雅黑" pitchFamily="34" charset="-122"/>
                <a:ea typeface="微软雅黑" pitchFamily="34" charset="-122"/>
              </a:rPr>
              <a:t>添加标题</a:t>
            </a:r>
            <a:endParaRPr lang="zh-CN" altLang="zh-CN" sz="1382" dirty="0">
              <a:solidFill>
                <a:schemeClr val="bg1"/>
              </a:solidFill>
              <a:latin typeface="微软雅黑" pitchFamily="34" charset="-122"/>
              <a:ea typeface="微软雅黑" pitchFamily="34" charset="-122"/>
            </a:endParaRPr>
          </a:p>
        </p:txBody>
      </p:sp>
      <p:sp>
        <p:nvSpPr>
          <p:cNvPr id="36" name="Oval 19"/>
          <p:cNvSpPr>
            <a:spLocks noChangeArrowheads="1"/>
          </p:cNvSpPr>
          <p:nvPr/>
        </p:nvSpPr>
        <p:spPr bwMode="auto">
          <a:xfrm>
            <a:off x="871874" y="2372939"/>
            <a:ext cx="1024058" cy="1025338"/>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1347" tIns="30673" rIns="61347" bIns="30673" anchor="ctr"/>
          <a:lstStyle/>
          <a:p>
            <a:pPr algn="ctr">
              <a:lnSpc>
                <a:spcPct val="120000"/>
              </a:lnSpc>
              <a:defRPr/>
            </a:pPr>
            <a:r>
              <a:rPr lang="zh-CN" altLang="en-US" sz="1876" b="1" kern="0" dirty="0">
                <a:solidFill>
                  <a:schemeClr val="bg1"/>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19834691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74" y="1438"/>
            <a:ext cx="9140126" cy="5141319"/>
          </a:xfrm>
          <a:prstGeom prst="rect">
            <a:avLst/>
          </a:prstGeom>
        </p:spPr>
      </p:pic>
      <p:grpSp>
        <p:nvGrpSpPr>
          <p:cNvPr id="64" name="组合 63"/>
          <p:cNvGrpSpPr/>
          <p:nvPr/>
        </p:nvGrpSpPr>
        <p:grpSpPr>
          <a:xfrm>
            <a:off x="1173539" y="757053"/>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555526"/>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555526"/>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3984659"/>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720753"/>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4</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120692"/>
            <a:ext cx="2959160" cy="584647"/>
          </a:xfrm>
          <a:prstGeom prst="rect">
            <a:avLst/>
          </a:prstGeom>
          <a:noFill/>
        </p:spPr>
        <p:txBody>
          <a:bodyPr wrap="square" rtlCol="0">
            <a:spAutoFit/>
          </a:bodyPr>
          <a:lstStyle/>
          <a:p>
            <a:r>
              <a:rPr lang="zh-CN" altLang="en-US" sz="3199" b="1" dirty="0">
                <a:solidFill>
                  <a:srgbClr val="2B2A30"/>
                </a:solidFill>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435817"/>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024560"/>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59579774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 name="TextBox 24"/>
          <p:cNvSpPr txBox="1"/>
          <p:nvPr/>
        </p:nvSpPr>
        <p:spPr>
          <a:xfrm>
            <a:off x="1069965" y="3500235"/>
            <a:ext cx="831961" cy="463591"/>
          </a:xfrm>
          <a:prstGeom prst="rect">
            <a:avLst/>
          </a:prstGeom>
          <a:noFill/>
        </p:spPr>
        <p:txBody>
          <a:bodyPr wrap="square" lIns="67692" tIns="33847" rIns="67692" bIns="33847"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284" dirty="0">
                <a:solidFill>
                  <a:schemeClr val="tx1">
                    <a:lumMod val="85000"/>
                    <a:lumOff val="15000"/>
                  </a:schemeClr>
                </a:solidFill>
              </a:rPr>
              <a:t>点击添加</a:t>
            </a:r>
            <a:endParaRPr lang="en-US" altLang="zh-CN" sz="1284" dirty="0">
              <a:solidFill>
                <a:schemeClr val="tx1">
                  <a:lumMod val="85000"/>
                  <a:lumOff val="15000"/>
                </a:schemeClr>
              </a:solidFill>
            </a:endParaRPr>
          </a:p>
          <a:p>
            <a:r>
              <a:rPr lang="zh-CN" altLang="en-US" sz="1284" dirty="0">
                <a:solidFill>
                  <a:schemeClr val="tx1">
                    <a:lumMod val="85000"/>
                    <a:lumOff val="15000"/>
                  </a:schemeClr>
                </a:solidFill>
              </a:rPr>
              <a:t>文字</a:t>
            </a:r>
          </a:p>
        </p:txBody>
      </p:sp>
      <p:sp>
        <p:nvSpPr>
          <p:cNvPr id="26" name="TextBox 25"/>
          <p:cNvSpPr txBox="1"/>
          <p:nvPr/>
        </p:nvSpPr>
        <p:spPr>
          <a:xfrm>
            <a:off x="2154132" y="2402377"/>
            <a:ext cx="1178610" cy="661210"/>
          </a:xfrm>
          <a:prstGeom prst="rect">
            <a:avLst/>
          </a:prstGeom>
          <a:noFill/>
        </p:spPr>
        <p:txBody>
          <a:bodyPr wrap="square" lIns="67692" tIns="33847" rIns="67692" bIns="33847" rtlCol="0" anchor="ctr">
            <a:spAutoFit/>
          </a:bodyPr>
          <a:lstStyle/>
          <a:p>
            <a:pPr algn="ctr"/>
            <a:r>
              <a:rPr lang="zh-CN" altLang="en-US" sz="1284" dirty="0">
                <a:solidFill>
                  <a:schemeClr val="tx1">
                    <a:lumMod val="85000"/>
                    <a:lumOff val="15000"/>
                  </a:schemeClr>
                </a:solidFill>
                <a:latin typeface="微软雅黑" pitchFamily="34" charset="-122"/>
                <a:ea typeface="微软雅黑" pitchFamily="34" charset="-122"/>
              </a:rPr>
              <a:t>点击添加</a:t>
            </a:r>
            <a:endParaRPr lang="en-US" altLang="zh-CN" sz="1284" dirty="0">
              <a:solidFill>
                <a:schemeClr val="tx1">
                  <a:lumMod val="85000"/>
                  <a:lumOff val="15000"/>
                </a:schemeClr>
              </a:solidFill>
              <a:latin typeface="微软雅黑" pitchFamily="34" charset="-122"/>
              <a:ea typeface="微软雅黑" pitchFamily="34" charset="-122"/>
            </a:endParaRPr>
          </a:p>
          <a:p>
            <a:pPr algn="ctr"/>
            <a:r>
              <a:rPr lang="zh-CN" altLang="en-US" sz="1284" dirty="0">
                <a:solidFill>
                  <a:schemeClr val="tx1">
                    <a:lumMod val="85000"/>
                    <a:lumOff val="15000"/>
                  </a:schemeClr>
                </a:solidFill>
                <a:latin typeface="微软雅黑" pitchFamily="34" charset="-122"/>
                <a:ea typeface="微软雅黑" pitchFamily="34" charset="-122"/>
              </a:rPr>
              <a:t>文字点击添加</a:t>
            </a:r>
            <a:endParaRPr lang="en-US" altLang="zh-CN" sz="1284" dirty="0">
              <a:solidFill>
                <a:schemeClr val="tx1">
                  <a:lumMod val="85000"/>
                  <a:lumOff val="15000"/>
                </a:schemeClr>
              </a:solidFill>
              <a:latin typeface="微软雅黑" pitchFamily="34" charset="-122"/>
              <a:ea typeface="微软雅黑" pitchFamily="34" charset="-122"/>
            </a:endParaRPr>
          </a:p>
          <a:p>
            <a:pPr algn="ctr"/>
            <a:r>
              <a:rPr lang="zh-CN" altLang="en-US" sz="1284" dirty="0">
                <a:solidFill>
                  <a:schemeClr val="tx1">
                    <a:lumMod val="85000"/>
                    <a:lumOff val="15000"/>
                  </a:schemeClr>
                </a:solidFill>
                <a:latin typeface="微软雅黑" pitchFamily="34" charset="-122"/>
                <a:ea typeface="微软雅黑" pitchFamily="34" charset="-122"/>
              </a:rPr>
              <a:t>文字</a:t>
            </a:r>
          </a:p>
        </p:txBody>
      </p:sp>
      <p:sp>
        <p:nvSpPr>
          <p:cNvPr id="27" name="TextBox 26"/>
          <p:cNvSpPr txBox="1"/>
          <p:nvPr/>
        </p:nvSpPr>
        <p:spPr>
          <a:xfrm>
            <a:off x="3619878" y="3327036"/>
            <a:ext cx="831961" cy="463591"/>
          </a:xfrm>
          <a:prstGeom prst="rect">
            <a:avLst/>
          </a:prstGeom>
          <a:noFill/>
        </p:spPr>
        <p:txBody>
          <a:bodyPr wrap="square" lIns="67692" tIns="33847" rIns="67692" bIns="33847"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284" dirty="0">
                <a:solidFill>
                  <a:schemeClr val="tx1">
                    <a:lumMod val="85000"/>
                    <a:lumOff val="15000"/>
                  </a:schemeClr>
                </a:solidFill>
              </a:rPr>
              <a:t>点击添加</a:t>
            </a:r>
            <a:endParaRPr lang="en-US" altLang="zh-CN" sz="1284" dirty="0">
              <a:solidFill>
                <a:schemeClr val="tx1">
                  <a:lumMod val="85000"/>
                  <a:lumOff val="15000"/>
                </a:schemeClr>
              </a:solidFill>
            </a:endParaRPr>
          </a:p>
          <a:p>
            <a:r>
              <a:rPr lang="zh-CN" altLang="en-US" sz="1284" dirty="0">
                <a:solidFill>
                  <a:schemeClr val="tx1">
                    <a:lumMod val="85000"/>
                    <a:lumOff val="15000"/>
                  </a:schemeClr>
                </a:solidFill>
              </a:rPr>
              <a:t>文字</a:t>
            </a:r>
          </a:p>
        </p:txBody>
      </p:sp>
      <p:sp>
        <p:nvSpPr>
          <p:cNvPr id="37" name="TextBox 36"/>
          <p:cNvSpPr txBox="1"/>
          <p:nvPr/>
        </p:nvSpPr>
        <p:spPr>
          <a:xfrm>
            <a:off x="4687971" y="2526172"/>
            <a:ext cx="1178610" cy="463591"/>
          </a:xfrm>
          <a:prstGeom prst="rect">
            <a:avLst/>
          </a:prstGeom>
          <a:noFill/>
        </p:spPr>
        <p:txBody>
          <a:bodyPr wrap="square" lIns="67692" tIns="33847" rIns="67692" bIns="33847" rtlCol="0" anchor="ctr">
            <a:spAutoFit/>
          </a:bodyPr>
          <a:lstStyle/>
          <a:p>
            <a:pPr algn="ctr"/>
            <a:r>
              <a:rPr lang="zh-CN" altLang="en-US" sz="1284" dirty="0">
                <a:solidFill>
                  <a:schemeClr val="tx1">
                    <a:lumMod val="85000"/>
                    <a:lumOff val="15000"/>
                  </a:schemeClr>
                </a:solidFill>
                <a:latin typeface="微软雅黑" pitchFamily="34" charset="-122"/>
                <a:ea typeface="微软雅黑" pitchFamily="34" charset="-122"/>
              </a:rPr>
              <a:t>点击添加</a:t>
            </a:r>
            <a:endParaRPr lang="en-US" altLang="zh-CN" sz="1284" dirty="0">
              <a:solidFill>
                <a:schemeClr val="tx1">
                  <a:lumMod val="85000"/>
                  <a:lumOff val="15000"/>
                </a:schemeClr>
              </a:solidFill>
              <a:latin typeface="微软雅黑" pitchFamily="34" charset="-122"/>
              <a:ea typeface="微软雅黑" pitchFamily="34" charset="-122"/>
            </a:endParaRPr>
          </a:p>
          <a:p>
            <a:pPr algn="ctr"/>
            <a:r>
              <a:rPr lang="zh-CN" altLang="en-US" sz="1284" dirty="0">
                <a:solidFill>
                  <a:schemeClr val="tx1">
                    <a:lumMod val="85000"/>
                    <a:lumOff val="15000"/>
                  </a:schemeClr>
                </a:solidFill>
                <a:latin typeface="微软雅黑" pitchFamily="34" charset="-122"/>
                <a:ea typeface="微软雅黑" pitchFamily="34" charset="-122"/>
              </a:rPr>
              <a:t>文字点击</a:t>
            </a:r>
          </a:p>
        </p:txBody>
      </p:sp>
      <p:sp>
        <p:nvSpPr>
          <p:cNvPr id="38" name="矩形 37"/>
          <p:cNvSpPr/>
          <p:nvPr/>
        </p:nvSpPr>
        <p:spPr>
          <a:xfrm>
            <a:off x="6536112" y="1517914"/>
            <a:ext cx="1919088" cy="2598471"/>
          </a:xfrm>
          <a:prstGeom prst="rect">
            <a:avLst/>
          </a:prstGeom>
        </p:spPr>
        <p:txBody>
          <a:bodyPr wrap="square" lIns="67692" tIns="33847" rIns="67692" bIns="33847">
            <a:spAutoFit/>
          </a:bodyPr>
          <a:lstStyle/>
          <a:p>
            <a:pPr>
              <a:lnSpc>
                <a:spcPct val="150000"/>
              </a:lnSpc>
            </a:pPr>
            <a:r>
              <a:rPr lang="zh-CN" altLang="en-US" sz="1481" b="1" dirty="0">
                <a:solidFill>
                  <a:schemeClr val="tx1">
                    <a:lumMod val="75000"/>
                    <a:lumOff val="25000"/>
                  </a:schemeClr>
                </a:solidFill>
                <a:latin typeface="微软雅黑" pitchFamily="34" charset="-122"/>
                <a:ea typeface="微软雅黑" pitchFamily="34" charset="-122"/>
              </a:rPr>
              <a:t>点击添加小标题</a:t>
            </a:r>
            <a:endParaRPr lang="en-US" altLang="zh-CN" sz="1481" b="1"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85" dirty="0">
              <a:solidFill>
                <a:schemeClr val="tx1">
                  <a:lumMod val="75000"/>
                  <a:lumOff val="25000"/>
                </a:schemeClr>
              </a:solidFill>
              <a:latin typeface="微软雅黑" pitchFamily="34" charset="-122"/>
              <a:ea typeface="微软雅黑" pitchFamily="34" charset="-122"/>
            </a:endParaRPr>
          </a:p>
          <a:p>
            <a:pPr>
              <a:lnSpc>
                <a:spcPct val="150000"/>
              </a:lnSpc>
            </a:pPr>
            <a:r>
              <a:rPr lang="zh-CN" altLang="en-US" sz="1185"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185" dirty="0">
              <a:solidFill>
                <a:schemeClr val="tx1">
                  <a:lumMod val="75000"/>
                  <a:lumOff val="25000"/>
                </a:schemeClr>
              </a:solidFill>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72518" y="1878499"/>
            <a:ext cx="1725127" cy="172568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algn="ctr" defTabSz="676900">
              <a:lnSpc>
                <a:spcPct val="120000"/>
              </a:lnSpc>
              <a:spcBef>
                <a:spcPts val="444"/>
              </a:spcBef>
              <a:spcAft>
                <a:spcPts val="444"/>
              </a:spcAft>
              <a:defRPr/>
            </a:pPr>
            <a:endParaRPr lang="en-US" sz="2074" kern="0" dirty="0">
              <a:solidFill>
                <a:sysClr val="window" lastClr="FFFFFF"/>
              </a:solidFill>
              <a:latin typeface="微软雅黑" pitchFamily="34" charset="-122"/>
              <a:ea typeface="微软雅黑" pitchFamily="34" charset="-122"/>
            </a:endParaRPr>
          </a:p>
        </p:txBody>
      </p:sp>
      <p:sp>
        <p:nvSpPr>
          <p:cNvPr id="44" name="Freeform 6"/>
          <p:cNvSpPr>
            <a:spLocks/>
          </p:cNvSpPr>
          <p:nvPr/>
        </p:nvSpPr>
        <p:spPr bwMode="auto">
          <a:xfrm>
            <a:off x="3345716" y="2819070"/>
            <a:ext cx="1363569" cy="136401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algn="ctr" defTabSz="676900">
              <a:lnSpc>
                <a:spcPct val="120000"/>
              </a:lnSpc>
              <a:spcBef>
                <a:spcPts val="444"/>
              </a:spcBef>
              <a:spcAft>
                <a:spcPts val="444"/>
              </a:spcAft>
              <a:defRPr/>
            </a:pPr>
            <a:endParaRPr lang="en-US" sz="2074" kern="0" dirty="0">
              <a:solidFill>
                <a:srgbClr val="414455"/>
              </a:solidFill>
              <a:latin typeface="微软雅黑" pitchFamily="34" charset="-122"/>
              <a:ea typeface="微软雅黑" pitchFamily="34" charset="-122"/>
            </a:endParaRPr>
          </a:p>
        </p:txBody>
      </p:sp>
      <p:sp>
        <p:nvSpPr>
          <p:cNvPr id="45" name="Freeform 8"/>
          <p:cNvSpPr>
            <a:spLocks/>
          </p:cNvSpPr>
          <p:nvPr/>
        </p:nvSpPr>
        <p:spPr bwMode="auto">
          <a:xfrm>
            <a:off x="733824" y="2950923"/>
            <a:ext cx="1504995" cy="1504593"/>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algn="ctr" defTabSz="676900">
              <a:lnSpc>
                <a:spcPct val="120000"/>
              </a:lnSpc>
              <a:spcBef>
                <a:spcPts val="444"/>
              </a:spcBef>
              <a:spcAft>
                <a:spcPts val="444"/>
              </a:spcAft>
              <a:defRPr/>
            </a:pPr>
            <a:endParaRPr lang="en-US" sz="2074" kern="0" dirty="0">
              <a:solidFill>
                <a:sysClr val="window" lastClr="FFFFFF"/>
              </a:solidFill>
              <a:latin typeface="微软雅黑" pitchFamily="34" charset="-122"/>
              <a:ea typeface="微软雅黑" pitchFamily="34" charset="-122"/>
            </a:endParaRPr>
          </a:p>
        </p:txBody>
      </p:sp>
      <p:sp>
        <p:nvSpPr>
          <p:cNvPr id="46" name="Freeform 6"/>
          <p:cNvSpPr>
            <a:spLocks/>
          </p:cNvSpPr>
          <p:nvPr/>
        </p:nvSpPr>
        <p:spPr bwMode="auto">
          <a:xfrm>
            <a:off x="4445361" y="1932845"/>
            <a:ext cx="1647116" cy="16476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3847" rIns="0" bIns="33847" anchor="ctr"/>
          <a:lstStyle/>
          <a:p>
            <a:pPr algn="ctr" defTabSz="676900">
              <a:lnSpc>
                <a:spcPct val="120000"/>
              </a:lnSpc>
              <a:spcBef>
                <a:spcPts val="444"/>
              </a:spcBef>
              <a:spcAft>
                <a:spcPts val="444"/>
              </a:spcAft>
            </a:pPr>
            <a:endParaRPr lang="en-US" sz="2074" kern="0" dirty="0">
              <a:solidFill>
                <a:sysClr val="window" lastClr="FFFFFF"/>
              </a:solidFill>
              <a:latin typeface="微软雅黑" pitchFamily="34" charset="-122"/>
              <a:ea typeface="微软雅黑" pitchFamily="34" charset="-122"/>
            </a:endParaRPr>
          </a:p>
        </p:txBody>
      </p:sp>
      <p:sp>
        <p:nvSpPr>
          <p:cNvPr id="47" name="矩形 46"/>
          <p:cNvSpPr/>
          <p:nvPr/>
        </p:nvSpPr>
        <p:spPr>
          <a:xfrm>
            <a:off x="2066065" y="1517914"/>
            <a:ext cx="2844556" cy="3433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716" tIns="33858" rIns="67716" bIns="33858" rtlCol="0" anchor="ctr"/>
          <a:lstStyle/>
          <a:p>
            <a:pPr algn="ctr"/>
            <a:r>
              <a:rPr lang="zh-CN" altLang="en-US" sz="1876" dirty="0">
                <a:latin typeface="微软雅黑" pitchFamily="34" charset="-122"/>
                <a:ea typeface="微软雅黑" pitchFamily="34" charset="-122"/>
              </a:rPr>
              <a:t>点击添加小标题</a:t>
            </a:r>
          </a:p>
        </p:txBody>
      </p:sp>
    </p:spTree>
    <p:extLst>
      <p:ext uri="{BB962C8B-B14F-4D97-AF65-F5344CB8AC3E}">
        <p14:creationId xmlns:p14="http://schemas.microsoft.com/office/powerpoint/2010/main" val="362400213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hape 5166"/>
          <p:cNvSpPr/>
          <p:nvPr/>
        </p:nvSpPr>
        <p:spPr>
          <a:xfrm>
            <a:off x="1976955" y="1421881"/>
            <a:ext cx="1202940" cy="1065721"/>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7627" tIns="37627" rIns="37627" bIns="3762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4" name="Shape 5167"/>
          <p:cNvSpPr/>
          <p:nvPr/>
        </p:nvSpPr>
        <p:spPr>
          <a:xfrm>
            <a:off x="1612149" y="2053709"/>
            <a:ext cx="1937092" cy="1109475"/>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7627" tIns="37627" rIns="37627" bIns="3762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5" name="Shape 5168"/>
          <p:cNvSpPr/>
          <p:nvPr/>
        </p:nvSpPr>
        <p:spPr>
          <a:xfrm>
            <a:off x="1247343" y="2738800"/>
            <a:ext cx="2671244" cy="1109471"/>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7627" tIns="37627" rIns="37627" bIns="3762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6" name="Shape 5169"/>
          <p:cNvSpPr/>
          <p:nvPr/>
        </p:nvSpPr>
        <p:spPr>
          <a:xfrm>
            <a:off x="874054" y="3423892"/>
            <a:ext cx="3405389" cy="1109465"/>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7627" tIns="37627" rIns="37627" bIns="37627" numCol="1" anchor="ctr">
            <a:noAutofit/>
          </a:bodyPr>
          <a:lstStyle/>
          <a:p>
            <a:pPr algn="ctr">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grpSp>
        <p:nvGrpSpPr>
          <p:cNvPr id="7" name="组合 6"/>
          <p:cNvGrpSpPr/>
          <p:nvPr/>
        </p:nvGrpSpPr>
        <p:grpSpPr>
          <a:xfrm>
            <a:off x="2341762" y="1126641"/>
            <a:ext cx="847234" cy="726339"/>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lvl="0" algn="ctr">
                <a:defRPr>
                  <a:solidFill>
                    <a:srgbClr val="4C4C4C"/>
                  </a:solidFill>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185" b="1" dirty="0">
                  <a:solidFill>
                    <a:schemeClr val="bg1"/>
                  </a:solidFill>
                  <a:latin typeface="微软雅黑" panose="020B0503020204020204" pitchFamily="34" charset="-122"/>
                  <a:ea typeface="微软雅黑" panose="020B0503020204020204" pitchFamily="34" charset="-122"/>
                </a:rPr>
                <a:t>输入文本</a:t>
              </a:r>
            </a:p>
          </p:txBody>
        </p:sp>
      </p:grpSp>
      <p:grpSp>
        <p:nvGrpSpPr>
          <p:cNvPr id="10" name="组合 9"/>
          <p:cNvGrpSpPr/>
          <p:nvPr/>
        </p:nvGrpSpPr>
        <p:grpSpPr>
          <a:xfrm>
            <a:off x="1976955" y="2053708"/>
            <a:ext cx="1570016" cy="427045"/>
            <a:chOff x="1944344" y="2047198"/>
            <a:chExt cx="1589745" cy="432411"/>
          </a:xfrm>
          <a:solidFill>
            <a:schemeClr val="accent1"/>
          </a:solidFill>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grpFill/>
            <a:ln w="25400" cap="flat">
              <a:solidFill>
                <a:schemeClr val="bg1"/>
              </a:solidFill>
              <a:miter lim="400000"/>
            </a:ln>
            <a:effectLst/>
          </p:spPr>
          <p:txBody>
            <a:bodyPr wrap="square" lIns="37627" tIns="37627" rIns="37627" bIns="37627" numCol="1" anchor="ctr">
              <a:noAutofit/>
            </a:bodyPr>
            <a:lstStyle/>
            <a:p>
              <a:pPr lvl="0" algn="ctr">
                <a:defRPr>
                  <a:solidFill>
                    <a:srgbClr val="4C4C4C"/>
                  </a:solidFill>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185" b="1" dirty="0">
                  <a:solidFill>
                    <a:schemeClr val="bg1"/>
                  </a:solidFill>
                  <a:latin typeface="微软雅黑" panose="020B0503020204020204" pitchFamily="34" charset="-122"/>
                  <a:ea typeface="微软雅黑" panose="020B0503020204020204" pitchFamily="34" charset="-122"/>
                </a:rPr>
                <a:t>点击输入文本</a:t>
              </a:r>
            </a:p>
          </p:txBody>
        </p:sp>
      </p:grpSp>
      <p:grpSp>
        <p:nvGrpSpPr>
          <p:cNvPr id="13" name="组合 12"/>
          <p:cNvGrpSpPr/>
          <p:nvPr/>
        </p:nvGrpSpPr>
        <p:grpSpPr>
          <a:xfrm>
            <a:off x="1612150" y="2738799"/>
            <a:ext cx="2304166" cy="427046"/>
            <a:chOff x="1574955" y="2740898"/>
            <a:chExt cx="2333121" cy="432412"/>
          </a:xfrm>
          <a:solidFill>
            <a:schemeClr val="accent1"/>
          </a:solidFill>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grpFill/>
            <a:ln w="25400" cap="flat">
              <a:solidFill>
                <a:schemeClr val="bg1"/>
              </a:solidFill>
              <a:miter lim="400000"/>
            </a:ln>
            <a:effectLst/>
          </p:spPr>
          <p:txBody>
            <a:bodyPr wrap="square" lIns="37627" tIns="37627" rIns="37627" bIns="37627" numCol="1" anchor="ctr">
              <a:noAutofit/>
            </a:bodyPr>
            <a:lstStyle/>
            <a:p>
              <a:pPr lvl="0" algn="ctr">
                <a:defRPr>
                  <a:solidFill>
                    <a:srgbClr val="4C4C4C"/>
                  </a:solidFill>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185"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6" name="组合 15"/>
          <p:cNvGrpSpPr/>
          <p:nvPr/>
        </p:nvGrpSpPr>
        <p:grpSpPr>
          <a:xfrm>
            <a:off x="1247344" y="3423891"/>
            <a:ext cx="3038311" cy="427041"/>
            <a:chOff x="1205565" y="3434598"/>
            <a:chExt cx="3076490" cy="432407"/>
          </a:xfrm>
          <a:solidFill>
            <a:schemeClr val="accent1"/>
          </a:solidFill>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grpFill/>
            <a:ln w="25400" cap="flat">
              <a:solidFill>
                <a:schemeClr val="bg1"/>
              </a:solidFill>
              <a:miter lim="400000"/>
            </a:ln>
            <a:effectLst/>
          </p:spPr>
          <p:txBody>
            <a:bodyPr wrap="square" lIns="37627" tIns="37627" rIns="37627" bIns="37627" numCol="1" anchor="ctr">
              <a:noAutofit/>
            </a:bodyPr>
            <a:lstStyle/>
            <a:p>
              <a:pPr lvl="0" algn="ctr">
                <a:defRPr>
                  <a:solidFill>
                    <a:srgbClr val="4C4C4C"/>
                  </a:solidFill>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grp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185" b="1" dirty="0">
                  <a:solidFill>
                    <a:schemeClr val="bg1"/>
                  </a:solidFill>
                  <a:latin typeface="微软雅黑" panose="020B0503020204020204" pitchFamily="34" charset="-122"/>
                  <a:ea typeface="微软雅黑" panose="020B0503020204020204" pitchFamily="34" charset="-122"/>
                </a:rPr>
                <a:t>点击输入标题文本</a:t>
              </a:r>
            </a:p>
          </p:txBody>
        </p:sp>
      </p:grpSp>
      <p:grpSp>
        <p:nvGrpSpPr>
          <p:cNvPr id="19" name="组合 18"/>
          <p:cNvGrpSpPr/>
          <p:nvPr/>
        </p:nvGrpSpPr>
        <p:grpSpPr>
          <a:xfrm>
            <a:off x="874054" y="4099468"/>
            <a:ext cx="3772465" cy="427041"/>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7627" tIns="37627" rIns="37627" bIns="37627" numCol="1" anchor="ctr">
              <a:noAutofit/>
            </a:bodyPr>
            <a:lstStyle/>
            <a:p>
              <a:pPr lvl="0" algn="ctr">
                <a:defRPr>
                  <a:solidFill>
                    <a:srgbClr val="4C4C4C"/>
                  </a:solidFill>
                </a:defRPr>
              </a:pPr>
              <a:endParaRPr lang="en-US" sz="1185" dirty="0">
                <a:solidFill>
                  <a:schemeClr val="bg1"/>
                </a:solidFill>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algn="ctr"/>
              <a:r>
                <a:rPr lang="zh-CN" altLang="en-US" sz="1185" b="1" dirty="0">
                  <a:solidFill>
                    <a:schemeClr val="bg1"/>
                  </a:solidFill>
                  <a:latin typeface="微软雅黑" panose="020B0503020204020204" pitchFamily="34" charset="-122"/>
                  <a:ea typeface="微软雅黑" panose="020B0503020204020204" pitchFamily="34" charset="-122"/>
                </a:rPr>
                <a:t>点击输入标题文本</a:t>
              </a:r>
            </a:p>
          </p:txBody>
        </p:sp>
      </p:grpSp>
      <p:sp>
        <p:nvSpPr>
          <p:cNvPr id="22" name="Round Same Side Corner Rectangle 67"/>
          <p:cNvSpPr/>
          <p:nvPr/>
        </p:nvSpPr>
        <p:spPr>
          <a:xfrm rot="10800000" flipH="1">
            <a:off x="5084769" y="1139913"/>
            <a:ext cx="49284" cy="50766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261" tIns="40630" rIns="81261" bIns="40630" rtlCol="0" anchor="ctr"/>
          <a:lstStyle/>
          <a:p>
            <a:pPr algn="ctr"/>
            <a:endParaRPr lang="bg-BG" sz="1876" dirty="0">
              <a:latin typeface="Calibri Light"/>
            </a:endParaRPr>
          </a:p>
        </p:txBody>
      </p:sp>
      <p:sp>
        <p:nvSpPr>
          <p:cNvPr id="24" name="Round Same Side Corner Rectangle 68"/>
          <p:cNvSpPr/>
          <p:nvPr/>
        </p:nvSpPr>
        <p:spPr>
          <a:xfrm rot="10800000" flipH="1">
            <a:off x="5083149" y="1911506"/>
            <a:ext cx="49284" cy="50766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261" tIns="40630" rIns="81261" bIns="40630" rtlCol="0" anchor="ctr"/>
          <a:lstStyle/>
          <a:p>
            <a:pPr algn="ctr"/>
            <a:endParaRPr lang="bg-BG" sz="1876" dirty="0">
              <a:latin typeface="Calibri Light"/>
            </a:endParaRPr>
          </a:p>
        </p:txBody>
      </p:sp>
      <p:sp>
        <p:nvSpPr>
          <p:cNvPr id="25" name="Round Same Side Corner Rectangle 69"/>
          <p:cNvSpPr/>
          <p:nvPr/>
        </p:nvSpPr>
        <p:spPr>
          <a:xfrm rot="10800000" flipH="1">
            <a:off x="5084769" y="2612826"/>
            <a:ext cx="49284" cy="50766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261" tIns="40630" rIns="81261" bIns="40630" rtlCol="0" anchor="ctr"/>
          <a:lstStyle/>
          <a:p>
            <a:pPr algn="ctr"/>
            <a:endParaRPr lang="bg-BG" sz="1876" dirty="0">
              <a:latin typeface="Calibri Light"/>
            </a:endParaRPr>
          </a:p>
        </p:txBody>
      </p:sp>
      <p:grpSp>
        <p:nvGrpSpPr>
          <p:cNvPr id="26" name="组合 25"/>
          <p:cNvGrpSpPr/>
          <p:nvPr/>
        </p:nvGrpSpPr>
        <p:grpSpPr>
          <a:xfrm>
            <a:off x="5220365" y="1127418"/>
            <a:ext cx="2836239" cy="590210"/>
            <a:chOff x="5228512" y="1109269"/>
            <a:chExt cx="2871880" cy="597626"/>
          </a:xfrm>
        </p:grpSpPr>
        <p:sp>
          <p:nvSpPr>
            <p:cNvPr id="27" name="TextBox 26"/>
            <p:cNvSpPr txBox="1"/>
            <p:nvPr/>
          </p:nvSpPr>
          <p:spPr>
            <a:xfrm>
              <a:off x="5228512" y="1303102"/>
              <a:ext cx="2871880" cy="403793"/>
            </a:xfrm>
            <a:prstGeom prst="rect">
              <a:avLst/>
            </a:prstGeom>
            <a:noFill/>
          </p:spPr>
          <p:txBody>
            <a:bodyPr wrap="square" lIns="33865" tIns="16932" rIns="33865" bIns="16932" rtlCol="0">
              <a:spAutoFit/>
            </a:bodyPr>
            <a:lstStyle/>
            <a:p>
              <a:pPr algn="just">
                <a:lnSpc>
                  <a:spcPct val="120000"/>
                </a:lnSpc>
              </a:pPr>
              <a:r>
                <a:rPr lang="zh-CN" altLang="en-US" sz="987"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87" dirty="0">
                <a:solidFill>
                  <a:schemeClr val="tx1">
                    <a:lumMod val="75000"/>
                    <a:lumOff val="25000"/>
                  </a:schemeClr>
                </a:solidFill>
                <a:latin typeface="微软雅黑" pitchFamily="34" charset="-122"/>
                <a:ea typeface="微软雅黑" pitchFamily="34" charset="-122"/>
              </a:endParaRPr>
            </a:p>
          </p:txBody>
        </p:sp>
        <p:sp>
          <p:nvSpPr>
            <p:cNvPr id="28" name="Rectangle 71"/>
            <p:cNvSpPr/>
            <p:nvPr/>
          </p:nvSpPr>
          <p:spPr>
            <a:xfrm>
              <a:off x="5228513" y="1109269"/>
              <a:ext cx="1302843" cy="219273"/>
            </a:xfrm>
            <a:prstGeom prst="rect">
              <a:avLst/>
            </a:prstGeom>
          </p:spPr>
          <p:txBody>
            <a:bodyPr wrap="none" lIns="33865" tIns="16932" rIns="33865" bIns="16932">
              <a:spAutoFit/>
            </a:bodyPr>
            <a:lstStyle/>
            <a:p>
              <a:r>
                <a:rPr lang="zh-CN" altLang="en-US" sz="1185"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29" name="组合 28"/>
          <p:cNvGrpSpPr/>
          <p:nvPr/>
        </p:nvGrpSpPr>
        <p:grpSpPr>
          <a:xfrm>
            <a:off x="5220365" y="1877900"/>
            <a:ext cx="2836239" cy="590209"/>
            <a:chOff x="5228512" y="1869180"/>
            <a:chExt cx="2871880" cy="597625"/>
          </a:xfrm>
        </p:grpSpPr>
        <p:sp>
          <p:nvSpPr>
            <p:cNvPr id="30" name="TextBox 29"/>
            <p:cNvSpPr txBox="1"/>
            <p:nvPr/>
          </p:nvSpPr>
          <p:spPr>
            <a:xfrm>
              <a:off x="5228512" y="2063012"/>
              <a:ext cx="2871880" cy="403793"/>
            </a:xfrm>
            <a:prstGeom prst="rect">
              <a:avLst/>
            </a:prstGeom>
            <a:noFill/>
          </p:spPr>
          <p:txBody>
            <a:bodyPr wrap="square" lIns="33865" tIns="16932" rIns="33865" bIns="16932" rtlCol="0">
              <a:spAutoFit/>
            </a:bodyPr>
            <a:lstStyle/>
            <a:p>
              <a:pPr algn="just">
                <a:lnSpc>
                  <a:spcPct val="120000"/>
                </a:lnSpc>
              </a:pPr>
              <a:r>
                <a:rPr lang="zh-CN" altLang="en-US" sz="987"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87" dirty="0">
                <a:solidFill>
                  <a:schemeClr val="tx1">
                    <a:lumMod val="75000"/>
                    <a:lumOff val="25000"/>
                  </a:schemeClr>
                </a:solidFill>
                <a:latin typeface="微软雅黑" pitchFamily="34" charset="-122"/>
                <a:ea typeface="微软雅黑" pitchFamily="34" charset="-122"/>
              </a:endParaRPr>
            </a:p>
          </p:txBody>
        </p:sp>
        <p:sp>
          <p:nvSpPr>
            <p:cNvPr id="31" name="Rectangle 73"/>
            <p:cNvSpPr/>
            <p:nvPr/>
          </p:nvSpPr>
          <p:spPr>
            <a:xfrm>
              <a:off x="5228513" y="1869180"/>
              <a:ext cx="1302843" cy="219273"/>
            </a:xfrm>
            <a:prstGeom prst="rect">
              <a:avLst/>
            </a:prstGeom>
          </p:spPr>
          <p:txBody>
            <a:bodyPr wrap="none" lIns="33865" tIns="16932" rIns="33865" bIns="16932">
              <a:spAutoFit/>
            </a:bodyPr>
            <a:lstStyle/>
            <a:p>
              <a:r>
                <a:rPr lang="zh-CN" altLang="en-US" sz="1185"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32" name="组合 31"/>
          <p:cNvGrpSpPr/>
          <p:nvPr/>
        </p:nvGrpSpPr>
        <p:grpSpPr>
          <a:xfrm>
            <a:off x="5220365" y="2628380"/>
            <a:ext cx="2836239" cy="590210"/>
            <a:chOff x="5228512" y="2629091"/>
            <a:chExt cx="2871880" cy="597626"/>
          </a:xfrm>
        </p:grpSpPr>
        <p:sp>
          <p:nvSpPr>
            <p:cNvPr id="33" name="TextBox 32"/>
            <p:cNvSpPr txBox="1"/>
            <p:nvPr/>
          </p:nvSpPr>
          <p:spPr>
            <a:xfrm>
              <a:off x="5228512" y="2822924"/>
              <a:ext cx="2871880" cy="403793"/>
            </a:xfrm>
            <a:prstGeom prst="rect">
              <a:avLst/>
            </a:prstGeom>
            <a:noFill/>
          </p:spPr>
          <p:txBody>
            <a:bodyPr wrap="square" lIns="33865" tIns="16932" rIns="33865" bIns="16932" rtlCol="0">
              <a:spAutoFit/>
            </a:bodyPr>
            <a:lstStyle/>
            <a:p>
              <a:pPr algn="just">
                <a:lnSpc>
                  <a:spcPct val="120000"/>
                </a:lnSpc>
              </a:pPr>
              <a:r>
                <a:rPr lang="zh-CN" altLang="en-US" sz="987"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87" dirty="0">
                <a:solidFill>
                  <a:schemeClr val="tx1">
                    <a:lumMod val="75000"/>
                    <a:lumOff val="25000"/>
                  </a:schemeClr>
                </a:solidFill>
                <a:latin typeface="微软雅黑" pitchFamily="34" charset="-122"/>
                <a:ea typeface="微软雅黑" pitchFamily="34" charset="-122"/>
              </a:endParaRPr>
            </a:p>
          </p:txBody>
        </p:sp>
        <p:sp>
          <p:nvSpPr>
            <p:cNvPr id="34" name="Rectangle 75"/>
            <p:cNvSpPr/>
            <p:nvPr/>
          </p:nvSpPr>
          <p:spPr>
            <a:xfrm>
              <a:off x="5228513" y="2629091"/>
              <a:ext cx="1302843" cy="219273"/>
            </a:xfrm>
            <a:prstGeom prst="rect">
              <a:avLst/>
            </a:prstGeom>
          </p:spPr>
          <p:txBody>
            <a:bodyPr wrap="none" lIns="33865" tIns="16932" rIns="33865" bIns="16932">
              <a:spAutoFit/>
            </a:bodyPr>
            <a:lstStyle/>
            <a:p>
              <a:r>
                <a:rPr lang="zh-CN" altLang="en-US" sz="1185"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
        <p:nvSpPr>
          <p:cNvPr id="35" name="Round Same Side Corner Rectangle 76"/>
          <p:cNvSpPr/>
          <p:nvPr/>
        </p:nvSpPr>
        <p:spPr>
          <a:xfrm rot="10800000" flipH="1">
            <a:off x="5083149" y="3324372"/>
            <a:ext cx="49284" cy="50766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261" tIns="40630" rIns="81261" bIns="40630" rtlCol="0" anchor="ctr"/>
          <a:lstStyle/>
          <a:p>
            <a:pPr algn="ctr"/>
            <a:endParaRPr lang="bg-BG" sz="1876" dirty="0">
              <a:latin typeface="Calibri Light"/>
            </a:endParaRPr>
          </a:p>
        </p:txBody>
      </p:sp>
      <p:sp>
        <p:nvSpPr>
          <p:cNvPr id="36" name="Round Same Side Corner Rectangle 77"/>
          <p:cNvSpPr/>
          <p:nvPr/>
        </p:nvSpPr>
        <p:spPr>
          <a:xfrm rot="10800000" flipH="1">
            <a:off x="5084769" y="4025691"/>
            <a:ext cx="49284" cy="50766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261" tIns="40630" rIns="81261" bIns="40630" rtlCol="0" anchor="ctr"/>
          <a:lstStyle/>
          <a:p>
            <a:pPr algn="ctr"/>
            <a:endParaRPr lang="bg-BG" sz="1876" dirty="0">
              <a:latin typeface="Calibri Light"/>
            </a:endParaRPr>
          </a:p>
        </p:txBody>
      </p:sp>
      <p:grpSp>
        <p:nvGrpSpPr>
          <p:cNvPr id="37" name="组合 36"/>
          <p:cNvGrpSpPr/>
          <p:nvPr/>
        </p:nvGrpSpPr>
        <p:grpSpPr>
          <a:xfrm>
            <a:off x="5220365" y="3290764"/>
            <a:ext cx="2836239" cy="590210"/>
            <a:chOff x="5228512" y="3299800"/>
            <a:chExt cx="2871880" cy="597626"/>
          </a:xfrm>
        </p:grpSpPr>
        <p:sp>
          <p:nvSpPr>
            <p:cNvPr id="38" name="TextBox 37"/>
            <p:cNvSpPr txBox="1"/>
            <p:nvPr/>
          </p:nvSpPr>
          <p:spPr>
            <a:xfrm>
              <a:off x="5228512" y="3493633"/>
              <a:ext cx="2871880" cy="403793"/>
            </a:xfrm>
            <a:prstGeom prst="rect">
              <a:avLst/>
            </a:prstGeom>
            <a:noFill/>
          </p:spPr>
          <p:txBody>
            <a:bodyPr wrap="square" lIns="33865" tIns="16932" rIns="33865" bIns="16932" rtlCol="0">
              <a:spAutoFit/>
            </a:bodyPr>
            <a:lstStyle/>
            <a:p>
              <a:pPr algn="just">
                <a:lnSpc>
                  <a:spcPct val="120000"/>
                </a:lnSpc>
              </a:pPr>
              <a:r>
                <a:rPr lang="zh-CN" altLang="en-US" sz="987"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87" dirty="0">
                <a:solidFill>
                  <a:schemeClr val="tx1">
                    <a:lumMod val="75000"/>
                    <a:lumOff val="25000"/>
                  </a:schemeClr>
                </a:solidFill>
                <a:latin typeface="微软雅黑" pitchFamily="34" charset="-122"/>
                <a:ea typeface="微软雅黑" pitchFamily="34" charset="-122"/>
              </a:endParaRPr>
            </a:p>
          </p:txBody>
        </p:sp>
        <p:sp>
          <p:nvSpPr>
            <p:cNvPr id="39" name="Rectangle 79"/>
            <p:cNvSpPr/>
            <p:nvPr/>
          </p:nvSpPr>
          <p:spPr>
            <a:xfrm>
              <a:off x="5228513" y="3299800"/>
              <a:ext cx="1302843" cy="219273"/>
            </a:xfrm>
            <a:prstGeom prst="rect">
              <a:avLst/>
            </a:prstGeom>
          </p:spPr>
          <p:txBody>
            <a:bodyPr wrap="none" lIns="33865" tIns="16932" rIns="33865" bIns="16932">
              <a:spAutoFit/>
            </a:bodyPr>
            <a:lstStyle/>
            <a:p>
              <a:r>
                <a:rPr lang="zh-CN" altLang="en-US" sz="1185"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grpSp>
        <p:nvGrpSpPr>
          <p:cNvPr id="40" name="组合 39"/>
          <p:cNvGrpSpPr/>
          <p:nvPr/>
        </p:nvGrpSpPr>
        <p:grpSpPr>
          <a:xfrm>
            <a:off x="5220365" y="4041246"/>
            <a:ext cx="2836239" cy="590210"/>
            <a:chOff x="5228512" y="4059711"/>
            <a:chExt cx="2871880" cy="597626"/>
          </a:xfrm>
        </p:grpSpPr>
        <p:sp>
          <p:nvSpPr>
            <p:cNvPr id="41" name="TextBox 40"/>
            <p:cNvSpPr txBox="1"/>
            <p:nvPr/>
          </p:nvSpPr>
          <p:spPr>
            <a:xfrm>
              <a:off x="5228512" y="4253544"/>
              <a:ext cx="2871880" cy="403793"/>
            </a:xfrm>
            <a:prstGeom prst="rect">
              <a:avLst/>
            </a:prstGeom>
            <a:noFill/>
          </p:spPr>
          <p:txBody>
            <a:bodyPr wrap="square" lIns="33865" tIns="16932" rIns="33865" bIns="16932" rtlCol="0">
              <a:spAutoFit/>
            </a:bodyPr>
            <a:lstStyle/>
            <a:p>
              <a:pPr algn="just">
                <a:lnSpc>
                  <a:spcPct val="120000"/>
                </a:lnSpc>
              </a:pPr>
              <a:r>
                <a:rPr lang="zh-CN" altLang="en-US" sz="987" dirty="0">
                  <a:solidFill>
                    <a:schemeClr val="tx1">
                      <a:lumMod val="75000"/>
                      <a:lumOff val="25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87" dirty="0">
                <a:solidFill>
                  <a:schemeClr val="tx1">
                    <a:lumMod val="75000"/>
                    <a:lumOff val="25000"/>
                  </a:schemeClr>
                </a:solidFill>
                <a:latin typeface="微软雅黑" pitchFamily="34" charset="-122"/>
                <a:ea typeface="微软雅黑" pitchFamily="34" charset="-122"/>
              </a:endParaRPr>
            </a:p>
          </p:txBody>
        </p:sp>
        <p:sp>
          <p:nvSpPr>
            <p:cNvPr id="42" name="Rectangle 81"/>
            <p:cNvSpPr/>
            <p:nvPr/>
          </p:nvSpPr>
          <p:spPr>
            <a:xfrm>
              <a:off x="5228513" y="4059711"/>
              <a:ext cx="1302843" cy="219273"/>
            </a:xfrm>
            <a:prstGeom prst="rect">
              <a:avLst/>
            </a:prstGeom>
          </p:spPr>
          <p:txBody>
            <a:bodyPr wrap="none" lIns="33865" tIns="16932" rIns="33865" bIns="16932">
              <a:spAutoFit/>
            </a:bodyPr>
            <a:lstStyle/>
            <a:p>
              <a:r>
                <a:rPr lang="zh-CN" altLang="en-US" sz="1185" b="1" dirty="0">
                  <a:solidFill>
                    <a:schemeClr val="tx1">
                      <a:lumMod val="75000"/>
                      <a:lumOff val="25000"/>
                    </a:schemeClr>
                  </a:solidFill>
                  <a:latin typeface="微软雅黑" panose="020B0503020204020204" pitchFamily="34" charset="-122"/>
                  <a:ea typeface="微软雅黑" panose="020B0503020204020204" pitchFamily="34" charset="-122"/>
                </a:rPr>
                <a:t>点击输入标题文本</a:t>
              </a:r>
            </a:p>
          </p:txBody>
        </p:sp>
      </p:grpSp>
    </p:spTree>
    <p:extLst>
      <p:ext uri="{BB962C8B-B14F-4D97-AF65-F5344CB8AC3E}">
        <p14:creationId xmlns:p14="http://schemas.microsoft.com/office/powerpoint/2010/main" val="700004840"/>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Freeform 2"/>
          <p:cNvSpPr>
            <a:spLocks/>
          </p:cNvSpPr>
          <p:nvPr/>
        </p:nvSpPr>
        <p:spPr bwMode="auto">
          <a:xfrm>
            <a:off x="1876234" y="1149464"/>
            <a:ext cx="4331397" cy="3651675"/>
          </a:xfrm>
          <a:custGeom>
            <a:avLst/>
            <a:gdLst>
              <a:gd name="T0" fmla="*/ 0 w 3668"/>
              <a:gd name="T1" fmla="*/ 2147483647 h 3785"/>
              <a:gd name="T2" fmla="*/ 2147483647 w 3668"/>
              <a:gd name="T3" fmla="*/ 2147483647 h 3785"/>
              <a:gd name="T4" fmla="*/ 2147483647 w 3668"/>
              <a:gd name="T5" fmla="*/ 2147483647 h 3785"/>
              <a:gd name="T6" fmla="*/ 2147483647 w 3668"/>
              <a:gd name="T7" fmla="*/ 2147483647 h 3785"/>
              <a:gd name="T8" fmla="*/ 2147483647 w 3668"/>
              <a:gd name="T9" fmla="*/ 2147483647 h 3785"/>
              <a:gd name="T10" fmla="*/ 2147483647 w 3668"/>
              <a:gd name="T11" fmla="*/ 2147483647 h 3785"/>
              <a:gd name="T12" fmla="*/ 2147483647 w 3668"/>
              <a:gd name="T13" fmla="*/ 2147483647 h 3785"/>
              <a:gd name="T14" fmla="*/ 2147483647 w 3668"/>
              <a:gd name="T15" fmla="*/ 2147483647 h 3785"/>
              <a:gd name="T16" fmla="*/ 2147483647 w 3668"/>
              <a:gd name="T17" fmla="*/ 2147483647 h 3785"/>
              <a:gd name="T18" fmla="*/ 2147483647 w 3668"/>
              <a:gd name="T19" fmla="*/ 2147483647 h 3785"/>
              <a:gd name="T20" fmla="*/ 2147483647 w 3668"/>
              <a:gd name="T21" fmla="*/ 2147483647 h 3785"/>
              <a:gd name="T22" fmla="*/ 2147483647 w 3668"/>
              <a:gd name="T23" fmla="*/ 2147483647 h 3785"/>
              <a:gd name="T24" fmla="*/ 2147483647 w 3668"/>
              <a:gd name="T25" fmla="*/ 2147483647 h 3785"/>
              <a:gd name="T26" fmla="*/ 2147483647 w 3668"/>
              <a:gd name="T27" fmla="*/ 2147483647 h 3785"/>
              <a:gd name="T28" fmla="*/ 2147483647 w 3668"/>
              <a:gd name="T29" fmla="*/ 0 h 3785"/>
              <a:gd name="T30" fmla="*/ 2147483647 w 3668"/>
              <a:gd name="T31" fmla="*/ 2147483647 h 3785"/>
              <a:gd name="T32" fmla="*/ 2147483647 w 3668"/>
              <a:gd name="T33" fmla="*/ 2147483647 h 3785"/>
              <a:gd name="T34" fmla="*/ 2147483647 w 3668"/>
              <a:gd name="T35" fmla="*/ 2147483647 h 3785"/>
              <a:gd name="T36" fmla="*/ 2147483647 w 3668"/>
              <a:gd name="T37" fmla="*/ 2147483647 h 3785"/>
              <a:gd name="T38" fmla="*/ 2147483647 w 3668"/>
              <a:gd name="T39" fmla="*/ 2147483647 h 3785"/>
              <a:gd name="T40" fmla="*/ 2147483647 w 3668"/>
              <a:gd name="T41" fmla="*/ 2147483647 h 3785"/>
              <a:gd name="T42" fmla="*/ 2147483647 w 3668"/>
              <a:gd name="T43" fmla="*/ 2147483647 h 3785"/>
              <a:gd name="T44" fmla="*/ 2147483647 w 3668"/>
              <a:gd name="T45" fmla="*/ 2147483647 h 3785"/>
              <a:gd name="T46" fmla="*/ 2147483647 w 3668"/>
              <a:gd name="T47" fmla="*/ 2147483647 h 3785"/>
              <a:gd name="T48" fmla="*/ 2147483647 w 3668"/>
              <a:gd name="T49" fmla="*/ 2147483647 h 3785"/>
              <a:gd name="T50" fmla="*/ 2147483647 w 3668"/>
              <a:gd name="T51" fmla="*/ 2147483647 h 3785"/>
              <a:gd name="T52" fmla="*/ 2147483647 w 3668"/>
              <a:gd name="T53" fmla="*/ 2147483647 h 3785"/>
              <a:gd name="T54" fmla="*/ 2147483647 w 3668"/>
              <a:gd name="T55" fmla="*/ 2147483647 h 3785"/>
              <a:gd name="T56" fmla="*/ 0 w 3668"/>
              <a:gd name="T57" fmla="*/ 2147483647 h 3785"/>
              <a:gd name="T58" fmla="*/ 0 w 3668"/>
              <a:gd name="T59" fmla="*/ 2147483647 h 378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668"/>
              <a:gd name="T91" fmla="*/ 0 h 3785"/>
              <a:gd name="T92" fmla="*/ 3668 w 3668"/>
              <a:gd name="T93" fmla="*/ 3785 h 378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668" h="3785">
                <a:moveTo>
                  <a:pt x="0" y="2742"/>
                </a:moveTo>
                <a:lnTo>
                  <a:pt x="253" y="2556"/>
                </a:lnTo>
                <a:lnTo>
                  <a:pt x="515" y="2395"/>
                </a:lnTo>
                <a:lnTo>
                  <a:pt x="798" y="2223"/>
                </a:lnTo>
                <a:lnTo>
                  <a:pt x="1152" y="2000"/>
                </a:lnTo>
                <a:lnTo>
                  <a:pt x="1587" y="1728"/>
                </a:lnTo>
                <a:lnTo>
                  <a:pt x="1869" y="1525"/>
                </a:lnTo>
                <a:lnTo>
                  <a:pt x="2061" y="1394"/>
                </a:lnTo>
                <a:lnTo>
                  <a:pt x="2324" y="1182"/>
                </a:lnTo>
                <a:lnTo>
                  <a:pt x="2557" y="980"/>
                </a:lnTo>
                <a:lnTo>
                  <a:pt x="2769" y="768"/>
                </a:lnTo>
                <a:lnTo>
                  <a:pt x="2941" y="606"/>
                </a:lnTo>
                <a:lnTo>
                  <a:pt x="3193" y="353"/>
                </a:lnTo>
                <a:lnTo>
                  <a:pt x="3011" y="252"/>
                </a:lnTo>
                <a:lnTo>
                  <a:pt x="3648" y="0"/>
                </a:lnTo>
                <a:lnTo>
                  <a:pt x="3668" y="687"/>
                </a:lnTo>
                <a:lnTo>
                  <a:pt x="3466" y="525"/>
                </a:lnTo>
                <a:lnTo>
                  <a:pt x="3213" y="828"/>
                </a:lnTo>
                <a:lnTo>
                  <a:pt x="2910" y="1202"/>
                </a:lnTo>
                <a:lnTo>
                  <a:pt x="2698" y="1515"/>
                </a:lnTo>
                <a:lnTo>
                  <a:pt x="2597" y="1738"/>
                </a:lnTo>
                <a:lnTo>
                  <a:pt x="2496" y="1970"/>
                </a:lnTo>
                <a:lnTo>
                  <a:pt x="2435" y="2182"/>
                </a:lnTo>
                <a:lnTo>
                  <a:pt x="2375" y="2384"/>
                </a:lnTo>
                <a:lnTo>
                  <a:pt x="2264" y="2779"/>
                </a:lnTo>
                <a:lnTo>
                  <a:pt x="2183" y="3152"/>
                </a:lnTo>
                <a:lnTo>
                  <a:pt x="2122" y="3445"/>
                </a:lnTo>
                <a:lnTo>
                  <a:pt x="2042" y="3785"/>
                </a:lnTo>
                <a:lnTo>
                  <a:pt x="0" y="3785"/>
                </a:lnTo>
                <a:lnTo>
                  <a:pt x="0" y="2742"/>
                </a:lnTo>
                <a:close/>
              </a:path>
            </a:pathLst>
          </a:custGeom>
          <a:gradFill rotWithShape="1">
            <a:gsLst>
              <a:gs pos="0">
                <a:schemeClr val="bg1">
                  <a:lumMod val="75000"/>
                </a:schemeClr>
              </a:gs>
              <a:gs pos="100000">
                <a:srgbClr val="FFFFFF">
                  <a:alpha val="0"/>
                </a:srgbClr>
              </a:gs>
            </a:gsLst>
            <a:lin ang="5400000" scaled="1"/>
          </a:gradFill>
          <a:ln w="9525">
            <a:noFill/>
            <a:round/>
            <a:headEnd/>
            <a:tailEnd/>
          </a:ln>
        </p:spPr>
        <p:txBody>
          <a:bodyPr wrap="none" lIns="62093" tIns="31047" rIns="62093" bIns="31047" anchor="ctr"/>
          <a:lstStyle/>
          <a:p>
            <a:pPr algn="ctr" fontAlgn="base">
              <a:spcBef>
                <a:spcPct val="0"/>
              </a:spcBef>
              <a:spcAft>
                <a:spcPct val="0"/>
              </a:spcAft>
              <a:defRPr/>
            </a:pPr>
            <a:endParaRPr lang="zh-CN" altLang="en-US" sz="1284" b="1" kern="0">
              <a:solidFill>
                <a:srgbClr val="000000"/>
              </a:solidFill>
              <a:latin typeface="微软雅黑" panose="020B0503020204020204" pitchFamily="34" charset="-122"/>
              <a:ea typeface="微软雅黑" panose="020B0503020204020204" pitchFamily="34" charset="-122"/>
            </a:endParaRPr>
          </a:p>
        </p:txBody>
      </p:sp>
      <p:sp>
        <p:nvSpPr>
          <p:cNvPr id="4" name="圆角矩形 3"/>
          <p:cNvSpPr/>
          <p:nvPr/>
        </p:nvSpPr>
        <p:spPr>
          <a:xfrm>
            <a:off x="3009744" y="3466640"/>
            <a:ext cx="1572025" cy="291058"/>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093" tIns="31047" rIns="62093" bIns="31047" rtlCol="0" anchor="ctr"/>
          <a:lstStyle/>
          <a:p>
            <a:pPr algn="ctr"/>
            <a:r>
              <a:rPr lang="en-US" altLang="zh-CN" sz="1284" dirty="0">
                <a:latin typeface="微软雅黑" panose="020B0503020204020204" pitchFamily="34" charset="-122"/>
                <a:ea typeface="微软雅黑" panose="020B0503020204020204" pitchFamily="34" charset="-122"/>
              </a:rPr>
              <a:t>2012</a:t>
            </a:r>
            <a:r>
              <a:rPr lang="zh-CN" altLang="en-US" sz="1284" dirty="0">
                <a:latin typeface="微软雅黑" panose="020B0503020204020204" pitchFamily="34" charset="-122"/>
                <a:ea typeface="微软雅黑" panose="020B0503020204020204" pitchFamily="34" charset="-122"/>
              </a:rPr>
              <a:t>年</a:t>
            </a:r>
            <a:r>
              <a:rPr lang="en-US" altLang="zh-CN" sz="1284" dirty="0">
                <a:latin typeface="微软雅黑" panose="020B0503020204020204" pitchFamily="34" charset="-122"/>
                <a:ea typeface="微软雅黑" panose="020B0503020204020204" pitchFamily="34" charset="-122"/>
              </a:rPr>
              <a:t>4</a:t>
            </a:r>
            <a:r>
              <a:rPr lang="zh-CN" altLang="en-US" sz="1284" dirty="0">
                <a:latin typeface="微软雅黑" panose="020B0503020204020204" pitchFamily="34" charset="-122"/>
                <a:ea typeface="微软雅黑" panose="020B0503020204020204" pitchFamily="34" charset="-122"/>
              </a:rPr>
              <a:t>月</a:t>
            </a:r>
          </a:p>
        </p:txBody>
      </p:sp>
      <p:sp>
        <p:nvSpPr>
          <p:cNvPr id="5" name="圆角矩形 4"/>
          <p:cNvSpPr/>
          <p:nvPr/>
        </p:nvSpPr>
        <p:spPr>
          <a:xfrm>
            <a:off x="3668977" y="2839567"/>
            <a:ext cx="1572025" cy="291058"/>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093" tIns="31047" rIns="62093" bIns="31047" rtlCol="0" anchor="ctr"/>
          <a:lstStyle/>
          <a:p>
            <a:pPr algn="ctr"/>
            <a:r>
              <a:rPr lang="en-US" altLang="zh-CN" sz="1284" dirty="0">
                <a:latin typeface="微软雅黑" panose="020B0503020204020204" pitchFamily="34" charset="-122"/>
                <a:ea typeface="微软雅黑" panose="020B0503020204020204" pitchFamily="34" charset="-122"/>
              </a:rPr>
              <a:t>2013</a:t>
            </a:r>
            <a:r>
              <a:rPr lang="zh-CN" altLang="en-US" sz="1284" dirty="0">
                <a:latin typeface="微软雅黑" panose="020B0503020204020204" pitchFamily="34" charset="-122"/>
                <a:ea typeface="微软雅黑" panose="020B0503020204020204" pitchFamily="34" charset="-122"/>
              </a:rPr>
              <a:t>年</a:t>
            </a:r>
            <a:r>
              <a:rPr lang="en-US" altLang="zh-CN" sz="1284" dirty="0">
                <a:latin typeface="微软雅黑" panose="020B0503020204020204" pitchFamily="34" charset="-122"/>
                <a:ea typeface="微软雅黑" panose="020B0503020204020204" pitchFamily="34" charset="-122"/>
              </a:rPr>
              <a:t>5</a:t>
            </a:r>
            <a:r>
              <a:rPr lang="zh-CN" altLang="en-US" sz="1284" dirty="0">
                <a:latin typeface="微软雅黑" panose="020B0503020204020204" pitchFamily="34" charset="-122"/>
                <a:ea typeface="微软雅黑" panose="020B0503020204020204" pitchFamily="34" charset="-122"/>
              </a:rPr>
              <a:t>月</a:t>
            </a:r>
          </a:p>
        </p:txBody>
      </p:sp>
      <p:sp>
        <p:nvSpPr>
          <p:cNvPr id="6" name="圆角矩形 5"/>
          <p:cNvSpPr/>
          <p:nvPr/>
        </p:nvSpPr>
        <p:spPr>
          <a:xfrm>
            <a:off x="4160235" y="2234583"/>
            <a:ext cx="1572025" cy="291058"/>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093" tIns="31047" rIns="62093" bIns="31047" rtlCol="0" anchor="ctr"/>
          <a:lstStyle/>
          <a:p>
            <a:pPr algn="ctr"/>
            <a:r>
              <a:rPr lang="en-US" altLang="zh-CN" sz="1284" dirty="0">
                <a:latin typeface="微软雅黑" panose="020B0503020204020204" pitchFamily="34" charset="-122"/>
                <a:ea typeface="微软雅黑" panose="020B0503020204020204" pitchFamily="34" charset="-122"/>
              </a:rPr>
              <a:t>2014</a:t>
            </a:r>
            <a:r>
              <a:rPr lang="zh-CN" altLang="en-US" sz="1284" dirty="0">
                <a:latin typeface="微软雅黑" panose="020B0503020204020204" pitchFamily="34" charset="-122"/>
                <a:ea typeface="微软雅黑" panose="020B0503020204020204" pitchFamily="34" charset="-122"/>
              </a:rPr>
              <a:t>年</a:t>
            </a:r>
            <a:r>
              <a:rPr lang="en-US" altLang="zh-CN" sz="1284" dirty="0">
                <a:latin typeface="微软雅黑" panose="020B0503020204020204" pitchFamily="34" charset="-122"/>
                <a:ea typeface="微软雅黑" panose="020B0503020204020204" pitchFamily="34" charset="-122"/>
              </a:rPr>
              <a:t>6</a:t>
            </a:r>
            <a:r>
              <a:rPr lang="zh-CN" altLang="en-US" sz="1284" dirty="0">
                <a:latin typeface="微软雅黑" panose="020B0503020204020204" pitchFamily="34" charset="-122"/>
                <a:ea typeface="微软雅黑" panose="020B0503020204020204" pitchFamily="34" charset="-122"/>
              </a:rPr>
              <a:t>月</a:t>
            </a:r>
          </a:p>
        </p:txBody>
      </p:sp>
      <p:sp>
        <p:nvSpPr>
          <p:cNvPr id="7" name="圆角矩形 6"/>
          <p:cNvSpPr/>
          <p:nvPr/>
        </p:nvSpPr>
        <p:spPr>
          <a:xfrm>
            <a:off x="4710932" y="1663512"/>
            <a:ext cx="1572025" cy="291058"/>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093" tIns="31047" rIns="62093" bIns="31047" rtlCol="0" anchor="ctr"/>
          <a:lstStyle/>
          <a:p>
            <a:pPr algn="ctr"/>
            <a:r>
              <a:rPr lang="en-US" altLang="zh-CN" sz="1284" dirty="0">
                <a:latin typeface="微软雅黑" panose="020B0503020204020204" pitchFamily="34" charset="-122"/>
                <a:ea typeface="微软雅黑" panose="020B0503020204020204" pitchFamily="34" charset="-122"/>
              </a:rPr>
              <a:t>2015</a:t>
            </a:r>
            <a:r>
              <a:rPr lang="zh-CN" altLang="en-US" sz="1284" dirty="0">
                <a:latin typeface="微软雅黑" panose="020B0503020204020204" pitchFamily="34" charset="-122"/>
                <a:ea typeface="微软雅黑" panose="020B0503020204020204" pitchFamily="34" charset="-122"/>
              </a:rPr>
              <a:t>年</a:t>
            </a:r>
            <a:r>
              <a:rPr lang="en-US" altLang="zh-CN" sz="1284" dirty="0">
                <a:latin typeface="微软雅黑" panose="020B0503020204020204" pitchFamily="34" charset="-122"/>
                <a:ea typeface="微软雅黑" panose="020B0503020204020204" pitchFamily="34" charset="-122"/>
              </a:rPr>
              <a:t>12</a:t>
            </a:r>
            <a:r>
              <a:rPr lang="zh-CN" altLang="en-US" sz="1284" dirty="0">
                <a:latin typeface="微软雅黑" panose="020B0503020204020204" pitchFamily="34" charset="-122"/>
                <a:ea typeface="微软雅黑" panose="020B0503020204020204" pitchFamily="34" charset="-122"/>
              </a:rPr>
              <a:t>月</a:t>
            </a:r>
          </a:p>
        </p:txBody>
      </p:sp>
      <p:sp>
        <p:nvSpPr>
          <p:cNvPr id="9" name="圆角矩形 8"/>
          <p:cNvSpPr/>
          <p:nvPr/>
        </p:nvSpPr>
        <p:spPr>
          <a:xfrm>
            <a:off x="2385974" y="4040757"/>
            <a:ext cx="1572025" cy="291058"/>
          </a:xfrm>
          <a:prstGeom prst="roundRect">
            <a:avLst/>
          </a:prstGeom>
          <a:solidFill>
            <a:schemeClr val="accent1"/>
          </a:solidFill>
          <a:ln w="38100">
            <a:solidFill>
              <a:schemeClr val="bg1"/>
            </a:solidFill>
          </a:ln>
          <a:effectLst>
            <a:outerShdw blurRad="1270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093" tIns="31047" rIns="62093" bIns="31047" rtlCol="0" anchor="ctr"/>
          <a:lstStyle/>
          <a:p>
            <a:pPr algn="ctr"/>
            <a:r>
              <a:rPr lang="en-US" altLang="zh-CN" sz="1284" dirty="0">
                <a:latin typeface="微软雅黑" panose="020B0503020204020204" pitchFamily="34" charset="-122"/>
                <a:ea typeface="微软雅黑" panose="020B0503020204020204" pitchFamily="34" charset="-122"/>
              </a:rPr>
              <a:t>2011</a:t>
            </a:r>
            <a:r>
              <a:rPr lang="zh-CN" altLang="en-US" sz="1284" dirty="0">
                <a:latin typeface="微软雅黑" panose="020B0503020204020204" pitchFamily="34" charset="-122"/>
                <a:ea typeface="微软雅黑" panose="020B0503020204020204" pitchFamily="34" charset="-122"/>
              </a:rPr>
              <a:t>年</a:t>
            </a:r>
            <a:r>
              <a:rPr lang="en-US" altLang="zh-CN" sz="1284" dirty="0">
                <a:latin typeface="微软雅黑" panose="020B0503020204020204" pitchFamily="34" charset="-122"/>
                <a:ea typeface="微软雅黑" panose="020B0503020204020204" pitchFamily="34" charset="-122"/>
              </a:rPr>
              <a:t>3</a:t>
            </a:r>
            <a:r>
              <a:rPr lang="zh-CN" altLang="en-US" sz="1284" dirty="0">
                <a:latin typeface="微软雅黑" panose="020B0503020204020204" pitchFamily="34" charset="-122"/>
                <a:ea typeface="微软雅黑" panose="020B0503020204020204" pitchFamily="34" charset="-122"/>
              </a:rPr>
              <a:t>月</a:t>
            </a:r>
          </a:p>
        </p:txBody>
      </p:sp>
      <p:sp>
        <p:nvSpPr>
          <p:cNvPr id="10" name="矩形 9"/>
          <p:cNvSpPr/>
          <p:nvPr/>
        </p:nvSpPr>
        <p:spPr>
          <a:xfrm>
            <a:off x="4853161" y="4021369"/>
            <a:ext cx="1559570" cy="427416"/>
          </a:xfrm>
          <a:prstGeom prst="rect">
            <a:avLst/>
          </a:prstGeom>
          <a:ln>
            <a:solidFill>
              <a:srgbClr val="01458E"/>
            </a:solidFill>
            <a:prstDash val="dash"/>
          </a:ln>
        </p:spPr>
        <p:txBody>
          <a:bodyPr wrap="square" lIns="62093" tIns="31047" rIns="62093" bIns="31047">
            <a:spAutoFit/>
          </a:bodyPr>
          <a:lstStyle/>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185"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1" name="矩形 10"/>
          <p:cNvSpPr/>
          <p:nvPr/>
        </p:nvSpPr>
        <p:spPr>
          <a:xfrm>
            <a:off x="5268616" y="3405341"/>
            <a:ext cx="1559570" cy="427416"/>
          </a:xfrm>
          <a:prstGeom prst="rect">
            <a:avLst/>
          </a:prstGeom>
          <a:ln>
            <a:solidFill>
              <a:srgbClr val="01458E"/>
            </a:solidFill>
            <a:prstDash val="dash"/>
          </a:ln>
        </p:spPr>
        <p:txBody>
          <a:bodyPr wrap="square" lIns="62093" tIns="31047" rIns="62093" bIns="31047">
            <a:spAutoFit/>
          </a:bodyPr>
          <a:lstStyle/>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185"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2" name="矩形 11"/>
          <p:cNvSpPr/>
          <p:nvPr/>
        </p:nvSpPr>
        <p:spPr>
          <a:xfrm>
            <a:off x="5671758" y="2789312"/>
            <a:ext cx="1559570" cy="427416"/>
          </a:xfrm>
          <a:prstGeom prst="rect">
            <a:avLst/>
          </a:prstGeom>
          <a:ln>
            <a:solidFill>
              <a:srgbClr val="01458E"/>
            </a:solidFill>
            <a:prstDash val="dash"/>
          </a:ln>
        </p:spPr>
        <p:txBody>
          <a:bodyPr wrap="square" lIns="62093" tIns="31047" rIns="62093" bIns="31047">
            <a:spAutoFit/>
          </a:bodyPr>
          <a:lstStyle/>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185"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3" name="矩形 12"/>
          <p:cNvSpPr/>
          <p:nvPr/>
        </p:nvSpPr>
        <p:spPr>
          <a:xfrm>
            <a:off x="6048400" y="2173285"/>
            <a:ext cx="1559570" cy="427416"/>
          </a:xfrm>
          <a:prstGeom prst="rect">
            <a:avLst/>
          </a:prstGeom>
          <a:ln>
            <a:solidFill>
              <a:srgbClr val="01458E"/>
            </a:solidFill>
            <a:prstDash val="dash"/>
          </a:ln>
        </p:spPr>
        <p:txBody>
          <a:bodyPr wrap="square" lIns="62093" tIns="31047" rIns="62093" bIns="31047">
            <a:spAutoFit/>
          </a:bodyPr>
          <a:lstStyle/>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185"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4" name="矩形 13"/>
          <p:cNvSpPr/>
          <p:nvPr/>
        </p:nvSpPr>
        <p:spPr>
          <a:xfrm>
            <a:off x="6639262" y="1613259"/>
            <a:ext cx="1559570" cy="427416"/>
          </a:xfrm>
          <a:prstGeom prst="rect">
            <a:avLst/>
          </a:prstGeom>
          <a:ln>
            <a:solidFill>
              <a:srgbClr val="01458E"/>
            </a:solidFill>
            <a:prstDash val="dash"/>
          </a:ln>
        </p:spPr>
        <p:txBody>
          <a:bodyPr wrap="square" lIns="62093" tIns="31047" rIns="62093" bIns="31047">
            <a:spAutoFit/>
          </a:bodyPr>
          <a:lstStyle/>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endParaRPr lang="en-US" altLang="zh-CN" sz="1185" dirty="0">
              <a:solidFill>
                <a:schemeClr val="tx1">
                  <a:lumMod val="75000"/>
                  <a:lumOff val="25000"/>
                </a:schemeClr>
              </a:solidFill>
              <a:latin typeface="微软雅黑" panose="020B0503020204020204" pitchFamily="34" charset="-122"/>
              <a:ea typeface="微软雅黑" panose="020B0503020204020204" pitchFamily="34" charset="-122"/>
            </a:endParaRPr>
          </a:p>
          <a:p>
            <a:pPr algn="ctr"/>
            <a:r>
              <a:rPr lang="zh-CN" altLang="en-US" sz="1185" dirty="0">
                <a:solidFill>
                  <a:schemeClr val="tx1">
                    <a:lumMod val="75000"/>
                    <a:lumOff val="25000"/>
                  </a:schemeClr>
                </a:solidFill>
                <a:latin typeface="微软雅黑" panose="020B0503020204020204" pitchFamily="34" charset="-122"/>
                <a:ea typeface="微软雅黑" panose="020B0503020204020204" pitchFamily="34" charset="-122"/>
              </a:rPr>
              <a:t>单击此处添加文本</a:t>
            </a:r>
          </a:p>
        </p:txBody>
      </p:sp>
      <p:sp>
        <p:nvSpPr>
          <p:cNvPr id="15" name="Content Placeholder 2"/>
          <p:cNvSpPr txBox="1">
            <a:spLocks/>
          </p:cNvSpPr>
          <p:nvPr/>
        </p:nvSpPr>
        <p:spPr>
          <a:xfrm>
            <a:off x="1062383" y="1771071"/>
            <a:ext cx="2514016" cy="893772"/>
          </a:xfrm>
          <a:prstGeom prst="rect">
            <a:avLst/>
          </a:prstGeom>
        </p:spPr>
        <p:txBody>
          <a:bodyPr lIns="67729" tIns="33865" rIns="67729" bIns="33865">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None/>
            </a:pPr>
            <a:r>
              <a:rPr lang="zh-CN" altLang="en-US" sz="987"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您的内容打在这里，或者通过复制您的文本后，在此框中选择粘贴，并选择只保留文字。在此录入上述图表的综合描述说明。</a:t>
            </a:r>
            <a:endParaRPr lang="en-US" sz="987" dirty="0">
              <a:solidFill>
                <a:schemeClr val="tx1">
                  <a:lumMod val="75000"/>
                  <a:lumOff val="25000"/>
                </a:schemeClr>
              </a:solidFill>
              <a:latin typeface="微软雅黑" pitchFamily="34" charset="-122"/>
              <a:ea typeface="微软雅黑" pitchFamily="34" charset="-122"/>
            </a:endParaRPr>
          </a:p>
        </p:txBody>
      </p:sp>
      <p:sp>
        <p:nvSpPr>
          <p:cNvPr id="16" name="Title 13"/>
          <p:cNvSpPr txBox="1">
            <a:spLocks/>
          </p:cNvSpPr>
          <p:nvPr/>
        </p:nvSpPr>
        <p:spPr>
          <a:xfrm>
            <a:off x="1084356" y="1396416"/>
            <a:ext cx="2136472" cy="433687"/>
          </a:xfrm>
          <a:prstGeom prst="rect">
            <a:avLst/>
          </a:prstGeom>
        </p:spPr>
        <p:txBody>
          <a:bodyPr vert="horz" lIns="67729" tIns="33865" rIns="67729" bIns="33865" rtlCol="0" anchor="ctr">
            <a:norm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r>
              <a:rPr lang="zh-CN" altLang="en-US" sz="1382" b="1" dirty="0">
                <a:solidFill>
                  <a:schemeClr val="accent1"/>
                </a:solidFill>
                <a:latin typeface="微软雅黑" pitchFamily="34" charset="-122"/>
                <a:ea typeface="微软雅黑" pitchFamily="34" charset="-122"/>
              </a:rPr>
              <a:t>添加标题内容文字</a:t>
            </a:r>
            <a:endParaRPr lang="en-US" sz="1382" b="1" dirty="0">
              <a:solidFill>
                <a:schemeClr val="accent1"/>
              </a:solidFill>
              <a:latin typeface="微软雅黑" pitchFamily="34" charset="-122"/>
              <a:ea typeface="微软雅黑" pitchFamily="34" charset="-122"/>
            </a:endParaRPr>
          </a:p>
        </p:txBody>
      </p:sp>
    </p:spTree>
    <p:extLst>
      <p:ext uri="{BB962C8B-B14F-4D97-AF65-F5344CB8AC3E}">
        <p14:creationId xmlns:p14="http://schemas.microsoft.com/office/powerpoint/2010/main" val="5965219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 presetClass="entr" presetSubtype="8" fill="hold" grpId="0" nodeType="withEffect">
                                  <p:stCondLst>
                                    <p:cond delay="300"/>
                                  </p:stCondLst>
                                  <p:childTnLst>
                                    <p:set>
                                      <p:cBhvr>
                                        <p:cTn id="9" dur="1" fill="hold">
                                          <p:stCondLst>
                                            <p:cond delay="0"/>
                                          </p:stCondLst>
                                        </p:cTn>
                                        <p:tgtEl>
                                          <p:spTgt spid="9"/>
                                        </p:tgtEl>
                                        <p:attrNameLst>
                                          <p:attrName>style.visibility</p:attrName>
                                        </p:attrNameLst>
                                      </p:cBhvr>
                                      <p:to>
                                        <p:strVal val="visible"/>
                                      </p:to>
                                    </p:set>
                                    <p:anim calcmode="lin" valueType="num">
                                      <p:cBhvr additive="base">
                                        <p:cTn id="10" dur="500" fill="hold"/>
                                        <p:tgtEl>
                                          <p:spTgt spid="9"/>
                                        </p:tgtEl>
                                        <p:attrNameLst>
                                          <p:attrName>ppt_x</p:attrName>
                                        </p:attrNameLst>
                                      </p:cBhvr>
                                      <p:tavLst>
                                        <p:tav tm="0">
                                          <p:val>
                                            <p:strVal val="0-#ppt_w/2"/>
                                          </p:val>
                                        </p:tav>
                                        <p:tav tm="100000">
                                          <p:val>
                                            <p:strVal val="#ppt_x"/>
                                          </p:val>
                                        </p:tav>
                                      </p:tavLst>
                                    </p:anim>
                                    <p:anim calcmode="lin" valueType="num">
                                      <p:cBhvr additive="base">
                                        <p:cTn id="11" dur="500" fill="hold"/>
                                        <p:tgtEl>
                                          <p:spTgt spid="9"/>
                                        </p:tgtEl>
                                        <p:attrNameLst>
                                          <p:attrName>ppt_y</p:attrName>
                                        </p:attrNameLst>
                                      </p:cBhvr>
                                      <p:tavLst>
                                        <p:tav tm="0">
                                          <p:val>
                                            <p:strVal val="#ppt_y"/>
                                          </p:val>
                                        </p:tav>
                                        <p:tav tm="100000">
                                          <p:val>
                                            <p:strVal val="#ppt_y"/>
                                          </p:val>
                                        </p:tav>
                                      </p:tavLst>
                                    </p:anim>
                                  </p:childTnLst>
                                </p:cTn>
                              </p:par>
                              <p:par>
                                <p:cTn id="12" presetID="2" presetClass="entr" presetSubtype="2"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additive="base">
                                        <p:cTn id="14" dur="500" fill="hold"/>
                                        <p:tgtEl>
                                          <p:spTgt spid="10"/>
                                        </p:tgtEl>
                                        <p:attrNameLst>
                                          <p:attrName>ppt_x</p:attrName>
                                        </p:attrNameLst>
                                      </p:cBhvr>
                                      <p:tavLst>
                                        <p:tav tm="0">
                                          <p:val>
                                            <p:strVal val="1+#ppt_w/2"/>
                                          </p:val>
                                        </p:tav>
                                        <p:tav tm="100000">
                                          <p:val>
                                            <p:strVal val="#ppt_x"/>
                                          </p:val>
                                        </p:tav>
                                      </p:tavLst>
                                    </p:anim>
                                    <p:anim calcmode="lin" valueType="num">
                                      <p:cBhvr additive="base">
                                        <p:cTn id="15" dur="500" fill="hold"/>
                                        <p:tgtEl>
                                          <p:spTgt spid="10"/>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50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0-#ppt_w/2"/>
                                          </p:val>
                                        </p:tav>
                                        <p:tav tm="100000">
                                          <p:val>
                                            <p:strVal val="#ppt_x"/>
                                          </p:val>
                                        </p:tav>
                                      </p:tavLst>
                                    </p:anim>
                                    <p:anim calcmode="lin" valueType="num">
                                      <p:cBhvr additive="base">
                                        <p:cTn id="19" dur="500" fill="hold"/>
                                        <p:tgtEl>
                                          <p:spTgt spid="4"/>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50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70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500" fill="hold"/>
                                        <p:tgtEl>
                                          <p:spTgt spid="5"/>
                                        </p:tgtEl>
                                        <p:attrNameLst>
                                          <p:attrName>ppt_x</p:attrName>
                                        </p:attrNameLst>
                                      </p:cBhvr>
                                      <p:tavLst>
                                        <p:tav tm="0">
                                          <p:val>
                                            <p:strVal val="0-#ppt_w/2"/>
                                          </p:val>
                                        </p:tav>
                                        <p:tav tm="100000">
                                          <p:val>
                                            <p:strVal val="#ppt_x"/>
                                          </p:val>
                                        </p:tav>
                                      </p:tavLst>
                                    </p:anim>
                                    <p:anim calcmode="lin" valueType="num">
                                      <p:cBhvr additive="base">
                                        <p:cTn id="27" dur="5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0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1+#ppt_w/2"/>
                                          </p:val>
                                        </p:tav>
                                        <p:tav tm="100000">
                                          <p:val>
                                            <p:strVal val="#ppt_x"/>
                                          </p:val>
                                        </p:tav>
                                      </p:tavLst>
                                    </p:anim>
                                    <p:anim calcmode="lin" valueType="num">
                                      <p:cBhvr additive="base">
                                        <p:cTn id="31" dur="500" fill="hold"/>
                                        <p:tgtEl>
                                          <p:spTgt spid="12"/>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900"/>
                                  </p:stCondLst>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0-#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par>
                                <p:cTn id="36" presetID="2" presetClass="entr" presetSubtype="2" fill="hold" grpId="0" nodeType="withEffect">
                                  <p:stCondLst>
                                    <p:cond delay="90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fill="hold"/>
                                        <p:tgtEl>
                                          <p:spTgt spid="13"/>
                                        </p:tgtEl>
                                        <p:attrNameLst>
                                          <p:attrName>ppt_x</p:attrName>
                                        </p:attrNameLst>
                                      </p:cBhvr>
                                      <p:tavLst>
                                        <p:tav tm="0">
                                          <p:val>
                                            <p:strVal val="1+#ppt_w/2"/>
                                          </p:val>
                                        </p:tav>
                                        <p:tav tm="100000">
                                          <p:val>
                                            <p:strVal val="#ppt_x"/>
                                          </p:val>
                                        </p:tav>
                                      </p:tavLst>
                                    </p:anim>
                                    <p:anim calcmode="lin" valueType="num">
                                      <p:cBhvr additive="base">
                                        <p:cTn id="39" dur="500" fill="hold"/>
                                        <p:tgtEl>
                                          <p:spTgt spid="13"/>
                                        </p:tgtEl>
                                        <p:attrNameLst>
                                          <p:attrName>ppt_y</p:attrName>
                                        </p:attrNameLst>
                                      </p:cBhvr>
                                      <p:tavLst>
                                        <p:tav tm="0">
                                          <p:val>
                                            <p:strVal val="#ppt_y"/>
                                          </p:val>
                                        </p:tav>
                                        <p:tav tm="100000">
                                          <p:val>
                                            <p:strVal val="#ppt_y"/>
                                          </p:val>
                                        </p:tav>
                                      </p:tavLst>
                                    </p:anim>
                                  </p:childTnLst>
                                </p:cTn>
                              </p:par>
                              <p:par>
                                <p:cTn id="40" presetID="2" presetClass="entr" presetSubtype="8" fill="hold" grpId="0" nodeType="withEffect">
                                  <p:stCondLst>
                                    <p:cond delay="120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500" fill="hold"/>
                                        <p:tgtEl>
                                          <p:spTgt spid="7"/>
                                        </p:tgtEl>
                                        <p:attrNameLst>
                                          <p:attrName>ppt_x</p:attrName>
                                        </p:attrNameLst>
                                      </p:cBhvr>
                                      <p:tavLst>
                                        <p:tav tm="0">
                                          <p:val>
                                            <p:strVal val="0-#ppt_w/2"/>
                                          </p:val>
                                        </p:tav>
                                        <p:tav tm="100000">
                                          <p:val>
                                            <p:strVal val="#ppt_x"/>
                                          </p:val>
                                        </p:tav>
                                      </p:tavLst>
                                    </p:anim>
                                    <p:anim calcmode="lin" valueType="num">
                                      <p:cBhvr additive="base">
                                        <p:cTn id="43" dur="500" fill="hold"/>
                                        <p:tgtEl>
                                          <p:spTgt spid="7"/>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20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500" fill="hold"/>
                                        <p:tgtEl>
                                          <p:spTgt spid="14"/>
                                        </p:tgtEl>
                                        <p:attrNameLst>
                                          <p:attrName>ppt_x</p:attrName>
                                        </p:attrNameLst>
                                      </p:cBhvr>
                                      <p:tavLst>
                                        <p:tav tm="0">
                                          <p:val>
                                            <p:strVal val="1+#ppt_w/2"/>
                                          </p:val>
                                        </p:tav>
                                        <p:tav tm="100000">
                                          <p:val>
                                            <p:strVal val="#ppt_x"/>
                                          </p:val>
                                        </p:tav>
                                      </p:tavLst>
                                    </p:anim>
                                    <p:anim calcmode="lin" valueType="num">
                                      <p:cBhvr additive="base">
                                        <p:cTn id="47" dur="500" fill="hold"/>
                                        <p:tgtEl>
                                          <p:spTgt spid="14"/>
                                        </p:tgtEl>
                                        <p:attrNameLst>
                                          <p:attrName>ppt_y</p:attrName>
                                        </p:attrNameLst>
                                      </p:cBhvr>
                                      <p:tavLst>
                                        <p:tav tm="0">
                                          <p:val>
                                            <p:strVal val="#ppt_y"/>
                                          </p:val>
                                        </p:tav>
                                        <p:tav tm="100000">
                                          <p:val>
                                            <p:strVal val="#ppt_y"/>
                                          </p:val>
                                        </p:tav>
                                      </p:tavLst>
                                    </p:anim>
                                  </p:childTnLst>
                                </p:cTn>
                              </p:par>
                            </p:childTnLst>
                          </p:cTn>
                        </p:par>
                        <p:par>
                          <p:cTn id="48" fill="hold">
                            <p:stCondLst>
                              <p:cond delay="1700"/>
                            </p:stCondLst>
                            <p:childTnLst>
                              <p:par>
                                <p:cTn id="49" presetID="16" presetClass="entr" presetSubtype="21"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barn(inVertical)">
                                      <p:cBhvr>
                                        <p:cTn id="51" dur="500"/>
                                        <p:tgtEl>
                                          <p:spTgt spid="16"/>
                                        </p:tgtEl>
                                      </p:cBhvr>
                                    </p:animEffect>
                                  </p:childTnLst>
                                </p:cTn>
                              </p:par>
                            </p:childTnLst>
                          </p:cTn>
                        </p:par>
                        <p:par>
                          <p:cTn id="52" fill="hold">
                            <p:stCondLst>
                              <p:cond delay="2200"/>
                            </p:stCondLst>
                            <p:childTnLst>
                              <p:par>
                                <p:cTn id="53" presetID="10" presetClass="entr" presetSubtype="0"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9" grpId="0" animBg="1"/>
      <p:bldP spid="10" grpId="0" animBg="1"/>
      <p:bldP spid="11" grpId="0" animBg="1"/>
      <p:bldP spid="12" grpId="0" animBg="1"/>
      <p:bldP spid="13" grpId="0" animBg="1"/>
      <p:bldP spid="14" grpId="0" animBg="1"/>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52386" y="-1343745"/>
            <a:ext cx="1252571" cy="8320381"/>
          </a:xfrm>
          <a:prstGeom prst="downArrow">
            <a:avLst>
              <a:gd name="adj1" fmla="val 49065"/>
              <a:gd name="adj2" fmla="val 44827"/>
            </a:avLst>
          </a:prstGeom>
          <a:solidFill>
            <a:schemeClr val="bg1">
              <a:lumMod val="75000"/>
            </a:schemeClr>
          </a:solidFill>
          <a:ln>
            <a:noFill/>
          </a:ln>
        </p:spPr>
        <p:txBody>
          <a:bodyPr vert="eaVert" lIns="81783" tIns="40891" rIns="81783" bIns="40891"/>
          <a:lstStyle/>
          <a:p>
            <a:endParaRPr lang="zh-CN" altLang="en-US" sz="1876">
              <a:solidFill>
                <a:schemeClr val="bg1"/>
              </a:solidFill>
              <a:latin typeface="微软雅黑" pitchFamily="34" charset="-122"/>
              <a:ea typeface="微软雅黑" pitchFamily="34" charset="-122"/>
            </a:endParaRPr>
          </a:p>
        </p:txBody>
      </p:sp>
      <p:grpSp>
        <p:nvGrpSpPr>
          <p:cNvPr id="32" name="组合 31"/>
          <p:cNvGrpSpPr>
            <a:grpSpLocks/>
          </p:cNvGrpSpPr>
          <p:nvPr/>
        </p:nvGrpSpPr>
        <p:grpSpPr bwMode="auto">
          <a:xfrm>
            <a:off x="2865256" y="2252368"/>
            <a:ext cx="1521585" cy="1191145"/>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1"/>
            </a:solidFill>
            <a:ln w="76200">
              <a:solidFill>
                <a:srgbClr val="FFFFFF"/>
              </a:solidFill>
              <a:round/>
              <a:headEnd/>
              <a:tailEnd/>
            </a:ln>
          </p:spPr>
          <p:txBody>
            <a:bodyPr/>
            <a:lstStyle/>
            <a:p>
              <a:pPr>
                <a:defRPr/>
              </a:pPr>
              <a:endParaRPr lang="zh-CN" altLang="en-US" sz="1382">
                <a:solidFill>
                  <a:schemeClr val="bg1"/>
                </a:solidFill>
                <a:latin typeface="微软雅黑" pitchFamily="34" charset="-122"/>
                <a:ea typeface="微软雅黑" pitchFamily="34" charset="-122"/>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382" b="1" dirty="0">
                  <a:solidFill>
                    <a:schemeClr val="bg1"/>
                  </a:solidFill>
                  <a:latin typeface="微软雅黑" pitchFamily="34" charset="-122"/>
                  <a:ea typeface="微软雅黑" pitchFamily="34" charset="-122"/>
                </a:rPr>
                <a:t>点击添加</a:t>
              </a:r>
              <a:endParaRPr lang="en-US" altLang="zh-CN" sz="1382" b="1" dirty="0">
                <a:solidFill>
                  <a:schemeClr val="bg1"/>
                </a:solidFill>
                <a:latin typeface="微软雅黑" pitchFamily="34" charset="-122"/>
                <a:ea typeface="微软雅黑" pitchFamily="34" charset="-122"/>
              </a:endParaRPr>
            </a:p>
            <a:p>
              <a:pPr algn="ctr" eaLnBrk="1" hangingPunct="1"/>
              <a:r>
                <a:rPr lang="zh-CN" altLang="en-US" sz="1382" b="1" dirty="0">
                  <a:solidFill>
                    <a:schemeClr val="bg1"/>
                  </a:solidFill>
                  <a:latin typeface="微软雅黑" pitchFamily="34" charset="-122"/>
                  <a:ea typeface="微软雅黑" pitchFamily="34" charset="-122"/>
                </a:rPr>
                <a:t>文本内容</a:t>
              </a:r>
            </a:p>
          </p:txBody>
        </p:sp>
      </p:grpSp>
      <p:grpSp>
        <p:nvGrpSpPr>
          <p:cNvPr id="37" name="组合 36"/>
          <p:cNvGrpSpPr>
            <a:grpSpLocks/>
          </p:cNvGrpSpPr>
          <p:nvPr/>
        </p:nvGrpSpPr>
        <p:grpSpPr bwMode="auto">
          <a:xfrm>
            <a:off x="4636901" y="2252364"/>
            <a:ext cx="1521583" cy="1191145"/>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a:defRPr/>
              </a:pPr>
              <a:endParaRPr lang="zh-CN" altLang="en-US" sz="1382">
                <a:solidFill>
                  <a:schemeClr val="bg1"/>
                </a:solidFill>
                <a:latin typeface="微软雅黑" pitchFamily="34" charset="-122"/>
                <a:ea typeface="微软雅黑" pitchFamily="34" charset="-122"/>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382" b="1" dirty="0">
                  <a:solidFill>
                    <a:schemeClr val="bg1"/>
                  </a:solidFill>
                  <a:latin typeface="微软雅黑" pitchFamily="34" charset="-122"/>
                  <a:ea typeface="微软雅黑" pitchFamily="34" charset="-122"/>
                </a:rPr>
                <a:t>点击添加</a:t>
              </a:r>
              <a:endParaRPr lang="en-US" altLang="zh-CN" sz="1382" b="1" dirty="0">
                <a:solidFill>
                  <a:schemeClr val="bg1"/>
                </a:solidFill>
                <a:latin typeface="微软雅黑" pitchFamily="34" charset="-122"/>
                <a:ea typeface="微软雅黑" pitchFamily="34" charset="-122"/>
              </a:endParaRPr>
            </a:p>
            <a:p>
              <a:pPr algn="ctr" eaLnBrk="1" hangingPunct="1"/>
              <a:r>
                <a:rPr lang="zh-CN" altLang="en-US" sz="1382" b="1" dirty="0">
                  <a:solidFill>
                    <a:schemeClr val="bg1"/>
                  </a:solidFill>
                  <a:latin typeface="微软雅黑" pitchFamily="34" charset="-122"/>
                  <a:ea typeface="微软雅黑" pitchFamily="34" charset="-122"/>
                </a:rPr>
                <a:t>文本内容</a:t>
              </a:r>
            </a:p>
          </p:txBody>
        </p:sp>
      </p:grpSp>
      <p:grpSp>
        <p:nvGrpSpPr>
          <p:cNvPr id="42" name="组合 41"/>
          <p:cNvGrpSpPr>
            <a:grpSpLocks/>
          </p:cNvGrpSpPr>
          <p:nvPr/>
        </p:nvGrpSpPr>
        <p:grpSpPr bwMode="auto">
          <a:xfrm>
            <a:off x="6405972" y="2252369"/>
            <a:ext cx="1521585" cy="1191145"/>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1"/>
            </a:solidFill>
            <a:ln w="76200">
              <a:solidFill>
                <a:srgbClr val="FFFFFF"/>
              </a:solidFill>
              <a:round/>
              <a:headEnd/>
              <a:tailEnd/>
            </a:ln>
          </p:spPr>
          <p:txBody>
            <a:bodyPr/>
            <a:lstStyle/>
            <a:p>
              <a:pPr>
                <a:defRPr/>
              </a:pPr>
              <a:endParaRPr lang="zh-CN" altLang="en-US" sz="1382">
                <a:solidFill>
                  <a:schemeClr val="bg1"/>
                </a:solidFill>
                <a:latin typeface="微软雅黑" pitchFamily="34" charset="-122"/>
                <a:ea typeface="微软雅黑" pitchFamily="34" charset="-122"/>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382" b="1" dirty="0">
                  <a:solidFill>
                    <a:schemeClr val="bg1"/>
                  </a:solidFill>
                  <a:latin typeface="微软雅黑" pitchFamily="34" charset="-122"/>
                  <a:ea typeface="微软雅黑" pitchFamily="34" charset="-122"/>
                </a:rPr>
                <a:t>点击添加</a:t>
              </a:r>
              <a:endParaRPr lang="en-US" altLang="zh-CN" sz="1382" b="1" dirty="0">
                <a:solidFill>
                  <a:schemeClr val="bg1"/>
                </a:solidFill>
                <a:latin typeface="微软雅黑" pitchFamily="34" charset="-122"/>
                <a:ea typeface="微软雅黑" pitchFamily="34" charset="-122"/>
              </a:endParaRPr>
            </a:p>
            <a:p>
              <a:pPr algn="ctr" eaLnBrk="1" hangingPunct="1"/>
              <a:r>
                <a:rPr lang="zh-CN" altLang="en-US" sz="1382" b="1" dirty="0">
                  <a:solidFill>
                    <a:schemeClr val="bg1"/>
                  </a:solidFill>
                  <a:latin typeface="微软雅黑" pitchFamily="34" charset="-122"/>
                  <a:ea typeface="微软雅黑" pitchFamily="34" charset="-122"/>
                </a:rPr>
                <a:t>文本内容</a:t>
              </a:r>
            </a:p>
          </p:txBody>
        </p:sp>
      </p:grpSp>
      <p:grpSp>
        <p:nvGrpSpPr>
          <p:cNvPr id="47" name="组合 40"/>
          <p:cNvGrpSpPr>
            <a:grpSpLocks/>
          </p:cNvGrpSpPr>
          <p:nvPr/>
        </p:nvGrpSpPr>
        <p:grpSpPr bwMode="auto">
          <a:xfrm>
            <a:off x="1087396" y="2252365"/>
            <a:ext cx="1521585" cy="1191145"/>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endParaRPr lang="zh-CN" altLang="en-US" sz="1382">
                <a:solidFill>
                  <a:schemeClr val="bg1"/>
                </a:solidFill>
                <a:latin typeface="微软雅黑" pitchFamily="34" charset="-122"/>
                <a:ea typeface="微软雅黑" pitchFamily="34" charset="-122"/>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r>
                <a:rPr lang="zh-CN" altLang="en-US" sz="1382" b="1" dirty="0">
                  <a:solidFill>
                    <a:schemeClr val="bg1"/>
                  </a:solidFill>
                  <a:latin typeface="微软雅黑" pitchFamily="34" charset="-122"/>
                  <a:ea typeface="微软雅黑" pitchFamily="34" charset="-122"/>
                </a:rPr>
                <a:t>点击添加</a:t>
              </a:r>
              <a:endParaRPr lang="en-US" altLang="zh-CN" sz="1382" b="1" dirty="0">
                <a:solidFill>
                  <a:schemeClr val="bg1"/>
                </a:solidFill>
                <a:latin typeface="微软雅黑" pitchFamily="34" charset="-122"/>
                <a:ea typeface="微软雅黑" pitchFamily="34" charset="-122"/>
              </a:endParaRPr>
            </a:p>
            <a:p>
              <a:pPr algn="ctr" eaLnBrk="1" hangingPunct="1"/>
              <a:r>
                <a:rPr lang="zh-CN" altLang="en-US" sz="1382" b="1" dirty="0">
                  <a:solidFill>
                    <a:schemeClr val="bg1"/>
                  </a:solidFill>
                  <a:latin typeface="微软雅黑" pitchFamily="34" charset="-122"/>
                  <a:ea typeface="微软雅黑" pitchFamily="34" charset="-122"/>
                </a:rPr>
                <a:t>文本内容</a:t>
              </a:r>
            </a:p>
          </p:txBody>
        </p:sp>
      </p:grpSp>
      <p:sp>
        <p:nvSpPr>
          <p:cNvPr id="52" name="矩形标注 51"/>
          <p:cNvSpPr/>
          <p:nvPr/>
        </p:nvSpPr>
        <p:spPr>
          <a:xfrm>
            <a:off x="3161833" y="3786687"/>
            <a:ext cx="1321502" cy="40939"/>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783" tIns="40891" rIns="81783" bIns="40891" rtlCol="0" anchor="ctr"/>
          <a:lstStyle/>
          <a:p>
            <a:pPr algn="ctr"/>
            <a:endParaRPr lang="zh-CN" altLang="en-US" sz="1876">
              <a:solidFill>
                <a:schemeClr val="tx1">
                  <a:lumMod val="85000"/>
                  <a:lumOff val="15000"/>
                </a:schemeClr>
              </a:solidFill>
            </a:endParaRPr>
          </a:p>
        </p:txBody>
      </p:sp>
      <p:sp>
        <p:nvSpPr>
          <p:cNvPr id="53" name="矩形标注 52"/>
          <p:cNvSpPr/>
          <p:nvPr/>
        </p:nvSpPr>
        <p:spPr>
          <a:xfrm>
            <a:off x="1359540" y="1848595"/>
            <a:ext cx="1417166" cy="57434"/>
          </a:xfrm>
          <a:prstGeom prst="wedgeRectCallout">
            <a:avLst>
              <a:gd name="adj1" fmla="val -23398"/>
              <a:gd name="adj2" fmla="val 40329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783" tIns="40891" rIns="81783" bIns="40891" rtlCol="0" anchor="ctr"/>
          <a:lstStyle/>
          <a:p>
            <a:pPr algn="ctr"/>
            <a:endParaRPr lang="zh-CN" altLang="en-US" sz="1876">
              <a:solidFill>
                <a:schemeClr val="tx1">
                  <a:lumMod val="85000"/>
                  <a:lumOff val="15000"/>
                </a:schemeClr>
              </a:solidFill>
            </a:endParaRPr>
          </a:p>
        </p:txBody>
      </p:sp>
      <p:sp>
        <p:nvSpPr>
          <p:cNvPr id="54" name="Rectangle 28"/>
          <p:cNvSpPr>
            <a:spLocks noChangeArrowheads="1"/>
          </p:cNvSpPr>
          <p:nvPr/>
        </p:nvSpPr>
        <p:spPr bwMode="auto">
          <a:xfrm>
            <a:off x="2796064" y="3922924"/>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a:lnSpc>
                <a:spcPct val="120000"/>
              </a:lnSpc>
            </a:pPr>
            <a:r>
              <a:rPr lang="zh-CN" altLang="en-US" sz="98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Rectangle 28"/>
          <p:cNvSpPr>
            <a:spLocks noChangeArrowheads="1"/>
          </p:cNvSpPr>
          <p:nvPr/>
        </p:nvSpPr>
        <p:spPr bwMode="auto">
          <a:xfrm>
            <a:off x="1000829" y="1159788"/>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a:lnSpc>
                <a:spcPct val="120000"/>
              </a:lnSpc>
            </a:pPr>
            <a:r>
              <a:rPr lang="zh-CN" altLang="en-US" sz="98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标注 55"/>
          <p:cNvSpPr/>
          <p:nvPr/>
        </p:nvSpPr>
        <p:spPr>
          <a:xfrm>
            <a:off x="4861580" y="1848595"/>
            <a:ext cx="1417166" cy="57434"/>
          </a:xfrm>
          <a:prstGeom prst="wedgeRectCallout">
            <a:avLst>
              <a:gd name="adj1" fmla="val -23398"/>
              <a:gd name="adj2" fmla="val 403291"/>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1783" tIns="40891" rIns="81783" bIns="40891" rtlCol="0" anchor="ctr"/>
          <a:lstStyle/>
          <a:p>
            <a:pPr algn="ctr"/>
            <a:endParaRPr lang="zh-CN" altLang="en-US" sz="1876">
              <a:solidFill>
                <a:schemeClr val="tx1">
                  <a:lumMod val="85000"/>
                  <a:lumOff val="15000"/>
                </a:schemeClr>
              </a:solidFill>
            </a:endParaRPr>
          </a:p>
        </p:txBody>
      </p:sp>
      <p:sp>
        <p:nvSpPr>
          <p:cNvPr id="57" name="Rectangle 28"/>
          <p:cNvSpPr>
            <a:spLocks noChangeArrowheads="1"/>
          </p:cNvSpPr>
          <p:nvPr/>
        </p:nvSpPr>
        <p:spPr bwMode="auto">
          <a:xfrm>
            <a:off x="4502870" y="1159788"/>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a:lnSpc>
                <a:spcPct val="120000"/>
              </a:lnSpc>
            </a:pPr>
            <a:r>
              <a:rPr lang="zh-CN" altLang="en-US" sz="98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矩形标注 57"/>
          <p:cNvSpPr/>
          <p:nvPr/>
        </p:nvSpPr>
        <p:spPr>
          <a:xfrm>
            <a:off x="6735102" y="3786687"/>
            <a:ext cx="1321502" cy="40939"/>
          </a:xfrm>
          <a:prstGeom prst="wedgeRectCallout">
            <a:avLst>
              <a:gd name="adj1" fmla="val -17526"/>
              <a:gd name="adj2" fmla="val -50946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1783" tIns="40891" rIns="81783" bIns="40891" rtlCol="0" anchor="ctr"/>
          <a:lstStyle/>
          <a:p>
            <a:pPr algn="ctr"/>
            <a:endParaRPr lang="zh-CN" altLang="en-US" sz="1876">
              <a:solidFill>
                <a:schemeClr val="tx1">
                  <a:lumMod val="85000"/>
                  <a:lumOff val="15000"/>
                </a:schemeClr>
              </a:solidFill>
            </a:endParaRPr>
          </a:p>
        </p:txBody>
      </p:sp>
      <p:sp>
        <p:nvSpPr>
          <p:cNvPr id="59" name="Rectangle 28"/>
          <p:cNvSpPr>
            <a:spLocks noChangeArrowheads="1"/>
          </p:cNvSpPr>
          <p:nvPr/>
        </p:nvSpPr>
        <p:spPr bwMode="auto">
          <a:xfrm>
            <a:off x="6369337" y="3922924"/>
            <a:ext cx="2042840" cy="62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783" tIns="40891" rIns="81783" bIns="40891">
            <a:spAutoFit/>
          </a:bodyPr>
          <a:lstStyle/>
          <a:p>
            <a:pPr>
              <a:lnSpc>
                <a:spcPct val="120000"/>
              </a:lnSpc>
            </a:pPr>
            <a:r>
              <a:rPr lang="zh-CN" altLang="en-US" sz="987" dirty="0">
                <a:solidFill>
                  <a:schemeClr val="tx1">
                    <a:lumMod val="75000"/>
                    <a:lumOff val="25000"/>
                  </a:schemeClr>
                </a:solidFill>
                <a:latin typeface="微软雅黑" panose="020B0503020204020204" pitchFamily="34" charset="-122"/>
                <a:ea typeface="微软雅黑" panose="020B0503020204020204" pitchFamily="34" charset="-122"/>
              </a:rPr>
              <a:t>点击此处添加文字说明内容，可以通过复制您的文本内容，在此文本框粘贴并选择只保留文字。</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6730091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4" name="组合 43"/>
          <p:cNvGrpSpPr/>
          <p:nvPr/>
        </p:nvGrpSpPr>
        <p:grpSpPr>
          <a:xfrm>
            <a:off x="5218984" y="1660558"/>
            <a:ext cx="2482050" cy="2482050"/>
            <a:chOff x="5136360" y="1299207"/>
            <a:chExt cx="3142800" cy="3142800"/>
          </a:xfrm>
        </p:grpSpPr>
        <p:sp>
          <p:nvSpPr>
            <p:cNvPr id="87" name="Oval 18"/>
            <p:cNvSpPr/>
            <p:nvPr/>
          </p:nvSpPr>
          <p:spPr>
            <a:xfrm>
              <a:off x="5136360" y="1299207"/>
              <a:ext cx="3142800" cy="314280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0289" tIns="45145" rIns="90289" bIns="45145" rtlCol="0" anchor="ctr"/>
            <a:lstStyle/>
            <a:p>
              <a:pPr algn="ctr"/>
              <a:endParaRPr lang="en-US" sz="1876">
                <a:solidFill>
                  <a:schemeClr val="bg1"/>
                </a:solidFill>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5"/>
              <a:ext cx="2124555" cy="692467"/>
            </a:xfrm>
            <a:prstGeom prst="rect">
              <a:avLst/>
            </a:prstGeom>
            <a:noFill/>
          </p:spPr>
          <p:txBody>
            <a:bodyPr wrap="square" lIns="0" tIns="0" rIns="0" bIns="0" rtlCol="0">
              <a:spAutoFit/>
            </a:bodyPr>
            <a:lstStyle/>
            <a:p>
              <a:pPr algn="ctr">
                <a:lnSpc>
                  <a:spcPct val="120000"/>
                </a:lnSpc>
              </a:pPr>
              <a:r>
                <a:rPr lang="zh-CN" altLang="en-US" sz="987"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987" dirty="0">
                <a:solidFill>
                  <a:schemeClr val="bg1"/>
                </a:solidFill>
                <a:latin typeface="微软雅黑" pitchFamily="34" charset="-122"/>
                <a:ea typeface="微软雅黑" pitchFamily="34" charset="-122"/>
              </a:endParaRPr>
            </a:p>
          </p:txBody>
        </p:sp>
        <p:sp>
          <p:nvSpPr>
            <p:cNvPr id="89" name="TextBox 88"/>
            <p:cNvSpPr txBox="1"/>
            <p:nvPr/>
          </p:nvSpPr>
          <p:spPr>
            <a:xfrm>
              <a:off x="5991947" y="1822649"/>
              <a:ext cx="1455325" cy="846646"/>
            </a:xfrm>
            <a:prstGeom prst="rect">
              <a:avLst/>
            </a:prstGeom>
            <a:noFill/>
          </p:spPr>
          <p:txBody>
            <a:bodyPr wrap="none" lIns="0" tIns="0" rIns="0" bIns="0" rtlCol="0">
              <a:spAutoFit/>
            </a:bodyPr>
            <a:lstStyle/>
            <a:p>
              <a:pPr algn="ctr"/>
              <a:r>
                <a:rPr lang="en-US" sz="4345" dirty="0">
                  <a:solidFill>
                    <a:schemeClr val="bg1"/>
                  </a:solidFill>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12437" y="2707137"/>
              <a:ext cx="1534484" cy="307870"/>
            </a:xfrm>
            <a:prstGeom prst="rect">
              <a:avLst/>
            </a:prstGeom>
            <a:noFill/>
          </p:spPr>
          <p:txBody>
            <a:bodyPr wrap="none" lIns="0" tIns="0" rIns="0" bIns="0" rtlCol="0">
              <a:spAutoFit/>
            </a:bodyPr>
            <a:lstStyle/>
            <a:p>
              <a:pPr algn="ctr"/>
              <a:r>
                <a:rPr lang="zh-CN" altLang="en-US" sz="1580"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91" name="组合 90"/>
          <p:cNvGrpSpPr/>
          <p:nvPr/>
        </p:nvGrpSpPr>
        <p:grpSpPr>
          <a:xfrm>
            <a:off x="1158511" y="1238072"/>
            <a:ext cx="2343194" cy="2343194"/>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0289" tIns="45145" rIns="90289" bIns="45145" rtlCol="0" anchor="ctr"/>
            <a:lstStyle/>
            <a:p>
              <a:pPr algn="ctr"/>
              <a:endParaRPr lang="en-US" sz="1876">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7" y="2666615"/>
              <a:ext cx="1798493" cy="585107"/>
            </a:xfrm>
            <a:prstGeom prst="rect">
              <a:avLst/>
            </a:prstGeom>
            <a:noFill/>
          </p:spPr>
          <p:txBody>
            <a:bodyPr wrap="square" lIns="0" tIns="0" rIns="0" bIns="0" rtlCol="0">
              <a:spAutoFit/>
            </a:bodyPr>
            <a:lstStyle/>
            <a:p>
              <a:pPr algn="ctr">
                <a:lnSpc>
                  <a:spcPct val="120000"/>
                </a:lnSpc>
              </a:pPr>
              <a:r>
                <a:rPr lang="zh-CN" altLang="en-US" sz="987"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987" dirty="0">
                <a:solidFill>
                  <a:schemeClr val="bg1"/>
                </a:solidFill>
                <a:latin typeface="微软雅黑" pitchFamily="34" charset="-122"/>
                <a:ea typeface="微软雅黑" pitchFamily="34" charset="-122"/>
              </a:endParaRPr>
            </a:p>
          </p:txBody>
        </p:sp>
        <p:sp>
          <p:nvSpPr>
            <p:cNvPr id="94" name="TextBox 93"/>
            <p:cNvSpPr txBox="1"/>
            <p:nvPr/>
          </p:nvSpPr>
          <p:spPr>
            <a:xfrm>
              <a:off x="1615752" y="1637353"/>
              <a:ext cx="1116498" cy="650347"/>
            </a:xfrm>
            <a:prstGeom prst="rect">
              <a:avLst/>
            </a:prstGeom>
            <a:noFill/>
          </p:spPr>
          <p:txBody>
            <a:bodyPr wrap="none" lIns="0" tIns="0" rIns="0" bIns="0" rtlCol="0">
              <a:spAutoFit/>
            </a:bodyPr>
            <a:lstStyle/>
            <a:p>
              <a:pPr algn="ctr"/>
              <a:r>
                <a:rPr lang="en-US" sz="3950" dirty="0">
                  <a:solidFill>
                    <a:schemeClr val="bg1"/>
                  </a:solidFill>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396381" y="2306573"/>
              <a:ext cx="1543547" cy="308847"/>
            </a:xfrm>
            <a:prstGeom prst="rect">
              <a:avLst/>
            </a:prstGeom>
            <a:noFill/>
          </p:spPr>
          <p:txBody>
            <a:bodyPr wrap="none" lIns="0" tIns="0" rIns="0" bIns="0" rtlCol="0">
              <a:spAutoFit/>
            </a:bodyPr>
            <a:lstStyle/>
            <a:p>
              <a:pPr algn="ctr"/>
              <a:r>
                <a:rPr lang="zh-CN" altLang="en-US" sz="1876"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96" name="组合 95"/>
          <p:cNvGrpSpPr/>
          <p:nvPr/>
        </p:nvGrpSpPr>
        <p:grpSpPr>
          <a:xfrm>
            <a:off x="3015506" y="2605052"/>
            <a:ext cx="2009291" cy="2009291"/>
            <a:chOff x="2923938" y="2625442"/>
            <a:chExt cx="2034540" cy="2034540"/>
          </a:xfrm>
          <a:solidFill>
            <a:schemeClr val="accent1"/>
          </a:solidFill>
        </p:grpSpPr>
        <p:sp>
          <p:nvSpPr>
            <p:cNvPr id="97" name="Oval 14"/>
            <p:cNvSpPr/>
            <p:nvPr/>
          </p:nvSpPr>
          <p:spPr>
            <a:xfrm>
              <a:off x="2923938" y="2625442"/>
              <a:ext cx="2034540" cy="2034540"/>
            </a:xfrm>
            <a:prstGeom prst="ellipse">
              <a:avLst/>
            </a:prstGeom>
            <a:grp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0289" tIns="45145" rIns="90289" bIns="45145" rtlCol="0" anchor="ctr"/>
            <a:lstStyle/>
            <a:p>
              <a:pPr algn="ctr"/>
              <a:endParaRPr lang="en-US" sz="1876">
                <a:solidFill>
                  <a:schemeClr val="bg1"/>
                </a:solidFill>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19"/>
            </a:xfrm>
            <a:prstGeom prst="rect">
              <a:avLst/>
            </a:prstGeom>
            <a:grpFill/>
          </p:spPr>
          <p:txBody>
            <a:bodyPr wrap="square" lIns="0" tIns="0" rIns="0" bIns="0" rtlCol="0">
              <a:spAutoFit/>
            </a:bodyPr>
            <a:lstStyle/>
            <a:p>
              <a:pPr algn="ctr">
                <a:lnSpc>
                  <a:spcPct val="120000"/>
                </a:lnSpc>
              </a:pPr>
              <a:r>
                <a:rPr lang="zh-CN" altLang="en-US" sz="79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90" dirty="0">
                <a:solidFill>
                  <a:schemeClr val="bg1"/>
                </a:solidFill>
                <a:latin typeface="微软雅黑" pitchFamily="34" charset="-122"/>
                <a:ea typeface="微软雅黑" pitchFamily="34" charset="-122"/>
              </a:endParaRPr>
            </a:p>
          </p:txBody>
        </p:sp>
        <p:sp>
          <p:nvSpPr>
            <p:cNvPr id="99" name="TextBox 98"/>
            <p:cNvSpPr txBox="1"/>
            <p:nvPr/>
          </p:nvSpPr>
          <p:spPr>
            <a:xfrm>
              <a:off x="3529598" y="2957625"/>
              <a:ext cx="845660" cy="492398"/>
            </a:xfrm>
            <a:prstGeom prst="rect">
              <a:avLst/>
            </a:prstGeom>
            <a:grpFill/>
          </p:spPr>
          <p:txBody>
            <a:bodyPr wrap="none" lIns="0" tIns="0" rIns="0" bIns="0" rtlCol="0">
              <a:spAutoFit/>
            </a:bodyPr>
            <a:lstStyle/>
            <a:p>
              <a:pPr algn="ctr"/>
              <a:r>
                <a:rPr lang="en-US" sz="3160" dirty="0">
                  <a:solidFill>
                    <a:schemeClr val="bg1"/>
                  </a:solidFill>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924" y="3499899"/>
              <a:ext cx="769371" cy="153810"/>
            </a:xfrm>
            <a:prstGeom prst="rect">
              <a:avLst/>
            </a:prstGeom>
            <a:grpFill/>
          </p:spPr>
          <p:txBody>
            <a:bodyPr wrap="none" lIns="0" tIns="0" rIns="0" bIns="0" rtlCol="0">
              <a:spAutoFit/>
            </a:bodyPr>
            <a:lstStyle/>
            <a:p>
              <a:pPr algn="ctr"/>
              <a:r>
                <a:rPr lang="zh-CN" altLang="en-US" sz="987" b="1" dirty="0">
                  <a:solidFill>
                    <a:schemeClr val="bg1"/>
                  </a:solidFill>
                  <a:latin typeface="微软雅黑" panose="020B0503020204020204" pitchFamily="34" charset="-122"/>
                  <a:ea typeface="微软雅黑" panose="020B0503020204020204" pitchFamily="34" charset="-122"/>
                </a:rPr>
                <a:t>点击输入标题</a:t>
              </a:r>
            </a:p>
          </p:txBody>
        </p:sp>
      </p:grpSp>
      <p:grpSp>
        <p:nvGrpSpPr>
          <p:cNvPr id="101" name="组合 100"/>
          <p:cNvGrpSpPr/>
          <p:nvPr/>
        </p:nvGrpSpPr>
        <p:grpSpPr>
          <a:xfrm>
            <a:off x="3824477" y="1149463"/>
            <a:ext cx="1642937" cy="1642937"/>
            <a:chOff x="3743074" y="1151562"/>
            <a:chExt cx="1663582" cy="1663582"/>
          </a:xfrm>
        </p:grpSpPr>
        <p:sp>
          <p:nvSpPr>
            <p:cNvPr id="102" name="Oval 17"/>
            <p:cNvSpPr/>
            <p:nvPr/>
          </p:nvSpPr>
          <p:spPr>
            <a:xfrm>
              <a:off x="3743074" y="1151562"/>
              <a:ext cx="1663582" cy="1663582"/>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0289" tIns="45145" rIns="90289" bIns="45145" rtlCol="0" anchor="ctr"/>
            <a:lstStyle/>
            <a:p>
              <a:pPr algn="ctr"/>
              <a:endParaRPr lang="en-US" sz="1876">
                <a:solidFill>
                  <a:schemeClr val="bg1"/>
                </a:solidFill>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19"/>
            </a:xfrm>
            <a:prstGeom prst="rect">
              <a:avLst/>
            </a:prstGeom>
            <a:noFill/>
          </p:spPr>
          <p:txBody>
            <a:bodyPr wrap="square" lIns="0" tIns="0" rIns="0" bIns="0" rtlCol="0">
              <a:spAutoFit/>
            </a:bodyPr>
            <a:lstStyle/>
            <a:p>
              <a:pPr algn="ctr">
                <a:lnSpc>
                  <a:spcPct val="120000"/>
                </a:lnSpc>
              </a:pPr>
              <a:r>
                <a:rPr lang="zh-CN" altLang="en-US" sz="790" dirty="0">
                  <a:solidFill>
                    <a:schemeClr val="bg1"/>
                  </a:solidFill>
                  <a:latin typeface="微软雅黑" pitchFamily="34" charset="-122"/>
                  <a:ea typeface="微软雅黑" pitchFamily="34" charset="-122"/>
                </a:rPr>
                <a:t>点击输入本栏的具体文字，简明扼要的说明分项内容，请根据您的具体内容酌情修改。</a:t>
              </a:r>
              <a:endParaRPr lang="en-US" altLang="zh-CN" sz="790" dirty="0">
                <a:solidFill>
                  <a:schemeClr val="bg1"/>
                </a:solidFill>
                <a:latin typeface="微软雅黑" pitchFamily="34" charset="-122"/>
                <a:ea typeface="微软雅黑" pitchFamily="34" charset="-122"/>
              </a:endParaRPr>
            </a:p>
          </p:txBody>
        </p:sp>
        <p:sp>
          <p:nvSpPr>
            <p:cNvPr id="104" name="TextBox 103"/>
            <p:cNvSpPr txBox="1"/>
            <p:nvPr/>
          </p:nvSpPr>
          <p:spPr>
            <a:xfrm>
              <a:off x="4162905" y="1314546"/>
              <a:ext cx="845660" cy="492398"/>
            </a:xfrm>
            <a:prstGeom prst="rect">
              <a:avLst/>
            </a:prstGeom>
            <a:noFill/>
          </p:spPr>
          <p:txBody>
            <a:bodyPr wrap="none" lIns="0" tIns="0" rIns="0" bIns="0" rtlCol="0">
              <a:spAutoFit/>
            </a:bodyPr>
            <a:lstStyle/>
            <a:p>
              <a:pPr algn="ctr"/>
              <a:r>
                <a:rPr lang="en-US" sz="3160" dirty="0">
                  <a:solidFill>
                    <a:schemeClr val="bg1"/>
                  </a:solidFill>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90" y="1802519"/>
              <a:ext cx="769371" cy="153810"/>
            </a:xfrm>
            <a:prstGeom prst="rect">
              <a:avLst/>
            </a:prstGeom>
            <a:noFill/>
          </p:spPr>
          <p:txBody>
            <a:bodyPr wrap="none" lIns="0" tIns="0" rIns="0" bIns="0" rtlCol="0">
              <a:spAutoFit/>
            </a:bodyPr>
            <a:lstStyle/>
            <a:p>
              <a:pPr algn="ctr"/>
              <a:r>
                <a:rPr lang="zh-CN" altLang="en-US" sz="987" b="1" dirty="0">
                  <a:solidFill>
                    <a:schemeClr val="bg1"/>
                  </a:solidFill>
                  <a:latin typeface="微软雅黑" panose="020B0503020204020204" pitchFamily="34" charset="-122"/>
                  <a:ea typeface="微软雅黑" panose="020B0503020204020204" pitchFamily="34" charset="-122"/>
                </a:rPr>
                <a:t>点击输入标题</a:t>
              </a:r>
            </a:p>
          </p:txBody>
        </p:sp>
      </p:grpSp>
    </p:spTree>
    <p:extLst>
      <p:ext uri="{BB962C8B-B14F-4D97-AF65-F5344CB8AC3E}">
        <p14:creationId xmlns:p14="http://schemas.microsoft.com/office/powerpoint/2010/main" val="250316337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Oval 3"/>
          <p:cNvSpPr/>
          <p:nvPr/>
        </p:nvSpPr>
        <p:spPr>
          <a:xfrm>
            <a:off x="810064" y="1433921"/>
            <a:ext cx="1314269" cy="131426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76">
              <a:latin typeface="+mn-ea"/>
            </a:endParaRPr>
          </a:p>
        </p:txBody>
      </p:sp>
      <p:sp>
        <p:nvSpPr>
          <p:cNvPr id="9" name="Oval 14"/>
          <p:cNvSpPr/>
          <p:nvPr/>
        </p:nvSpPr>
        <p:spPr>
          <a:xfrm>
            <a:off x="2904961" y="1439353"/>
            <a:ext cx="1314269" cy="131426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76">
              <a:latin typeface="+mn-ea"/>
            </a:endParaRPr>
          </a:p>
        </p:txBody>
      </p:sp>
      <p:sp>
        <p:nvSpPr>
          <p:cNvPr id="10" name="Oval 17"/>
          <p:cNvSpPr/>
          <p:nvPr/>
        </p:nvSpPr>
        <p:spPr>
          <a:xfrm>
            <a:off x="5002800" y="1439353"/>
            <a:ext cx="1314269" cy="131426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76">
              <a:latin typeface="+mn-ea"/>
            </a:endParaRPr>
          </a:p>
        </p:txBody>
      </p:sp>
      <p:sp>
        <p:nvSpPr>
          <p:cNvPr id="11" name="Oval 20"/>
          <p:cNvSpPr/>
          <p:nvPr/>
        </p:nvSpPr>
        <p:spPr>
          <a:xfrm>
            <a:off x="7097907" y="1439353"/>
            <a:ext cx="1314269" cy="1314269"/>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76">
              <a:latin typeface="+mn-ea"/>
            </a:endParaRPr>
          </a:p>
        </p:txBody>
      </p:sp>
      <p:sp>
        <p:nvSpPr>
          <p:cNvPr id="12" name="TextBox 11"/>
          <p:cNvSpPr txBox="1"/>
          <p:nvPr/>
        </p:nvSpPr>
        <p:spPr>
          <a:xfrm>
            <a:off x="2097700" y="1614928"/>
            <a:ext cx="821748" cy="911838"/>
          </a:xfrm>
          <a:prstGeom prst="rect">
            <a:avLst/>
          </a:prstGeom>
          <a:noFill/>
        </p:spPr>
        <p:txBody>
          <a:bodyPr wrap="square" lIns="90285" tIns="45141" rIns="90285" bIns="45141" rtlCol="0">
            <a:spAutoFit/>
          </a:bodyPr>
          <a:lstStyle/>
          <a:p>
            <a:pPr algn="ctr"/>
            <a:r>
              <a:rPr lang="en-US" sz="5333" b="1" dirty="0">
                <a:solidFill>
                  <a:schemeClr val="bg1">
                    <a:lumMod val="65000"/>
                  </a:schemeClr>
                </a:solidFill>
                <a:latin typeface="+mn-ea"/>
                <a:cs typeface="Helvetica Neue"/>
              </a:rPr>
              <a:t>+</a:t>
            </a:r>
            <a:endParaRPr lang="ru-RU" sz="5333" b="1" dirty="0">
              <a:solidFill>
                <a:schemeClr val="bg1">
                  <a:lumMod val="65000"/>
                </a:schemeClr>
              </a:solidFill>
              <a:latin typeface="+mn-ea"/>
              <a:cs typeface="Helvetica Neue"/>
            </a:endParaRPr>
          </a:p>
        </p:txBody>
      </p:sp>
      <p:sp>
        <p:nvSpPr>
          <p:cNvPr id="13" name="TextBox 12"/>
          <p:cNvSpPr txBox="1"/>
          <p:nvPr/>
        </p:nvSpPr>
        <p:spPr>
          <a:xfrm>
            <a:off x="4194172" y="1614928"/>
            <a:ext cx="821748" cy="911838"/>
          </a:xfrm>
          <a:prstGeom prst="rect">
            <a:avLst/>
          </a:prstGeom>
          <a:noFill/>
        </p:spPr>
        <p:txBody>
          <a:bodyPr wrap="square" lIns="90285" tIns="45141" rIns="90285" bIns="45141" rtlCol="0">
            <a:spAutoFit/>
          </a:bodyPr>
          <a:lstStyle/>
          <a:p>
            <a:pPr algn="ctr"/>
            <a:r>
              <a:rPr lang="en-US" sz="5333" b="1" dirty="0">
                <a:solidFill>
                  <a:schemeClr val="bg1">
                    <a:lumMod val="65000"/>
                  </a:schemeClr>
                </a:solidFill>
                <a:latin typeface="+mn-ea"/>
                <a:cs typeface="Helvetica Neue"/>
              </a:rPr>
              <a:t>+</a:t>
            </a:r>
            <a:endParaRPr lang="ru-RU" sz="5333" b="1" dirty="0">
              <a:solidFill>
                <a:schemeClr val="bg1">
                  <a:lumMod val="65000"/>
                </a:schemeClr>
              </a:solidFill>
              <a:latin typeface="+mn-ea"/>
              <a:cs typeface="Helvetica Neue"/>
            </a:endParaRPr>
          </a:p>
        </p:txBody>
      </p:sp>
      <p:sp>
        <p:nvSpPr>
          <p:cNvPr id="14" name="TextBox 13"/>
          <p:cNvSpPr txBox="1"/>
          <p:nvPr/>
        </p:nvSpPr>
        <p:spPr>
          <a:xfrm>
            <a:off x="6278999" y="1625000"/>
            <a:ext cx="821748" cy="911838"/>
          </a:xfrm>
          <a:prstGeom prst="rect">
            <a:avLst/>
          </a:prstGeom>
          <a:noFill/>
        </p:spPr>
        <p:txBody>
          <a:bodyPr wrap="square" lIns="90285" tIns="45141" rIns="90285" bIns="45141" rtlCol="0">
            <a:spAutoFit/>
          </a:bodyPr>
          <a:lstStyle/>
          <a:p>
            <a:pPr algn="ctr"/>
            <a:r>
              <a:rPr lang="en-US" sz="5333" b="1" dirty="0">
                <a:solidFill>
                  <a:schemeClr val="bg1">
                    <a:lumMod val="65000"/>
                  </a:schemeClr>
                </a:solidFill>
                <a:latin typeface="+mn-ea"/>
                <a:cs typeface="Helvetica Neue"/>
              </a:rPr>
              <a:t>=</a:t>
            </a:r>
            <a:endParaRPr lang="ru-RU" sz="5333" b="1" dirty="0">
              <a:solidFill>
                <a:schemeClr val="bg1">
                  <a:lumMod val="65000"/>
                </a:schemeClr>
              </a:solidFill>
              <a:latin typeface="+mn-ea"/>
              <a:cs typeface="Helvetica Neue"/>
            </a:endParaRPr>
          </a:p>
        </p:txBody>
      </p:sp>
      <p:sp>
        <p:nvSpPr>
          <p:cNvPr id="15" name="TextBox 14"/>
          <p:cNvSpPr txBox="1"/>
          <p:nvPr/>
        </p:nvSpPr>
        <p:spPr>
          <a:xfrm>
            <a:off x="581895" y="3197531"/>
            <a:ext cx="1785560" cy="228524"/>
          </a:xfrm>
          <a:prstGeom prst="rect">
            <a:avLst/>
          </a:prstGeom>
          <a:noFill/>
        </p:spPr>
        <p:txBody>
          <a:bodyPr wrap="square" lIns="0" rIns="0" bIns="0" rtlCol="0">
            <a:spAutoFit/>
          </a:bodyPr>
          <a:lstStyle/>
          <a:p>
            <a:pPr algn="ctr">
              <a:tabLst>
                <a:tab pos="1012756" algn="l"/>
              </a:tabLst>
            </a:pPr>
            <a:r>
              <a:rPr lang="zh-CN" altLang="en-US" sz="1185" b="1" dirty="0">
                <a:solidFill>
                  <a:schemeClr val="accent1"/>
                </a:solidFill>
                <a:latin typeface="微软雅黑" panose="020B0503020204020204" pitchFamily="34" charset="-122"/>
                <a:ea typeface="微软雅黑" panose="020B0503020204020204" pitchFamily="34" charset="-122"/>
                <a:cs typeface="Calibri"/>
              </a:rPr>
              <a:t>填加文字标题</a:t>
            </a:r>
            <a:endParaRPr lang="en-US" sz="1185" b="1" dirty="0">
              <a:solidFill>
                <a:schemeClr val="accent1"/>
              </a:solidFill>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706928" y="3497958"/>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50312" y="3195018"/>
            <a:ext cx="1785560" cy="228524"/>
          </a:xfrm>
          <a:prstGeom prst="rect">
            <a:avLst/>
          </a:prstGeom>
          <a:noFill/>
        </p:spPr>
        <p:txBody>
          <a:bodyPr wrap="square" lIns="0" rIns="0" bIns="0" rtlCol="0">
            <a:spAutoFit/>
          </a:bodyPr>
          <a:lstStyle/>
          <a:p>
            <a:pPr algn="ctr">
              <a:tabLst>
                <a:tab pos="1012756" algn="l"/>
              </a:tabLst>
            </a:pPr>
            <a:r>
              <a:rPr lang="zh-CN" altLang="en-US" sz="1185" b="1" dirty="0">
                <a:solidFill>
                  <a:schemeClr val="accent1">
                    <a:lumMod val="75000"/>
                  </a:schemeClr>
                </a:solidFill>
                <a:latin typeface="微软雅黑" panose="020B0503020204020204" pitchFamily="34" charset="-122"/>
                <a:ea typeface="微软雅黑" panose="020B0503020204020204" pitchFamily="34" charset="-122"/>
                <a:cs typeface="Calibri"/>
              </a:rPr>
              <a:t>填加文字标题</a:t>
            </a:r>
            <a:endParaRPr lang="en-US" altLang="zh-CN" sz="1185"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75346" y="3495443"/>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5282" y="3192505"/>
            <a:ext cx="1785560" cy="228524"/>
          </a:xfrm>
          <a:prstGeom prst="rect">
            <a:avLst/>
          </a:prstGeom>
          <a:noFill/>
        </p:spPr>
        <p:txBody>
          <a:bodyPr wrap="square" lIns="0" rIns="0" bIns="0" rtlCol="0">
            <a:spAutoFit/>
          </a:bodyPr>
          <a:lstStyle/>
          <a:p>
            <a:pPr algn="ctr">
              <a:tabLst>
                <a:tab pos="1012756" algn="l"/>
              </a:tabLst>
            </a:pPr>
            <a:r>
              <a:rPr lang="zh-CN" altLang="en-US" sz="1185" b="1" dirty="0">
                <a:solidFill>
                  <a:schemeClr val="accent1">
                    <a:lumMod val="75000"/>
                  </a:schemeClr>
                </a:solidFill>
                <a:latin typeface="微软雅黑" panose="020B0503020204020204" pitchFamily="34" charset="-122"/>
                <a:ea typeface="微软雅黑" panose="020B0503020204020204" pitchFamily="34" charset="-122"/>
                <a:cs typeface="Calibri"/>
              </a:rPr>
              <a:t>填加文字标题</a:t>
            </a:r>
            <a:endParaRPr lang="en-US" altLang="zh-CN" sz="1185"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0316" y="3492931"/>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11073" y="3197531"/>
            <a:ext cx="1785560" cy="228524"/>
          </a:xfrm>
          <a:prstGeom prst="rect">
            <a:avLst/>
          </a:prstGeom>
          <a:noFill/>
        </p:spPr>
        <p:txBody>
          <a:bodyPr wrap="square" lIns="0" rIns="0" bIns="0" rtlCol="0">
            <a:spAutoFit/>
          </a:bodyPr>
          <a:lstStyle/>
          <a:p>
            <a:pPr algn="ctr">
              <a:tabLst>
                <a:tab pos="1012756" algn="l"/>
              </a:tabLst>
            </a:pPr>
            <a:r>
              <a:rPr lang="zh-CN" altLang="en-US" sz="1185" b="1" dirty="0">
                <a:solidFill>
                  <a:schemeClr val="accent1">
                    <a:lumMod val="75000"/>
                  </a:schemeClr>
                </a:solidFill>
                <a:latin typeface="微软雅黑" panose="020B0503020204020204" pitchFamily="34" charset="-122"/>
                <a:ea typeface="微软雅黑" panose="020B0503020204020204" pitchFamily="34" charset="-122"/>
                <a:cs typeface="Calibri"/>
              </a:rPr>
              <a:t>填加文字标题</a:t>
            </a:r>
            <a:endParaRPr lang="en-US" altLang="zh-CN" sz="1185"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36107" y="3497958"/>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75000"/>
                    <a:lumOff val="25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altLang="zh-CN" sz="987" dirty="0">
              <a:solidFill>
                <a:schemeClr val="tx1">
                  <a:lumMod val="75000"/>
                  <a:lumOff val="25000"/>
                </a:schemeClr>
              </a:solidFill>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83145" y="1734963"/>
            <a:ext cx="788832" cy="720238"/>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dirty="0">
              <a:latin typeface="+mn-ea"/>
            </a:endParaRPr>
          </a:p>
        </p:txBody>
      </p:sp>
      <p:grpSp>
        <p:nvGrpSpPr>
          <p:cNvPr id="24" name="Group 71"/>
          <p:cNvGrpSpPr/>
          <p:nvPr/>
        </p:nvGrpSpPr>
        <p:grpSpPr>
          <a:xfrm>
            <a:off x="3258091" y="1804253"/>
            <a:ext cx="576971" cy="575971"/>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grpSp>
      <p:grpSp>
        <p:nvGrpSpPr>
          <p:cNvPr id="37" name="Group 173"/>
          <p:cNvGrpSpPr/>
          <p:nvPr/>
        </p:nvGrpSpPr>
        <p:grpSpPr>
          <a:xfrm>
            <a:off x="7432280" y="1768904"/>
            <a:ext cx="640029" cy="635368"/>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grpSp>
      <p:grpSp>
        <p:nvGrpSpPr>
          <p:cNvPr id="43" name="Group 162"/>
          <p:cNvGrpSpPr/>
          <p:nvPr/>
        </p:nvGrpSpPr>
        <p:grpSpPr>
          <a:xfrm>
            <a:off x="1167384" y="1741943"/>
            <a:ext cx="596789" cy="638281"/>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mn-ea"/>
              </a:endParaRPr>
            </a:p>
          </p:txBody>
        </p:sp>
      </p:grpSp>
    </p:spTree>
    <p:extLst>
      <p:ext uri="{BB962C8B-B14F-4D97-AF65-F5344CB8AC3E}">
        <p14:creationId xmlns:p14="http://schemas.microsoft.com/office/powerpoint/2010/main" val="154034101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09" y="0"/>
            <a:ext cx="9141291" cy="5143500"/>
          </a:xfrm>
          <a:prstGeom prst="rect">
            <a:avLst/>
          </a:prstGeom>
        </p:spPr>
      </p:pic>
      <p:grpSp>
        <p:nvGrpSpPr>
          <p:cNvPr id="64" name="组合 63"/>
          <p:cNvGrpSpPr/>
          <p:nvPr/>
        </p:nvGrpSpPr>
        <p:grpSpPr>
          <a:xfrm>
            <a:off x="7913410" y="296749"/>
            <a:ext cx="301767" cy="301764"/>
            <a:chOff x="5196486" y="5946187"/>
            <a:chExt cx="305647" cy="305644"/>
          </a:xfrm>
        </p:grpSpPr>
        <p:grpSp>
          <p:nvGrpSpPr>
            <p:cNvPr id="65" name="组合 64"/>
            <p:cNvGrpSpPr/>
            <p:nvPr/>
          </p:nvGrpSpPr>
          <p:grpSpPr>
            <a:xfrm>
              <a:off x="5196486" y="5946187"/>
              <a:ext cx="305647" cy="305644"/>
              <a:chOff x="1517330" y="1125257"/>
              <a:chExt cx="2204282" cy="2204282"/>
            </a:xfrm>
          </p:grpSpPr>
          <p:sp>
            <p:nvSpPr>
              <p:cNvPr id="67" name="椭圆 6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white"/>
                  </a:solidFill>
                </a:endParaRPr>
              </a:p>
            </p:txBody>
          </p:sp>
          <p:sp>
            <p:nvSpPr>
              <p:cNvPr id="68" name="椭圆 6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black"/>
                  </a:solidFill>
                </a:endParaRPr>
              </a:p>
            </p:txBody>
          </p:sp>
        </p:grpSp>
        <p:sp>
          <p:nvSpPr>
            <p:cNvPr id="66" name="Freeform 44"/>
            <p:cNvSpPr>
              <a:spLocks noEditPoints="1"/>
            </p:cNvSpPr>
            <p:nvPr/>
          </p:nvSpPr>
          <p:spPr bwMode="auto">
            <a:xfrm>
              <a:off x="5276888" y="6030324"/>
              <a:ext cx="170620" cy="137369"/>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prstClr val="black"/>
                </a:solidFill>
              </a:endParaRPr>
            </a:p>
          </p:txBody>
        </p:sp>
      </p:grpSp>
      <p:grpSp>
        <p:nvGrpSpPr>
          <p:cNvPr id="69" name="组合 68"/>
          <p:cNvGrpSpPr/>
          <p:nvPr/>
        </p:nvGrpSpPr>
        <p:grpSpPr>
          <a:xfrm>
            <a:off x="8350191" y="296749"/>
            <a:ext cx="301767" cy="301764"/>
            <a:chOff x="5638883" y="5946187"/>
            <a:chExt cx="305647" cy="305644"/>
          </a:xfrm>
        </p:grpSpPr>
        <p:grpSp>
          <p:nvGrpSpPr>
            <p:cNvPr id="70" name="组合 69"/>
            <p:cNvGrpSpPr/>
            <p:nvPr/>
          </p:nvGrpSpPr>
          <p:grpSpPr>
            <a:xfrm>
              <a:off x="5638883" y="5946187"/>
              <a:ext cx="305647" cy="305644"/>
              <a:chOff x="1517330" y="1125257"/>
              <a:chExt cx="2204282" cy="2204282"/>
            </a:xfrm>
          </p:grpSpPr>
          <p:sp>
            <p:nvSpPr>
              <p:cNvPr id="72" name="椭圆 7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white"/>
                  </a:solidFill>
                </a:endParaRPr>
              </a:p>
            </p:txBody>
          </p:sp>
          <p:sp>
            <p:nvSpPr>
              <p:cNvPr id="73" name="椭圆 72"/>
              <p:cNvSpPr/>
              <p:nvPr/>
            </p:nvSpPr>
            <p:spPr>
              <a:xfrm>
                <a:off x="1719372" y="1327298"/>
                <a:ext cx="1800200" cy="18002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black"/>
                  </a:solidFill>
                </a:endParaRPr>
              </a:p>
            </p:txBody>
          </p:sp>
        </p:grpSp>
        <p:sp>
          <p:nvSpPr>
            <p:cNvPr id="71" name="Freeform 6"/>
            <p:cNvSpPr>
              <a:spLocks noEditPoints="1"/>
            </p:cNvSpPr>
            <p:nvPr/>
          </p:nvSpPr>
          <p:spPr bwMode="auto">
            <a:xfrm>
              <a:off x="5694390" y="6035130"/>
              <a:ext cx="194632" cy="113061"/>
            </a:xfrm>
            <a:custGeom>
              <a:avLst/>
              <a:gdLst>
                <a:gd name="T0" fmla="*/ 107 w 165"/>
                <a:gd name="T1" fmla="*/ 104 h 104"/>
                <a:gd name="T2" fmla="*/ 124 w 165"/>
                <a:gd name="T3" fmla="*/ 104 h 104"/>
                <a:gd name="T4" fmla="*/ 124 w 165"/>
                <a:gd name="T5" fmla="*/ 45 h 104"/>
                <a:gd name="T6" fmla="*/ 107 w 165"/>
                <a:gd name="T7" fmla="*/ 61 h 104"/>
                <a:gd name="T8" fmla="*/ 107 w 165"/>
                <a:gd name="T9" fmla="*/ 104 h 104"/>
                <a:gd name="T10" fmla="*/ 132 w 165"/>
                <a:gd name="T11" fmla="*/ 104 h 104"/>
                <a:gd name="T12" fmla="*/ 149 w 165"/>
                <a:gd name="T13" fmla="*/ 104 h 104"/>
                <a:gd name="T14" fmla="*/ 149 w 165"/>
                <a:gd name="T15" fmla="*/ 22 h 104"/>
                <a:gd name="T16" fmla="*/ 132 w 165"/>
                <a:gd name="T17" fmla="*/ 38 h 104"/>
                <a:gd name="T18" fmla="*/ 132 w 165"/>
                <a:gd name="T19" fmla="*/ 104 h 104"/>
                <a:gd name="T20" fmla="*/ 161 w 165"/>
                <a:gd name="T21" fmla="*/ 0 h 104"/>
                <a:gd name="T22" fmla="*/ 164 w 165"/>
                <a:gd name="T23" fmla="*/ 4 h 104"/>
                <a:gd name="T24" fmla="*/ 164 w 165"/>
                <a:gd name="T25" fmla="*/ 5 h 104"/>
                <a:gd name="T26" fmla="*/ 161 w 165"/>
                <a:gd name="T27" fmla="*/ 15 h 104"/>
                <a:gd name="T28" fmla="*/ 161 w 165"/>
                <a:gd name="T29" fmla="*/ 16 h 104"/>
                <a:gd name="T30" fmla="*/ 156 w 165"/>
                <a:gd name="T31" fmla="*/ 17 h 104"/>
                <a:gd name="T32" fmla="*/ 155 w 165"/>
                <a:gd name="T33" fmla="*/ 17 h 104"/>
                <a:gd name="T34" fmla="*/ 153 w 165"/>
                <a:gd name="T35" fmla="*/ 14 h 104"/>
                <a:gd name="T36" fmla="*/ 103 w 165"/>
                <a:gd name="T37" fmla="*/ 61 h 104"/>
                <a:gd name="T38" fmla="*/ 87 w 165"/>
                <a:gd name="T39" fmla="*/ 44 h 104"/>
                <a:gd name="T40" fmla="*/ 74 w 165"/>
                <a:gd name="T41" fmla="*/ 30 h 104"/>
                <a:gd name="T42" fmla="*/ 3 w 165"/>
                <a:gd name="T43" fmla="*/ 96 h 104"/>
                <a:gd name="T44" fmla="*/ 0 w 165"/>
                <a:gd name="T45" fmla="*/ 93 h 104"/>
                <a:gd name="T46" fmla="*/ 74 w 165"/>
                <a:gd name="T47" fmla="*/ 24 h 104"/>
                <a:gd name="T48" fmla="*/ 87 w 165"/>
                <a:gd name="T49" fmla="*/ 37 h 104"/>
                <a:gd name="T50" fmla="*/ 103 w 165"/>
                <a:gd name="T51" fmla="*/ 55 h 104"/>
                <a:gd name="T52" fmla="*/ 150 w 165"/>
                <a:gd name="T53" fmla="*/ 11 h 104"/>
                <a:gd name="T54" fmla="*/ 148 w 165"/>
                <a:gd name="T55" fmla="*/ 9 h 104"/>
                <a:gd name="T56" fmla="*/ 147 w 165"/>
                <a:gd name="T57" fmla="*/ 8 h 104"/>
                <a:gd name="T58" fmla="*/ 149 w 165"/>
                <a:gd name="T59" fmla="*/ 3 h 104"/>
                <a:gd name="T60" fmla="*/ 150 w 165"/>
                <a:gd name="T61" fmla="*/ 3 h 104"/>
                <a:gd name="T62" fmla="*/ 160 w 165"/>
                <a:gd name="T63" fmla="*/ 1 h 104"/>
                <a:gd name="T64" fmla="*/ 161 w 165"/>
                <a:gd name="T65" fmla="*/ 0 h 104"/>
                <a:gd name="T66" fmla="*/ 7 w 165"/>
                <a:gd name="T67" fmla="*/ 104 h 104"/>
                <a:gd name="T68" fmla="*/ 24 w 165"/>
                <a:gd name="T69" fmla="*/ 104 h 104"/>
                <a:gd name="T70" fmla="*/ 24 w 165"/>
                <a:gd name="T71" fmla="*/ 81 h 104"/>
                <a:gd name="T72" fmla="*/ 7 w 165"/>
                <a:gd name="T73" fmla="*/ 97 h 104"/>
                <a:gd name="T74" fmla="*/ 7 w 165"/>
                <a:gd name="T75" fmla="*/ 104 h 104"/>
                <a:gd name="T76" fmla="*/ 32 w 165"/>
                <a:gd name="T77" fmla="*/ 104 h 104"/>
                <a:gd name="T78" fmla="*/ 49 w 165"/>
                <a:gd name="T79" fmla="*/ 104 h 104"/>
                <a:gd name="T80" fmla="*/ 49 w 165"/>
                <a:gd name="T81" fmla="*/ 58 h 104"/>
                <a:gd name="T82" fmla="*/ 32 w 165"/>
                <a:gd name="T83" fmla="*/ 74 h 104"/>
                <a:gd name="T84" fmla="*/ 32 w 165"/>
                <a:gd name="T85" fmla="*/ 104 h 104"/>
                <a:gd name="T86" fmla="*/ 57 w 165"/>
                <a:gd name="T87" fmla="*/ 50 h 104"/>
                <a:gd name="T88" fmla="*/ 57 w 165"/>
                <a:gd name="T89" fmla="*/ 104 h 104"/>
                <a:gd name="T90" fmla="*/ 74 w 165"/>
                <a:gd name="T91" fmla="*/ 104 h 104"/>
                <a:gd name="T92" fmla="*/ 74 w 165"/>
                <a:gd name="T93" fmla="*/ 34 h 104"/>
                <a:gd name="T94" fmla="*/ 74 w 165"/>
                <a:gd name="T95" fmla="*/ 34 h 104"/>
                <a:gd name="T96" fmla="*/ 57 w 165"/>
                <a:gd name="T97" fmla="*/ 50 h 104"/>
                <a:gd name="T98" fmla="*/ 82 w 165"/>
                <a:gd name="T99" fmla="*/ 43 h 104"/>
                <a:gd name="T100" fmla="*/ 82 w 165"/>
                <a:gd name="T101" fmla="*/ 104 h 104"/>
                <a:gd name="T102" fmla="*/ 87 w 165"/>
                <a:gd name="T103" fmla="*/ 104 h 104"/>
                <a:gd name="T104" fmla="*/ 99 w 165"/>
                <a:gd name="T105" fmla="*/ 104 h 104"/>
                <a:gd name="T106" fmla="*/ 99 w 165"/>
                <a:gd name="T107" fmla="*/ 61 h 104"/>
                <a:gd name="T108" fmla="*/ 87 w 165"/>
                <a:gd name="T109" fmla="*/ 48 h 104"/>
                <a:gd name="T110" fmla="*/ 82 w 165"/>
                <a:gd name="T111" fmla="*/ 43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65" h="104">
                  <a:moveTo>
                    <a:pt x="107" y="104"/>
                  </a:moveTo>
                  <a:cubicBezTo>
                    <a:pt x="124" y="104"/>
                    <a:pt x="124" y="104"/>
                    <a:pt x="124" y="104"/>
                  </a:cubicBezTo>
                  <a:cubicBezTo>
                    <a:pt x="124" y="45"/>
                    <a:pt x="124" y="45"/>
                    <a:pt x="124" y="45"/>
                  </a:cubicBezTo>
                  <a:cubicBezTo>
                    <a:pt x="107" y="61"/>
                    <a:pt x="107" y="61"/>
                    <a:pt x="107" y="61"/>
                  </a:cubicBezTo>
                  <a:cubicBezTo>
                    <a:pt x="107" y="104"/>
                    <a:pt x="107" y="104"/>
                    <a:pt x="107" y="104"/>
                  </a:cubicBezTo>
                  <a:close/>
                  <a:moveTo>
                    <a:pt x="132" y="104"/>
                  </a:moveTo>
                  <a:cubicBezTo>
                    <a:pt x="149" y="104"/>
                    <a:pt x="149" y="104"/>
                    <a:pt x="149" y="104"/>
                  </a:cubicBezTo>
                  <a:cubicBezTo>
                    <a:pt x="149" y="22"/>
                    <a:pt x="149" y="22"/>
                    <a:pt x="149" y="22"/>
                  </a:cubicBezTo>
                  <a:cubicBezTo>
                    <a:pt x="132" y="38"/>
                    <a:pt x="132" y="38"/>
                    <a:pt x="132" y="38"/>
                  </a:cubicBezTo>
                  <a:cubicBezTo>
                    <a:pt x="132" y="104"/>
                    <a:pt x="132" y="104"/>
                    <a:pt x="132" y="104"/>
                  </a:cubicBezTo>
                  <a:close/>
                  <a:moveTo>
                    <a:pt x="161" y="0"/>
                  </a:moveTo>
                  <a:cubicBezTo>
                    <a:pt x="164" y="0"/>
                    <a:pt x="165" y="2"/>
                    <a:pt x="164" y="4"/>
                  </a:cubicBezTo>
                  <a:cubicBezTo>
                    <a:pt x="164" y="5"/>
                    <a:pt x="164" y="5"/>
                    <a:pt x="164" y="5"/>
                  </a:cubicBezTo>
                  <a:cubicBezTo>
                    <a:pt x="163" y="8"/>
                    <a:pt x="162" y="12"/>
                    <a:pt x="161" y="15"/>
                  </a:cubicBezTo>
                  <a:cubicBezTo>
                    <a:pt x="161" y="16"/>
                    <a:pt x="161" y="16"/>
                    <a:pt x="161" y="16"/>
                  </a:cubicBezTo>
                  <a:cubicBezTo>
                    <a:pt x="160" y="19"/>
                    <a:pt x="158" y="19"/>
                    <a:pt x="156" y="17"/>
                  </a:cubicBezTo>
                  <a:cubicBezTo>
                    <a:pt x="155" y="17"/>
                    <a:pt x="155" y="17"/>
                    <a:pt x="155" y="17"/>
                  </a:cubicBezTo>
                  <a:cubicBezTo>
                    <a:pt x="154" y="16"/>
                    <a:pt x="154" y="15"/>
                    <a:pt x="153" y="14"/>
                  </a:cubicBezTo>
                  <a:cubicBezTo>
                    <a:pt x="103" y="61"/>
                    <a:pt x="103" y="61"/>
                    <a:pt x="103" y="61"/>
                  </a:cubicBezTo>
                  <a:cubicBezTo>
                    <a:pt x="87" y="44"/>
                    <a:pt x="87" y="44"/>
                    <a:pt x="87" y="44"/>
                  </a:cubicBezTo>
                  <a:cubicBezTo>
                    <a:pt x="74" y="30"/>
                    <a:pt x="74" y="30"/>
                    <a:pt x="74" y="30"/>
                  </a:cubicBezTo>
                  <a:cubicBezTo>
                    <a:pt x="3" y="96"/>
                    <a:pt x="3" y="96"/>
                    <a:pt x="3" y="96"/>
                  </a:cubicBezTo>
                  <a:cubicBezTo>
                    <a:pt x="0" y="93"/>
                    <a:pt x="0" y="93"/>
                    <a:pt x="0" y="93"/>
                  </a:cubicBezTo>
                  <a:cubicBezTo>
                    <a:pt x="74" y="24"/>
                    <a:pt x="74" y="24"/>
                    <a:pt x="74" y="24"/>
                  </a:cubicBezTo>
                  <a:cubicBezTo>
                    <a:pt x="87" y="37"/>
                    <a:pt x="87" y="37"/>
                    <a:pt x="87" y="37"/>
                  </a:cubicBezTo>
                  <a:cubicBezTo>
                    <a:pt x="103" y="55"/>
                    <a:pt x="103" y="55"/>
                    <a:pt x="103" y="55"/>
                  </a:cubicBezTo>
                  <a:cubicBezTo>
                    <a:pt x="150" y="11"/>
                    <a:pt x="150" y="11"/>
                    <a:pt x="150" y="11"/>
                  </a:cubicBezTo>
                  <a:cubicBezTo>
                    <a:pt x="149" y="10"/>
                    <a:pt x="148" y="9"/>
                    <a:pt x="148" y="9"/>
                  </a:cubicBezTo>
                  <a:cubicBezTo>
                    <a:pt x="147" y="8"/>
                    <a:pt x="147" y="8"/>
                    <a:pt x="147" y="8"/>
                  </a:cubicBezTo>
                  <a:cubicBezTo>
                    <a:pt x="145" y="6"/>
                    <a:pt x="146" y="4"/>
                    <a:pt x="149" y="3"/>
                  </a:cubicBezTo>
                  <a:cubicBezTo>
                    <a:pt x="150" y="3"/>
                    <a:pt x="150" y="3"/>
                    <a:pt x="150" y="3"/>
                  </a:cubicBezTo>
                  <a:cubicBezTo>
                    <a:pt x="152" y="2"/>
                    <a:pt x="157" y="1"/>
                    <a:pt x="160" y="1"/>
                  </a:cubicBezTo>
                  <a:cubicBezTo>
                    <a:pt x="161" y="0"/>
                    <a:pt x="161" y="0"/>
                    <a:pt x="161" y="0"/>
                  </a:cubicBezTo>
                  <a:close/>
                  <a:moveTo>
                    <a:pt x="7" y="104"/>
                  </a:moveTo>
                  <a:cubicBezTo>
                    <a:pt x="24" y="104"/>
                    <a:pt x="24" y="104"/>
                    <a:pt x="24" y="104"/>
                  </a:cubicBezTo>
                  <a:cubicBezTo>
                    <a:pt x="24" y="81"/>
                    <a:pt x="24" y="81"/>
                    <a:pt x="24" y="81"/>
                  </a:cubicBezTo>
                  <a:cubicBezTo>
                    <a:pt x="7" y="97"/>
                    <a:pt x="7" y="97"/>
                    <a:pt x="7" y="97"/>
                  </a:cubicBezTo>
                  <a:cubicBezTo>
                    <a:pt x="7" y="104"/>
                    <a:pt x="7" y="104"/>
                    <a:pt x="7" y="104"/>
                  </a:cubicBezTo>
                  <a:close/>
                  <a:moveTo>
                    <a:pt x="32" y="104"/>
                  </a:moveTo>
                  <a:cubicBezTo>
                    <a:pt x="49" y="104"/>
                    <a:pt x="49" y="104"/>
                    <a:pt x="49" y="104"/>
                  </a:cubicBezTo>
                  <a:cubicBezTo>
                    <a:pt x="49" y="58"/>
                    <a:pt x="49" y="58"/>
                    <a:pt x="49" y="58"/>
                  </a:cubicBezTo>
                  <a:cubicBezTo>
                    <a:pt x="32" y="74"/>
                    <a:pt x="32" y="74"/>
                    <a:pt x="32" y="74"/>
                  </a:cubicBezTo>
                  <a:cubicBezTo>
                    <a:pt x="32" y="104"/>
                    <a:pt x="32" y="104"/>
                    <a:pt x="32" y="104"/>
                  </a:cubicBezTo>
                  <a:close/>
                  <a:moveTo>
                    <a:pt x="57" y="50"/>
                  </a:moveTo>
                  <a:cubicBezTo>
                    <a:pt x="57" y="104"/>
                    <a:pt x="57" y="104"/>
                    <a:pt x="57" y="104"/>
                  </a:cubicBezTo>
                  <a:cubicBezTo>
                    <a:pt x="74" y="104"/>
                    <a:pt x="74" y="104"/>
                    <a:pt x="74" y="104"/>
                  </a:cubicBezTo>
                  <a:cubicBezTo>
                    <a:pt x="74" y="34"/>
                    <a:pt x="74" y="34"/>
                    <a:pt x="74" y="34"/>
                  </a:cubicBezTo>
                  <a:cubicBezTo>
                    <a:pt x="74" y="34"/>
                    <a:pt x="74" y="34"/>
                    <a:pt x="74" y="34"/>
                  </a:cubicBezTo>
                  <a:cubicBezTo>
                    <a:pt x="57" y="50"/>
                    <a:pt x="57" y="50"/>
                    <a:pt x="57" y="50"/>
                  </a:cubicBezTo>
                  <a:close/>
                  <a:moveTo>
                    <a:pt x="82" y="43"/>
                  </a:moveTo>
                  <a:cubicBezTo>
                    <a:pt x="82" y="104"/>
                    <a:pt x="82" y="104"/>
                    <a:pt x="82" y="104"/>
                  </a:cubicBezTo>
                  <a:cubicBezTo>
                    <a:pt x="87" y="104"/>
                    <a:pt x="87" y="104"/>
                    <a:pt x="87" y="104"/>
                  </a:cubicBezTo>
                  <a:cubicBezTo>
                    <a:pt x="99" y="104"/>
                    <a:pt x="99" y="104"/>
                    <a:pt x="99" y="104"/>
                  </a:cubicBezTo>
                  <a:cubicBezTo>
                    <a:pt x="99" y="61"/>
                    <a:pt x="99" y="61"/>
                    <a:pt x="99" y="61"/>
                  </a:cubicBezTo>
                  <a:cubicBezTo>
                    <a:pt x="87" y="48"/>
                    <a:pt x="87" y="48"/>
                    <a:pt x="87" y="48"/>
                  </a:cubicBezTo>
                  <a:lnTo>
                    <a:pt x="82" y="43"/>
                  </a:lnTo>
                  <a:close/>
                </a:path>
              </a:pathLst>
            </a:custGeom>
            <a:solidFill>
              <a:schemeClr val="bg1">
                <a:lumMod val="95000"/>
              </a:schemeClr>
            </a:solidFill>
            <a:ln>
              <a:noFill/>
            </a:ln>
            <a:extLst/>
          </p:spPr>
          <p:txBody>
            <a:bodyPr vert="horz" wrap="square" lIns="90279" tIns="45140" rIns="90279" bIns="45140" numCol="1" anchor="t" anchorCtr="0" compatLnSpc="1">
              <a:prstTxWarp prst="textNoShape">
                <a:avLst/>
              </a:prstTxWarp>
            </a:bodyPr>
            <a:lstStyle/>
            <a:p>
              <a:endParaRPr lang="zh-CN" altLang="en-US" sz="1875">
                <a:solidFill>
                  <a:prstClr val="black"/>
                </a:solidFill>
              </a:endParaRPr>
            </a:p>
          </p:txBody>
        </p:sp>
      </p:grpSp>
      <p:grpSp>
        <p:nvGrpSpPr>
          <p:cNvPr id="74" name="组合 73"/>
          <p:cNvGrpSpPr/>
          <p:nvPr/>
        </p:nvGrpSpPr>
        <p:grpSpPr>
          <a:xfrm>
            <a:off x="7028075" y="296749"/>
            <a:ext cx="301767" cy="301764"/>
            <a:chOff x="4299766" y="5946187"/>
            <a:chExt cx="305647" cy="305644"/>
          </a:xfrm>
        </p:grpSpPr>
        <p:grpSp>
          <p:nvGrpSpPr>
            <p:cNvPr id="75" name="组合 74"/>
            <p:cNvGrpSpPr/>
            <p:nvPr/>
          </p:nvGrpSpPr>
          <p:grpSpPr>
            <a:xfrm>
              <a:off x="4299766" y="5946187"/>
              <a:ext cx="305647" cy="305644"/>
              <a:chOff x="1517330" y="1125257"/>
              <a:chExt cx="2204282" cy="2204282"/>
            </a:xfrm>
          </p:grpSpPr>
          <p:sp>
            <p:nvSpPr>
              <p:cNvPr id="77" name="椭圆 76"/>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white"/>
                  </a:solidFill>
                </a:endParaRPr>
              </a:p>
            </p:txBody>
          </p:sp>
          <p:sp>
            <p:nvSpPr>
              <p:cNvPr id="78" name="椭圆 77"/>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black"/>
                  </a:solidFill>
                </a:endParaRPr>
              </a:p>
            </p:txBody>
          </p:sp>
        </p:grpSp>
        <p:sp>
          <p:nvSpPr>
            <p:cNvPr id="76" name="Freeform 45"/>
            <p:cNvSpPr>
              <a:spLocks noEditPoints="1"/>
            </p:cNvSpPr>
            <p:nvPr/>
          </p:nvSpPr>
          <p:spPr bwMode="auto">
            <a:xfrm>
              <a:off x="4381353" y="6022165"/>
              <a:ext cx="142472" cy="146367"/>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prstClr val="black"/>
                </a:solidFill>
              </a:endParaRPr>
            </a:p>
          </p:txBody>
        </p:sp>
      </p:grpSp>
      <p:grpSp>
        <p:nvGrpSpPr>
          <p:cNvPr id="79" name="组合 78"/>
          <p:cNvGrpSpPr/>
          <p:nvPr/>
        </p:nvGrpSpPr>
        <p:grpSpPr>
          <a:xfrm>
            <a:off x="7463105" y="296749"/>
            <a:ext cx="301767" cy="301764"/>
            <a:chOff x="4740390" y="5946187"/>
            <a:chExt cx="305647" cy="305644"/>
          </a:xfrm>
        </p:grpSpPr>
        <p:grpSp>
          <p:nvGrpSpPr>
            <p:cNvPr id="80" name="组合 79"/>
            <p:cNvGrpSpPr/>
            <p:nvPr/>
          </p:nvGrpSpPr>
          <p:grpSpPr>
            <a:xfrm>
              <a:off x="4740390" y="5946187"/>
              <a:ext cx="305647" cy="305644"/>
              <a:chOff x="1517330" y="1125257"/>
              <a:chExt cx="2204282" cy="2204282"/>
            </a:xfrm>
          </p:grpSpPr>
          <p:sp>
            <p:nvSpPr>
              <p:cNvPr id="82" name="椭圆 81"/>
              <p:cNvSpPr/>
              <p:nvPr/>
            </p:nvSpPr>
            <p:spPr>
              <a:xfrm>
                <a:off x="1517330" y="1125257"/>
                <a:ext cx="2204282" cy="2204282"/>
              </a:xfrm>
              <a:prstGeom prst="ellipse">
                <a:avLst/>
              </a:prstGeom>
              <a:gradFill>
                <a:gsLst>
                  <a:gs pos="0">
                    <a:srgbClr val="EBEBEB"/>
                  </a:gs>
                  <a:gs pos="100000">
                    <a:srgbClr val="FEFEFE"/>
                  </a:gs>
                </a:gsLst>
                <a:lin ang="7530000" scaled="0"/>
              </a:gradFill>
              <a:ln w="12700">
                <a:solidFill>
                  <a:schemeClr val="bg1"/>
                </a:solidFill>
              </a:ln>
              <a:effectLst>
                <a:outerShdw blurRad="165100" dist="139700" dir="7800000" sx="74000" sy="74000" algn="tr" rotWithShape="0">
                  <a:prstClr val="black">
                    <a:alpha val="5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white"/>
                  </a:solidFill>
                </a:endParaRPr>
              </a:p>
            </p:txBody>
          </p:sp>
          <p:sp>
            <p:nvSpPr>
              <p:cNvPr id="83" name="椭圆 82"/>
              <p:cNvSpPr/>
              <p:nvPr/>
            </p:nvSpPr>
            <p:spPr>
              <a:xfrm>
                <a:off x="1719372" y="1327298"/>
                <a:ext cx="1800200" cy="18002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5">
                  <a:solidFill>
                    <a:prstClr val="black"/>
                  </a:solidFill>
                </a:endParaRPr>
              </a:p>
            </p:txBody>
          </p:sp>
        </p:grpSp>
        <p:sp>
          <p:nvSpPr>
            <p:cNvPr id="81" name="Freeform 39"/>
            <p:cNvSpPr>
              <a:spLocks noEditPoints="1"/>
            </p:cNvSpPr>
            <p:nvPr/>
          </p:nvSpPr>
          <p:spPr bwMode="auto">
            <a:xfrm>
              <a:off x="4814511" y="6022165"/>
              <a:ext cx="157403" cy="145529"/>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bg1">
                <a:lumMod val="95000"/>
              </a:schemeClr>
            </a:solidFill>
            <a:ln>
              <a:noFill/>
            </a:ln>
            <a:extLst/>
          </p:spPr>
          <p:txBody>
            <a:bodyPr vert="horz" wrap="square" lIns="79987" tIns="39992" rIns="79987" bIns="39992" numCol="1" anchor="t" anchorCtr="0" compatLnSpc="1">
              <a:prstTxWarp prst="textNoShape">
                <a:avLst/>
              </a:prstTxWarp>
            </a:bodyPr>
            <a:lstStyle/>
            <a:p>
              <a:endParaRPr lang="zh-CN" altLang="en-US" sz="1875">
                <a:solidFill>
                  <a:prstClr val="black"/>
                </a:solidFill>
              </a:endParaRPr>
            </a:p>
          </p:txBody>
        </p:sp>
      </p:grpSp>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311390" y="4409936"/>
            <a:ext cx="1571504" cy="664867"/>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23528" y="296749"/>
            <a:ext cx="3960439" cy="424333"/>
          </a:xfrm>
          <a:prstGeom prst="rect">
            <a:avLst/>
          </a:prstGeom>
        </p:spPr>
      </p:pic>
      <p:sp>
        <p:nvSpPr>
          <p:cNvPr id="62" name="TextBox 61"/>
          <p:cNvSpPr txBox="1"/>
          <p:nvPr/>
        </p:nvSpPr>
        <p:spPr>
          <a:xfrm>
            <a:off x="1107330" y="1419622"/>
            <a:ext cx="6929337" cy="1107996"/>
          </a:xfrm>
          <a:prstGeom prst="rect">
            <a:avLst/>
          </a:prstGeom>
          <a:noFill/>
        </p:spPr>
        <p:txBody>
          <a:bodyPr wrap="square" rtlCol="0">
            <a:spAutoFit/>
          </a:bodyPr>
          <a:lstStyle/>
          <a:p>
            <a:pPr algn="ctr"/>
            <a:r>
              <a:rPr lang="zh-CN" altLang="en-US" sz="6600" dirty="0" smtClean="0">
                <a:solidFill>
                  <a:prstClr val="white"/>
                </a:solidFill>
                <a:latin typeface="汉仪大宋简" panose="02010609000101010101" pitchFamily="49" charset="-122"/>
                <a:ea typeface="汉仪大宋简" panose="02010609000101010101" pitchFamily="49" charset="-122"/>
              </a:rPr>
              <a:t>谢谢观看！</a:t>
            </a:r>
            <a:endParaRPr lang="zh-CN" altLang="en-US" sz="6600" dirty="0">
              <a:solidFill>
                <a:prstClr val="white"/>
              </a:solidFill>
              <a:latin typeface="汉仪大宋简" panose="02010609000101010101" pitchFamily="49" charset="-122"/>
              <a:ea typeface="汉仪大宋简" panose="02010609000101010101" pitchFamily="49" charset="-122"/>
            </a:endParaRPr>
          </a:p>
        </p:txBody>
      </p:sp>
    </p:spTree>
    <p:extLst>
      <p:ext uri="{BB962C8B-B14F-4D97-AF65-F5344CB8AC3E}">
        <p14:creationId xmlns:p14="http://schemas.microsoft.com/office/powerpoint/2010/main" val="2820751990"/>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53" presetClass="entr" presetSubtype="16"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3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62"/>
                                        </p:tgtEl>
                                        <p:attrNameLst>
                                          <p:attrName>style.visibility</p:attrName>
                                        </p:attrNameLst>
                                      </p:cBhvr>
                                      <p:to>
                                        <p:strVal val="visible"/>
                                      </p:to>
                                    </p:set>
                                    <p:anim calcmode="lin" valueType="num">
                                      <p:cBhvr>
                                        <p:cTn id="31" dur="500" fill="hold"/>
                                        <p:tgtEl>
                                          <p:spTgt spid="62"/>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62"/>
                                        </p:tgtEl>
                                        <p:attrNameLst>
                                          <p:attrName>ppt_y</p:attrName>
                                        </p:attrNameLst>
                                      </p:cBhvr>
                                      <p:tavLst>
                                        <p:tav tm="0">
                                          <p:val>
                                            <p:strVal val="#ppt_y"/>
                                          </p:val>
                                        </p:tav>
                                        <p:tav tm="100000">
                                          <p:val>
                                            <p:strVal val="#ppt_y"/>
                                          </p:val>
                                        </p:tav>
                                      </p:tavLst>
                                    </p:anim>
                                    <p:anim calcmode="lin" valueType="num">
                                      <p:cBhvr>
                                        <p:cTn id="33" dur="500" fill="hold"/>
                                        <p:tgtEl>
                                          <p:spTgt spid="62"/>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62"/>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62"/>
                                        </p:tgtEl>
                                      </p:cBhvr>
                                    </p:animEffect>
                                  </p:childTnLst>
                                </p:cTn>
                              </p:par>
                            </p:childTnLst>
                          </p:cTn>
                        </p:par>
                        <p:par>
                          <p:cTn id="36" fill="hold">
                            <p:stCondLst>
                              <p:cond delay="4200"/>
                            </p:stCondLst>
                            <p:childTnLst>
                              <p:par>
                                <p:cTn id="37" presetID="2" presetClass="entr" presetSubtype="2" fill="hold" nodeType="afterEffect">
                                  <p:stCondLst>
                                    <p:cond delay="0"/>
                                  </p:stCondLst>
                                  <p:childTnLst>
                                    <p:set>
                                      <p:cBhvr>
                                        <p:cTn id="38" dur="1" fill="hold">
                                          <p:stCondLst>
                                            <p:cond delay="0"/>
                                          </p:stCondLst>
                                        </p:cTn>
                                        <p:tgtEl>
                                          <p:spTgt spid="74"/>
                                        </p:tgtEl>
                                        <p:attrNameLst>
                                          <p:attrName>style.visibility</p:attrName>
                                        </p:attrNameLst>
                                      </p:cBhvr>
                                      <p:to>
                                        <p:strVal val="visible"/>
                                      </p:to>
                                    </p:set>
                                    <p:anim calcmode="lin" valueType="num">
                                      <p:cBhvr additive="base">
                                        <p:cTn id="39" dur="500" fill="hold"/>
                                        <p:tgtEl>
                                          <p:spTgt spid="74"/>
                                        </p:tgtEl>
                                        <p:attrNameLst>
                                          <p:attrName>ppt_x</p:attrName>
                                        </p:attrNameLst>
                                      </p:cBhvr>
                                      <p:tavLst>
                                        <p:tav tm="0">
                                          <p:val>
                                            <p:strVal val="1+#ppt_w/2"/>
                                          </p:val>
                                        </p:tav>
                                        <p:tav tm="100000">
                                          <p:val>
                                            <p:strVal val="#ppt_x"/>
                                          </p:val>
                                        </p:tav>
                                      </p:tavLst>
                                    </p:anim>
                                    <p:anim calcmode="lin" valueType="num">
                                      <p:cBhvr additive="base">
                                        <p:cTn id="40" dur="500" fill="hold"/>
                                        <p:tgtEl>
                                          <p:spTgt spid="74"/>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200"/>
                                  </p:stCondLst>
                                  <p:childTnLst>
                                    <p:set>
                                      <p:cBhvr>
                                        <p:cTn id="42" dur="1" fill="hold">
                                          <p:stCondLst>
                                            <p:cond delay="0"/>
                                          </p:stCondLst>
                                        </p:cTn>
                                        <p:tgtEl>
                                          <p:spTgt spid="79"/>
                                        </p:tgtEl>
                                        <p:attrNameLst>
                                          <p:attrName>style.visibility</p:attrName>
                                        </p:attrNameLst>
                                      </p:cBhvr>
                                      <p:to>
                                        <p:strVal val="visible"/>
                                      </p:to>
                                    </p:set>
                                    <p:anim calcmode="lin" valueType="num">
                                      <p:cBhvr additive="base">
                                        <p:cTn id="43" dur="500" fill="hold"/>
                                        <p:tgtEl>
                                          <p:spTgt spid="79"/>
                                        </p:tgtEl>
                                        <p:attrNameLst>
                                          <p:attrName>ppt_x</p:attrName>
                                        </p:attrNameLst>
                                      </p:cBhvr>
                                      <p:tavLst>
                                        <p:tav tm="0">
                                          <p:val>
                                            <p:strVal val="1+#ppt_w/2"/>
                                          </p:val>
                                        </p:tav>
                                        <p:tav tm="100000">
                                          <p:val>
                                            <p:strVal val="#ppt_x"/>
                                          </p:val>
                                        </p:tav>
                                      </p:tavLst>
                                    </p:anim>
                                    <p:anim calcmode="lin" valueType="num">
                                      <p:cBhvr additive="base">
                                        <p:cTn id="44" dur="500" fill="hold"/>
                                        <p:tgtEl>
                                          <p:spTgt spid="79"/>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40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500" fill="hold"/>
                                        <p:tgtEl>
                                          <p:spTgt spid="64"/>
                                        </p:tgtEl>
                                        <p:attrNameLst>
                                          <p:attrName>ppt_x</p:attrName>
                                        </p:attrNameLst>
                                      </p:cBhvr>
                                      <p:tavLst>
                                        <p:tav tm="0">
                                          <p:val>
                                            <p:strVal val="1+#ppt_w/2"/>
                                          </p:val>
                                        </p:tav>
                                        <p:tav tm="100000">
                                          <p:val>
                                            <p:strVal val="#ppt_x"/>
                                          </p:val>
                                        </p:tav>
                                      </p:tavLst>
                                    </p:anim>
                                    <p:anim calcmode="lin" valueType="num">
                                      <p:cBhvr additive="base">
                                        <p:cTn id="48" dur="500" fill="hold"/>
                                        <p:tgtEl>
                                          <p:spTgt spid="64"/>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600"/>
                                  </p:stCondLst>
                                  <p:childTnLst>
                                    <p:set>
                                      <p:cBhvr>
                                        <p:cTn id="50" dur="1" fill="hold">
                                          <p:stCondLst>
                                            <p:cond delay="0"/>
                                          </p:stCondLst>
                                        </p:cTn>
                                        <p:tgtEl>
                                          <p:spTgt spid="69"/>
                                        </p:tgtEl>
                                        <p:attrNameLst>
                                          <p:attrName>style.visibility</p:attrName>
                                        </p:attrNameLst>
                                      </p:cBhvr>
                                      <p:to>
                                        <p:strVal val="visible"/>
                                      </p:to>
                                    </p:set>
                                    <p:anim calcmode="lin" valueType="num">
                                      <p:cBhvr additive="base">
                                        <p:cTn id="51" dur="500" fill="hold"/>
                                        <p:tgtEl>
                                          <p:spTgt spid="69"/>
                                        </p:tgtEl>
                                        <p:attrNameLst>
                                          <p:attrName>ppt_x</p:attrName>
                                        </p:attrNameLst>
                                      </p:cBhvr>
                                      <p:tavLst>
                                        <p:tav tm="0">
                                          <p:val>
                                            <p:strVal val="1+#ppt_w/2"/>
                                          </p:val>
                                        </p:tav>
                                        <p:tav tm="100000">
                                          <p:val>
                                            <p:strVal val="#ppt_x"/>
                                          </p:val>
                                        </p:tav>
                                      </p:tavLst>
                                    </p:anim>
                                    <p:anim calcmode="lin" valueType="num">
                                      <p:cBhvr additive="base">
                                        <p:cTn id="52" dur="500" fill="hold"/>
                                        <p:tgtEl>
                                          <p:spTgt spid="6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28955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4" name="组合 23"/>
          <p:cNvGrpSpPr/>
          <p:nvPr/>
        </p:nvGrpSpPr>
        <p:grpSpPr>
          <a:xfrm>
            <a:off x="936558" y="1491630"/>
            <a:ext cx="1467586" cy="1467586"/>
            <a:chOff x="2848131" y="1860029"/>
            <a:chExt cx="3807502" cy="3807502"/>
          </a:xfrm>
        </p:grpSpPr>
        <p:grpSp>
          <p:nvGrpSpPr>
            <p:cNvPr id="25" name="组合 24"/>
            <p:cNvGrpSpPr/>
            <p:nvPr/>
          </p:nvGrpSpPr>
          <p:grpSpPr>
            <a:xfrm>
              <a:off x="2848131" y="1860029"/>
              <a:ext cx="3807502" cy="3807502"/>
              <a:chOff x="2848131" y="1860029"/>
              <a:chExt cx="3807502" cy="3807502"/>
            </a:xfrm>
          </p:grpSpPr>
          <p:sp>
            <p:nvSpPr>
              <p:cNvPr id="33" name="椭圆 32"/>
              <p:cNvSpPr/>
              <p:nvPr/>
            </p:nvSpPr>
            <p:spPr>
              <a:xfrm>
                <a:off x="2848131" y="1860029"/>
                <a:ext cx="3807502" cy="380750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95000"/>
                      <a:lumOff val="5000"/>
                    </a:schemeClr>
                  </a:solidFill>
                  <a:latin typeface="汉仪大宋简" panose="02010609000101010101" pitchFamily="49" charset="-122"/>
                  <a:ea typeface="汉仪大宋简" panose="02010609000101010101" pitchFamily="49" charset="-122"/>
                </a:endParaRPr>
              </a:p>
            </p:txBody>
          </p:sp>
          <p:sp>
            <p:nvSpPr>
              <p:cNvPr id="34" name="椭圆 33"/>
              <p:cNvSpPr/>
              <p:nvPr/>
            </p:nvSpPr>
            <p:spPr>
              <a:xfrm>
                <a:off x="2936822" y="1948720"/>
                <a:ext cx="3630118" cy="3630118"/>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solidFill>
                    <a:schemeClr val="tx1">
                      <a:lumMod val="95000"/>
                      <a:lumOff val="5000"/>
                    </a:schemeClr>
                  </a:solidFill>
                  <a:latin typeface="汉仪大宋简" panose="02010609000101010101" pitchFamily="49" charset="-122"/>
                  <a:ea typeface="汉仪大宋简" panose="02010609000101010101" pitchFamily="49" charset="-122"/>
                </a:endParaRPr>
              </a:p>
            </p:txBody>
          </p:sp>
        </p:grpSp>
        <p:grpSp>
          <p:nvGrpSpPr>
            <p:cNvPr id="28" name="组合 27"/>
            <p:cNvGrpSpPr/>
            <p:nvPr/>
          </p:nvGrpSpPr>
          <p:grpSpPr>
            <a:xfrm>
              <a:off x="2996264" y="2738032"/>
              <a:ext cx="3589899" cy="2002883"/>
              <a:chOff x="2996264" y="2738032"/>
              <a:chExt cx="3589899" cy="2002883"/>
            </a:xfrm>
          </p:grpSpPr>
          <p:sp>
            <p:nvSpPr>
              <p:cNvPr id="29" name="文本框 28"/>
              <p:cNvSpPr txBox="1"/>
              <p:nvPr/>
            </p:nvSpPr>
            <p:spPr>
              <a:xfrm>
                <a:off x="2996264" y="2738032"/>
                <a:ext cx="3589899" cy="958194"/>
              </a:xfrm>
              <a:prstGeom prst="rect">
                <a:avLst/>
              </a:prstGeom>
              <a:noFill/>
            </p:spPr>
            <p:txBody>
              <a:bodyPr wrap="none" rtlCol="0">
                <a:spAutoFit/>
              </a:bodyPr>
              <a:lstStyle/>
              <a:p>
                <a:pPr algn="ctr"/>
                <a:r>
                  <a:rPr lang="en-US" altLang="zh-CN" sz="1800" dirty="0">
                    <a:solidFill>
                      <a:schemeClr val="tx1">
                        <a:lumMod val="95000"/>
                        <a:lumOff val="5000"/>
                      </a:schemeClr>
                    </a:solidFill>
                    <a:latin typeface="汉仪大宋简" panose="02010609000101010101" pitchFamily="49" charset="-122"/>
                    <a:ea typeface="汉仪大宋简" panose="02010609000101010101" pitchFamily="49" charset="-122"/>
                  </a:rPr>
                  <a:t>CONTENTS</a:t>
                </a:r>
                <a:endParaRPr lang="zh-CN" altLang="en-US" sz="1800" dirty="0">
                  <a:solidFill>
                    <a:schemeClr val="tx1">
                      <a:lumMod val="95000"/>
                      <a:lumOff val="5000"/>
                    </a:schemeClr>
                  </a:solidFill>
                  <a:latin typeface="汉仪大宋简" panose="02010609000101010101" pitchFamily="49" charset="-122"/>
                  <a:ea typeface="汉仪大宋简" panose="02010609000101010101" pitchFamily="49" charset="-122"/>
                </a:endParaRPr>
              </a:p>
            </p:txBody>
          </p:sp>
          <p:sp>
            <p:nvSpPr>
              <p:cNvPr id="30" name="文本框 29"/>
              <p:cNvSpPr txBox="1"/>
              <p:nvPr/>
            </p:nvSpPr>
            <p:spPr>
              <a:xfrm>
                <a:off x="3721333" y="3543172"/>
                <a:ext cx="2076086" cy="1197743"/>
              </a:xfrm>
              <a:prstGeom prst="rect">
                <a:avLst/>
              </a:prstGeom>
              <a:noFill/>
            </p:spPr>
            <p:txBody>
              <a:bodyPr wrap="none" rtlCol="0">
                <a:spAutoFit/>
              </a:bodyPr>
              <a:lstStyle/>
              <a:p>
                <a:pPr algn="ctr"/>
                <a:r>
                  <a:rPr lang="zh-CN" altLang="en-US" sz="2400" dirty="0" smtClean="0">
                    <a:solidFill>
                      <a:schemeClr val="tx1">
                        <a:lumMod val="95000"/>
                        <a:lumOff val="5000"/>
                      </a:schemeClr>
                    </a:solidFill>
                    <a:latin typeface="汉仪大宋简" panose="02010609000101010101" pitchFamily="49" charset="-122"/>
                    <a:ea typeface="汉仪大宋简" panose="02010609000101010101" pitchFamily="49" charset="-122"/>
                  </a:rPr>
                  <a:t>目录</a:t>
                </a:r>
                <a:endParaRPr lang="zh-CN" altLang="en-US" sz="2400" dirty="0">
                  <a:solidFill>
                    <a:schemeClr val="tx1">
                      <a:lumMod val="95000"/>
                      <a:lumOff val="5000"/>
                    </a:schemeClr>
                  </a:solidFill>
                  <a:latin typeface="汉仪大宋简" panose="02010609000101010101" pitchFamily="49" charset="-122"/>
                  <a:ea typeface="汉仪大宋简" panose="02010609000101010101" pitchFamily="49" charset="-122"/>
                </a:endParaRPr>
              </a:p>
            </p:txBody>
          </p:sp>
        </p:grpSp>
      </p:grpSp>
      <p:grpSp>
        <p:nvGrpSpPr>
          <p:cNvPr id="26" name="组合 25"/>
          <p:cNvGrpSpPr/>
          <p:nvPr/>
        </p:nvGrpSpPr>
        <p:grpSpPr>
          <a:xfrm>
            <a:off x="3285380" y="627534"/>
            <a:ext cx="4500648" cy="687803"/>
            <a:chOff x="736575" y="3188469"/>
            <a:chExt cx="8755767" cy="1338084"/>
          </a:xfrm>
        </p:grpSpPr>
        <p:sp>
          <p:nvSpPr>
            <p:cNvPr id="27" name="圆角矩形 26"/>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nvGrpSpPr>
            <p:cNvPr id="31" name="组合 30"/>
            <p:cNvGrpSpPr/>
            <p:nvPr/>
          </p:nvGrpSpPr>
          <p:grpSpPr>
            <a:xfrm>
              <a:off x="736575" y="3188469"/>
              <a:ext cx="1338084" cy="1338084"/>
              <a:chOff x="3567745" y="3971974"/>
              <a:chExt cx="1338084" cy="1338084"/>
            </a:xfrm>
          </p:grpSpPr>
          <p:grpSp>
            <p:nvGrpSpPr>
              <p:cNvPr id="36" name="组合 35"/>
              <p:cNvGrpSpPr/>
              <p:nvPr/>
            </p:nvGrpSpPr>
            <p:grpSpPr>
              <a:xfrm>
                <a:off x="3567745" y="3971974"/>
                <a:ext cx="1338084" cy="1338084"/>
                <a:chOff x="5213600" y="2517129"/>
                <a:chExt cx="2023672" cy="2023672"/>
              </a:xfrm>
            </p:grpSpPr>
            <p:sp>
              <p:nvSpPr>
                <p:cNvPr id="38" name="椭圆 37"/>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sp>
              <p:nvSpPr>
                <p:cNvPr id="39" name="椭圆 38"/>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sp>
            <p:nvSpPr>
              <p:cNvPr id="37" name="椭圆 36"/>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mj-ea"/>
                  <a:ea typeface="+mj-ea"/>
                </a:endParaRPr>
              </a:p>
            </p:txBody>
          </p:sp>
        </p:grpSp>
        <p:sp>
          <p:nvSpPr>
            <p:cNvPr id="32" name="文本框 77"/>
            <p:cNvSpPr txBox="1"/>
            <p:nvPr/>
          </p:nvSpPr>
          <p:spPr>
            <a:xfrm>
              <a:off x="839800" y="3446782"/>
              <a:ext cx="1092551" cy="897645"/>
            </a:xfrm>
            <a:prstGeom prst="rect">
              <a:avLst/>
            </a:prstGeom>
            <a:noFill/>
          </p:spPr>
          <p:txBody>
            <a:bodyPr wrap="square" rtlCol="0">
              <a:spAutoFit/>
            </a:bodyPr>
            <a:lstStyle/>
            <a:p>
              <a:pPr algn="ctr"/>
              <a:r>
                <a:rPr lang="zh-CN" altLang="en-US" sz="1199" dirty="0">
                  <a:solidFill>
                    <a:schemeClr val="bg1"/>
                  </a:solidFill>
                  <a:latin typeface="+mj-ea"/>
                  <a:ea typeface="+mj-ea"/>
                </a:rPr>
                <a:t>年度概述</a:t>
              </a:r>
              <a:endParaRPr lang="en-US" altLang="zh-CN" sz="1199" dirty="0">
                <a:solidFill>
                  <a:schemeClr val="bg1"/>
                </a:solidFill>
                <a:latin typeface="+mj-ea"/>
                <a:ea typeface="+mj-ea"/>
              </a:endParaRPr>
            </a:p>
          </p:txBody>
        </p:sp>
        <p:sp>
          <p:nvSpPr>
            <p:cNvPr id="35" name="TextBox 72"/>
            <p:cNvSpPr txBox="1"/>
            <p:nvPr/>
          </p:nvSpPr>
          <p:spPr>
            <a:xfrm>
              <a:off x="2185185" y="3498406"/>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b="1" kern="0" dirty="0">
                  <a:latin typeface="+mj-ea"/>
                  <a:ea typeface="+mj-ea"/>
                  <a:cs typeface="Arial" pitchFamily="34" charset="0"/>
                </a:rPr>
                <a:t>全年工作概述总结</a:t>
              </a:r>
              <a:endParaRPr lang="en-US" altLang="zh-CN" sz="1799" b="1" kern="0" dirty="0">
                <a:latin typeface="+mj-ea"/>
                <a:ea typeface="+mj-ea"/>
                <a:cs typeface="Arial" pitchFamily="34" charset="0"/>
              </a:endParaRPr>
            </a:p>
          </p:txBody>
        </p:sp>
      </p:grpSp>
      <p:grpSp>
        <p:nvGrpSpPr>
          <p:cNvPr id="40" name="组合 39"/>
          <p:cNvGrpSpPr/>
          <p:nvPr/>
        </p:nvGrpSpPr>
        <p:grpSpPr>
          <a:xfrm>
            <a:off x="3285380" y="1576074"/>
            <a:ext cx="4500648" cy="687803"/>
            <a:chOff x="736575" y="3188469"/>
            <a:chExt cx="8755767" cy="1338084"/>
          </a:xfrm>
        </p:grpSpPr>
        <p:sp>
          <p:nvSpPr>
            <p:cNvPr id="41" name="圆角矩形 40"/>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nvGrpSpPr>
            <p:cNvPr id="42" name="组合 41"/>
            <p:cNvGrpSpPr/>
            <p:nvPr/>
          </p:nvGrpSpPr>
          <p:grpSpPr>
            <a:xfrm>
              <a:off x="736575" y="3188469"/>
              <a:ext cx="1338084" cy="1338084"/>
              <a:chOff x="3567745" y="3971974"/>
              <a:chExt cx="1338084" cy="1338084"/>
            </a:xfrm>
          </p:grpSpPr>
          <p:grpSp>
            <p:nvGrpSpPr>
              <p:cNvPr id="45" name="组合 44"/>
              <p:cNvGrpSpPr/>
              <p:nvPr/>
            </p:nvGrpSpPr>
            <p:grpSpPr>
              <a:xfrm>
                <a:off x="3567745" y="3971974"/>
                <a:ext cx="1338084" cy="1338084"/>
                <a:chOff x="5213600" y="2517129"/>
                <a:chExt cx="2023672" cy="2023672"/>
              </a:xfrm>
            </p:grpSpPr>
            <p:sp>
              <p:nvSpPr>
                <p:cNvPr id="47" name="椭圆 46"/>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sp>
              <p:nvSpPr>
                <p:cNvPr id="48" name="椭圆 47"/>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sp>
            <p:nvSpPr>
              <p:cNvPr id="46" name="椭圆 45"/>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mj-ea"/>
                  <a:ea typeface="+mj-ea"/>
                </a:endParaRPr>
              </a:p>
            </p:txBody>
          </p:sp>
        </p:grpSp>
        <p:sp>
          <p:nvSpPr>
            <p:cNvPr id="43" name="文本框 77"/>
            <p:cNvSpPr txBox="1"/>
            <p:nvPr/>
          </p:nvSpPr>
          <p:spPr>
            <a:xfrm>
              <a:off x="839800" y="3461600"/>
              <a:ext cx="1092551" cy="897645"/>
            </a:xfrm>
            <a:prstGeom prst="rect">
              <a:avLst/>
            </a:prstGeom>
            <a:noFill/>
          </p:spPr>
          <p:txBody>
            <a:bodyPr wrap="square" rtlCol="0">
              <a:spAutoFit/>
            </a:bodyPr>
            <a:lstStyle/>
            <a:p>
              <a:pPr algn="ctr"/>
              <a:r>
                <a:rPr lang="zh-CN" altLang="en-US" sz="1199" dirty="0">
                  <a:solidFill>
                    <a:schemeClr val="bg1"/>
                  </a:solidFill>
                  <a:latin typeface="+mj-ea"/>
                </a:rPr>
                <a:t>完成情况</a:t>
              </a:r>
              <a:endParaRPr lang="en-US" altLang="zh-CN" sz="1199" dirty="0">
                <a:solidFill>
                  <a:schemeClr val="bg1"/>
                </a:solidFill>
                <a:latin typeface="+mj-ea"/>
              </a:endParaRPr>
            </a:p>
          </p:txBody>
        </p:sp>
        <p:sp>
          <p:nvSpPr>
            <p:cNvPr id="44" name="TextBox 72"/>
            <p:cNvSpPr txBox="1"/>
            <p:nvPr/>
          </p:nvSpPr>
          <p:spPr>
            <a:xfrm>
              <a:off x="2261367" y="3619883"/>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b="1" kern="0" dirty="0">
                  <a:latin typeface="+mj-ea"/>
                  <a:cs typeface="Arial" pitchFamily="34" charset="0"/>
                </a:rPr>
                <a:t>今年工作完成情况</a:t>
              </a:r>
              <a:endParaRPr lang="en-US" altLang="zh-CN" sz="1799" b="1" kern="0" dirty="0">
                <a:latin typeface="+mj-ea"/>
                <a:cs typeface="Arial" pitchFamily="34" charset="0"/>
              </a:endParaRPr>
            </a:p>
          </p:txBody>
        </p:sp>
      </p:grpSp>
      <p:grpSp>
        <p:nvGrpSpPr>
          <p:cNvPr id="49" name="组合 48"/>
          <p:cNvGrpSpPr/>
          <p:nvPr/>
        </p:nvGrpSpPr>
        <p:grpSpPr>
          <a:xfrm>
            <a:off x="3285380" y="2524617"/>
            <a:ext cx="4500648" cy="687803"/>
            <a:chOff x="736575" y="3188469"/>
            <a:chExt cx="8755767" cy="1338084"/>
          </a:xfrm>
        </p:grpSpPr>
        <p:sp>
          <p:nvSpPr>
            <p:cNvPr id="50" name="圆角矩形 49"/>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nvGrpSpPr>
            <p:cNvPr id="51" name="组合 50"/>
            <p:cNvGrpSpPr/>
            <p:nvPr/>
          </p:nvGrpSpPr>
          <p:grpSpPr>
            <a:xfrm>
              <a:off x="736575" y="3188469"/>
              <a:ext cx="1338084" cy="1338084"/>
              <a:chOff x="3567745" y="3971974"/>
              <a:chExt cx="1338084" cy="1338084"/>
            </a:xfrm>
          </p:grpSpPr>
          <p:grpSp>
            <p:nvGrpSpPr>
              <p:cNvPr id="54" name="组合 53"/>
              <p:cNvGrpSpPr/>
              <p:nvPr/>
            </p:nvGrpSpPr>
            <p:grpSpPr>
              <a:xfrm>
                <a:off x="3567745" y="3971974"/>
                <a:ext cx="1338084" cy="1338084"/>
                <a:chOff x="5213600" y="2517129"/>
                <a:chExt cx="2023672" cy="2023672"/>
              </a:xfrm>
            </p:grpSpPr>
            <p:sp>
              <p:nvSpPr>
                <p:cNvPr id="56" name="椭圆 55"/>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sp>
              <p:nvSpPr>
                <p:cNvPr id="57" name="椭圆 56"/>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sp>
            <p:nvSpPr>
              <p:cNvPr id="55" name="椭圆 54"/>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mj-ea"/>
                  <a:ea typeface="+mj-ea"/>
                </a:endParaRPr>
              </a:p>
            </p:txBody>
          </p:sp>
        </p:grpSp>
        <p:sp>
          <p:nvSpPr>
            <p:cNvPr id="52" name="文本框 77"/>
            <p:cNvSpPr txBox="1"/>
            <p:nvPr/>
          </p:nvSpPr>
          <p:spPr>
            <a:xfrm>
              <a:off x="789028" y="3406935"/>
              <a:ext cx="1092551" cy="897645"/>
            </a:xfrm>
            <a:prstGeom prst="rect">
              <a:avLst/>
            </a:prstGeom>
            <a:noFill/>
          </p:spPr>
          <p:txBody>
            <a:bodyPr wrap="square" rtlCol="0">
              <a:spAutoFit/>
            </a:bodyPr>
            <a:lstStyle/>
            <a:p>
              <a:pPr algn="ctr"/>
              <a:r>
                <a:rPr lang="zh-CN" altLang="en-US" sz="1199" dirty="0">
                  <a:solidFill>
                    <a:schemeClr val="bg1"/>
                  </a:solidFill>
                  <a:latin typeface="+mj-ea"/>
                </a:rPr>
                <a:t>存在不足</a:t>
              </a:r>
              <a:endParaRPr lang="en-US" altLang="zh-CN" sz="1199" dirty="0">
                <a:solidFill>
                  <a:schemeClr val="bg1"/>
                </a:solidFill>
                <a:latin typeface="+mj-ea"/>
              </a:endParaRPr>
            </a:p>
          </p:txBody>
        </p:sp>
        <p:sp>
          <p:nvSpPr>
            <p:cNvPr id="53" name="TextBox 72"/>
            <p:cNvSpPr txBox="1"/>
            <p:nvPr/>
          </p:nvSpPr>
          <p:spPr>
            <a:xfrm>
              <a:off x="2261367" y="3619883"/>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b="1" kern="0" dirty="0">
                  <a:latin typeface="+mj-ea"/>
                  <a:ea typeface="+mj-ea"/>
                  <a:cs typeface="Arial" pitchFamily="34" charset="0"/>
                </a:rPr>
                <a:t>工作中存在的不足</a:t>
              </a:r>
              <a:endParaRPr lang="en-US" altLang="zh-CN" sz="1799" b="1" kern="0" dirty="0">
                <a:latin typeface="+mj-ea"/>
                <a:ea typeface="+mj-ea"/>
                <a:cs typeface="Arial" pitchFamily="34" charset="0"/>
              </a:endParaRPr>
            </a:p>
          </p:txBody>
        </p:sp>
      </p:grpSp>
      <p:grpSp>
        <p:nvGrpSpPr>
          <p:cNvPr id="58" name="组合 57"/>
          <p:cNvGrpSpPr/>
          <p:nvPr/>
        </p:nvGrpSpPr>
        <p:grpSpPr>
          <a:xfrm>
            <a:off x="3285380" y="3473160"/>
            <a:ext cx="4500648" cy="687803"/>
            <a:chOff x="736575" y="3188469"/>
            <a:chExt cx="8755767" cy="1338084"/>
          </a:xfrm>
        </p:grpSpPr>
        <p:sp>
          <p:nvSpPr>
            <p:cNvPr id="59" name="圆角矩形 58"/>
            <p:cNvSpPr/>
            <p:nvPr/>
          </p:nvSpPr>
          <p:spPr>
            <a:xfrm flipH="1">
              <a:off x="1020576" y="3307962"/>
              <a:ext cx="8471766" cy="1132577"/>
            </a:xfrm>
            <a:prstGeom prst="roundRect">
              <a:avLst>
                <a:gd name="adj" fmla="val 50000"/>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nvGrpSpPr>
            <p:cNvPr id="60" name="组合 59"/>
            <p:cNvGrpSpPr/>
            <p:nvPr/>
          </p:nvGrpSpPr>
          <p:grpSpPr>
            <a:xfrm>
              <a:off x="736575" y="3188469"/>
              <a:ext cx="1338084" cy="1338084"/>
              <a:chOff x="3567745" y="3971974"/>
              <a:chExt cx="1338084" cy="1338084"/>
            </a:xfrm>
          </p:grpSpPr>
          <p:grpSp>
            <p:nvGrpSpPr>
              <p:cNvPr id="63" name="组合 62"/>
              <p:cNvGrpSpPr/>
              <p:nvPr/>
            </p:nvGrpSpPr>
            <p:grpSpPr>
              <a:xfrm>
                <a:off x="3567745" y="3971974"/>
                <a:ext cx="1338084" cy="1338084"/>
                <a:chOff x="5213600" y="2517129"/>
                <a:chExt cx="2023672" cy="2023672"/>
              </a:xfrm>
            </p:grpSpPr>
            <p:sp>
              <p:nvSpPr>
                <p:cNvPr id="65" name="椭圆 64"/>
                <p:cNvSpPr/>
                <p:nvPr/>
              </p:nvSpPr>
              <p:spPr>
                <a:xfrm>
                  <a:off x="5213600" y="2517129"/>
                  <a:ext cx="2023672" cy="2023672"/>
                </a:xfrm>
                <a:prstGeom prst="ellipse">
                  <a:avLst/>
                </a:prstGeom>
                <a:gradFill flip="none" rotWithShape="1">
                  <a:gsLst>
                    <a:gs pos="0">
                      <a:schemeClr val="bg1"/>
                    </a:gs>
                    <a:gs pos="100000">
                      <a:srgbClr val="E0E0E0"/>
                    </a:gs>
                  </a:gsLst>
                  <a:lin ang="5400000" scaled="1"/>
                  <a:tileRect/>
                </a:gradFill>
                <a:ln>
                  <a:noFill/>
                </a:ln>
                <a:effectLst>
                  <a:outerShdw blurRad="279400" dist="2540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sp>
              <p:nvSpPr>
                <p:cNvPr id="66" name="椭圆 65"/>
                <p:cNvSpPr/>
                <p:nvPr/>
              </p:nvSpPr>
              <p:spPr>
                <a:xfrm>
                  <a:off x="5260739" y="2564268"/>
                  <a:ext cx="1929394" cy="1929394"/>
                </a:xfrm>
                <a:prstGeom prst="ellipse">
                  <a:avLst/>
                </a:prstGeom>
                <a:gradFill flip="none" rotWithShape="1">
                  <a:gsLst>
                    <a:gs pos="0">
                      <a:schemeClr val="bg1"/>
                    </a:gs>
                    <a:gs pos="100000">
                      <a:srgbClr val="DDDEDD"/>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latin typeface="+mj-ea"/>
                    <a:ea typeface="+mj-ea"/>
                  </a:endParaRPr>
                </a:p>
              </p:txBody>
            </p:sp>
          </p:grpSp>
          <p:sp>
            <p:nvSpPr>
              <p:cNvPr id="64" name="椭圆 63"/>
              <p:cNvSpPr/>
              <p:nvPr/>
            </p:nvSpPr>
            <p:spPr>
              <a:xfrm>
                <a:off x="3695022" y="4099252"/>
                <a:ext cx="1083527" cy="1083527"/>
              </a:xfrm>
              <a:prstGeom prst="ellipse">
                <a:avLst/>
              </a:prstGeom>
              <a:solidFill>
                <a:schemeClr val="accent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799">
                  <a:latin typeface="+mj-ea"/>
                  <a:ea typeface="+mj-ea"/>
                </a:endParaRPr>
              </a:p>
            </p:txBody>
          </p:sp>
        </p:grpSp>
        <p:sp>
          <p:nvSpPr>
            <p:cNvPr id="61" name="文本框 77"/>
            <p:cNvSpPr txBox="1"/>
            <p:nvPr/>
          </p:nvSpPr>
          <p:spPr>
            <a:xfrm>
              <a:off x="839800" y="3446782"/>
              <a:ext cx="1092551" cy="897645"/>
            </a:xfrm>
            <a:prstGeom prst="rect">
              <a:avLst/>
            </a:prstGeom>
            <a:noFill/>
          </p:spPr>
          <p:txBody>
            <a:bodyPr wrap="square" rtlCol="0">
              <a:spAutoFit/>
            </a:bodyPr>
            <a:lstStyle/>
            <a:p>
              <a:pPr algn="ctr"/>
              <a:r>
                <a:rPr lang="zh-CN" altLang="en-US" sz="1199" dirty="0">
                  <a:solidFill>
                    <a:schemeClr val="bg1"/>
                  </a:solidFill>
                  <a:latin typeface="+mj-ea"/>
                </a:rPr>
                <a:t>明年计划</a:t>
              </a:r>
              <a:endParaRPr lang="en-US" altLang="zh-CN" sz="1199" dirty="0">
                <a:solidFill>
                  <a:schemeClr val="bg1"/>
                </a:solidFill>
                <a:latin typeface="+mj-ea"/>
              </a:endParaRPr>
            </a:p>
          </p:txBody>
        </p:sp>
        <p:sp>
          <p:nvSpPr>
            <p:cNvPr id="62" name="TextBox 72"/>
            <p:cNvSpPr txBox="1"/>
            <p:nvPr/>
          </p:nvSpPr>
          <p:spPr>
            <a:xfrm>
              <a:off x="2261367" y="3498406"/>
              <a:ext cx="5905245" cy="71826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685502">
                <a:defRPr/>
              </a:pPr>
              <a:r>
                <a:rPr lang="zh-CN" altLang="en-US" sz="1799" b="1" kern="0" dirty="0">
                  <a:latin typeface="+mj-ea"/>
                  <a:ea typeface="+mj-ea"/>
                  <a:cs typeface="Arial" pitchFamily="34" charset="0"/>
                </a:rPr>
                <a:t>明年工作计划展望</a:t>
              </a:r>
              <a:endParaRPr lang="en-US" altLang="zh-CN" sz="1799" b="1" kern="0" dirty="0">
                <a:latin typeface="+mj-ea"/>
                <a:ea typeface="+mj-ea"/>
                <a:cs typeface="Arial" pitchFamily="34" charset="0"/>
              </a:endParaRPr>
            </a:p>
          </p:txBody>
        </p:sp>
      </p:grpSp>
      <p:pic>
        <p:nvPicPr>
          <p:cNvPr id="67" name="图片 66"/>
          <p:cNvPicPr>
            <a:picLocks noChangeAspect="1"/>
          </p:cNvPicPr>
          <p:nvPr/>
        </p:nvPicPr>
        <p:blipFill rotWithShape="1">
          <a:blip r:embed="rId3"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3377747938"/>
      </p:ext>
    </p:extLst>
  </p:cSld>
  <p:clrMapOvr>
    <a:masterClrMapping/>
  </p:clrMapOvr>
  <mc:AlternateContent xmlns:mc="http://schemas.openxmlformats.org/markup-compatibility/2006" xmlns:p14="http://schemas.microsoft.com/office/powerpoint/2010/main">
    <mc:Choice Requires="p14">
      <p:transition spd="slow" p14:dur="2000" advClick="0" advTm="4000"/>
    </mc:Choice>
    <mc:Fallback xmlns="">
      <p:transition spd="slow" advClick="0" advTm="4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2" presetClass="entr" presetSubtype="2"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additive="base">
                                        <p:cTn id="13" dur="500" fill="hold"/>
                                        <p:tgtEl>
                                          <p:spTgt spid="26"/>
                                        </p:tgtEl>
                                        <p:attrNameLst>
                                          <p:attrName>ppt_x</p:attrName>
                                        </p:attrNameLst>
                                      </p:cBhvr>
                                      <p:tavLst>
                                        <p:tav tm="0">
                                          <p:val>
                                            <p:strVal val="1+#ppt_w/2"/>
                                          </p:val>
                                        </p:tav>
                                        <p:tav tm="100000">
                                          <p:val>
                                            <p:strVal val="#ppt_x"/>
                                          </p:val>
                                        </p:tav>
                                      </p:tavLst>
                                    </p:anim>
                                    <p:anim calcmode="lin" valueType="num">
                                      <p:cBhvr additive="base">
                                        <p:cTn id="14" dur="500" fill="hold"/>
                                        <p:tgtEl>
                                          <p:spTgt spid="2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2" fill="hold" nodeType="afterEffect">
                                  <p:stCondLst>
                                    <p:cond delay="0"/>
                                  </p:stCondLst>
                                  <p:childTnLst>
                                    <p:set>
                                      <p:cBhvr>
                                        <p:cTn id="17" dur="1" fill="hold">
                                          <p:stCondLst>
                                            <p:cond delay="0"/>
                                          </p:stCondLst>
                                        </p:cTn>
                                        <p:tgtEl>
                                          <p:spTgt spid="40"/>
                                        </p:tgtEl>
                                        <p:attrNameLst>
                                          <p:attrName>style.visibility</p:attrName>
                                        </p:attrNameLst>
                                      </p:cBhvr>
                                      <p:to>
                                        <p:strVal val="visible"/>
                                      </p:to>
                                    </p:set>
                                    <p:anim calcmode="lin" valueType="num">
                                      <p:cBhvr additive="base">
                                        <p:cTn id="18" dur="500" fill="hold"/>
                                        <p:tgtEl>
                                          <p:spTgt spid="40"/>
                                        </p:tgtEl>
                                        <p:attrNameLst>
                                          <p:attrName>ppt_x</p:attrName>
                                        </p:attrNameLst>
                                      </p:cBhvr>
                                      <p:tavLst>
                                        <p:tav tm="0">
                                          <p:val>
                                            <p:strVal val="1+#ppt_w/2"/>
                                          </p:val>
                                        </p:tav>
                                        <p:tav tm="100000">
                                          <p:val>
                                            <p:strVal val="#ppt_x"/>
                                          </p:val>
                                        </p:tav>
                                      </p:tavLst>
                                    </p:anim>
                                    <p:anim calcmode="lin" valueType="num">
                                      <p:cBhvr additive="base">
                                        <p:cTn id="19" dur="500" fill="hold"/>
                                        <p:tgtEl>
                                          <p:spTgt spid="40"/>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 calcmode="lin" valueType="num">
                                      <p:cBhvr additive="base">
                                        <p:cTn id="23" dur="500" fill="hold"/>
                                        <p:tgtEl>
                                          <p:spTgt spid="49"/>
                                        </p:tgtEl>
                                        <p:attrNameLst>
                                          <p:attrName>ppt_x</p:attrName>
                                        </p:attrNameLst>
                                      </p:cBhvr>
                                      <p:tavLst>
                                        <p:tav tm="0">
                                          <p:val>
                                            <p:strVal val="1+#ppt_w/2"/>
                                          </p:val>
                                        </p:tav>
                                        <p:tav tm="100000">
                                          <p:val>
                                            <p:strVal val="#ppt_x"/>
                                          </p:val>
                                        </p:tav>
                                      </p:tavLst>
                                    </p:anim>
                                    <p:anim calcmode="lin" valueType="num">
                                      <p:cBhvr additive="base">
                                        <p:cTn id="24" dur="500" fill="hold"/>
                                        <p:tgtEl>
                                          <p:spTgt spid="4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 presetClass="entr" presetSubtype="2" fill="hold" nodeType="after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500" fill="hold"/>
                                        <p:tgtEl>
                                          <p:spTgt spid="58"/>
                                        </p:tgtEl>
                                        <p:attrNameLst>
                                          <p:attrName>ppt_x</p:attrName>
                                        </p:attrNameLst>
                                      </p:cBhvr>
                                      <p:tavLst>
                                        <p:tav tm="0">
                                          <p:val>
                                            <p:strVal val="1+#ppt_w/2"/>
                                          </p:val>
                                        </p:tav>
                                        <p:tav tm="100000">
                                          <p:val>
                                            <p:strVal val="#ppt_x"/>
                                          </p:val>
                                        </p:tav>
                                      </p:tavLst>
                                    </p:anim>
                                    <p:anim calcmode="lin" valueType="num">
                                      <p:cBhvr additive="base">
                                        <p:cTn id="29" dur="500" fill="hold"/>
                                        <p:tgtEl>
                                          <p:spTgt spid="58"/>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42" presetClass="entr" presetSubtype="0" fill="hold" nodeType="afterEffect">
                                  <p:stCondLst>
                                    <p:cond delay="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3" name="图片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874" y="1438"/>
            <a:ext cx="9140126" cy="5141319"/>
          </a:xfrm>
          <a:prstGeom prst="rect">
            <a:avLst/>
          </a:prstGeom>
        </p:spPr>
      </p:pic>
      <p:grpSp>
        <p:nvGrpSpPr>
          <p:cNvPr id="64" name="组合 63"/>
          <p:cNvGrpSpPr/>
          <p:nvPr/>
        </p:nvGrpSpPr>
        <p:grpSpPr>
          <a:xfrm>
            <a:off x="1173539" y="757053"/>
            <a:ext cx="7069312" cy="3481498"/>
            <a:chOff x="1358950" y="1173758"/>
            <a:chExt cx="7072312" cy="3482975"/>
          </a:xfrm>
        </p:grpSpPr>
        <p:sp>
          <p:nvSpPr>
            <p:cNvPr id="65" name="Freeform 5"/>
            <p:cNvSpPr>
              <a:spLocks/>
            </p:cNvSpPr>
            <p:nvPr/>
          </p:nvSpPr>
          <p:spPr bwMode="auto">
            <a:xfrm>
              <a:off x="1358950" y="1173758"/>
              <a:ext cx="7072312" cy="3482975"/>
            </a:xfrm>
            <a:custGeom>
              <a:avLst/>
              <a:gdLst>
                <a:gd name="T0" fmla="*/ 97 w 9549"/>
                <a:gd name="T1" fmla="*/ 0 h 4700"/>
                <a:gd name="T2" fmla="*/ 9452 w 9549"/>
                <a:gd name="T3" fmla="*/ 0 h 4700"/>
                <a:gd name="T4" fmla="*/ 9549 w 9549"/>
                <a:gd name="T5" fmla="*/ 97 h 4700"/>
                <a:gd name="T6" fmla="*/ 9549 w 9549"/>
                <a:gd name="T7" fmla="*/ 4603 h 4700"/>
                <a:gd name="T8" fmla="*/ 9452 w 9549"/>
                <a:gd name="T9" fmla="*/ 4700 h 4700"/>
                <a:gd name="T10" fmla="*/ 97 w 9549"/>
                <a:gd name="T11" fmla="*/ 4700 h 4700"/>
                <a:gd name="T12" fmla="*/ 0 w 9549"/>
                <a:gd name="T13" fmla="*/ 4603 h 4700"/>
                <a:gd name="T14" fmla="*/ 0 w 9549"/>
                <a:gd name="T15" fmla="*/ 97 h 4700"/>
                <a:gd name="T16" fmla="*/ 97 w 9549"/>
                <a:gd name="T17" fmla="*/ 0 h 4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549" h="4700">
                  <a:moveTo>
                    <a:pt x="97" y="0"/>
                  </a:moveTo>
                  <a:lnTo>
                    <a:pt x="9452" y="0"/>
                  </a:lnTo>
                  <a:cubicBezTo>
                    <a:pt x="9505" y="0"/>
                    <a:pt x="9549" y="43"/>
                    <a:pt x="9549" y="97"/>
                  </a:cubicBezTo>
                  <a:lnTo>
                    <a:pt x="9549" y="4603"/>
                  </a:lnTo>
                  <a:cubicBezTo>
                    <a:pt x="9549" y="4656"/>
                    <a:pt x="9505" y="4700"/>
                    <a:pt x="9452" y="4700"/>
                  </a:cubicBezTo>
                  <a:lnTo>
                    <a:pt x="97" y="4700"/>
                  </a:lnTo>
                  <a:cubicBezTo>
                    <a:pt x="44" y="4700"/>
                    <a:pt x="0" y="4656"/>
                    <a:pt x="0" y="4603"/>
                  </a:cubicBezTo>
                  <a:lnTo>
                    <a:pt x="0" y="97"/>
                  </a:lnTo>
                  <a:cubicBezTo>
                    <a:pt x="0" y="43"/>
                    <a:pt x="44" y="0"/>
                    <a:pt x="97" y="0"/>
                  </a:cubicBez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99"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6" name="Freeform 8"/>
            <p:cNvSpPr>
              <a:spLocks/>
            </p:cNvSpPr>
            <p:nvPr/>
          </p:nvSpPr>
          <p:spPr bwMode="auto">
            <a:xfrm>
              <a:off x="7851825" y="4077295"/>
              <a:ext cx="579437" cy="579438"/>
            </a:xfrm>
            <a:custGeom>
              <a:avLst/>
              <a:gdLst>
                <a:gd name="T0" fmla="*/ 782 w 782"/>
                <a:gd name="T1" fmla="*/ 0 h 782"/>
                <a:gd name="T2" fmla="*/ 782 w 782"/>
                <a:gd name="T3" fmla="*/ 685 h 782"/>
                <a:gd name="T4" fmla="*/ 685 w 782"/>
                <a:gd name="T5" fmla="*/ 782 h 782"/>
                <a:gd name="T6" fmla="*/ 0 w 782"/>
                <a:gd name="T7" fmla="*/ 782 h 782"/>
                <a:gd name="T8" fmla="*/ 782 w 782"/>
                <a:gd name="T9" fmla="*/ 0 h 782"/>
              </a:gdLst>
              <a:ahLst/>
              <a:cxnLst>
                <a:cxn ang="0">
                  <a:pos x="T0" y="T1"/>
                </a:cxn>
                <a:cxn ang="0">
                  <a:pos x="T2" y="T3"/>
                </a:cxn>
                <a:cxn ang="0">
                  <a:pos x="T4" y="T5"/>
                </a:cxn>
                <a:cxn ang="0">
                  <a:pos x="T6" y="T7"/>
                </a:cxn>
                <a:cxn ang="0">
                  <a:pos x="T8" y="T9"/>
                </a:cxn>
              </a:cxnLst>
              <a:rect l="0" t="0" r="r" b="b"/>
              <a:pathLst>
                <a:path w="782" h="782">
                  <a:moveTo>
                    <a:pt x="782" y="0"/>
                  </a:moveTo>
                  <a:lnTo>
                    <a:pt x="782" y="685"/>
                  </a:lnTo>
                  <a:cubicBezTo>
                    <a:pt x="782" y="738"/>
                    <a:pt x="738" y="782"/>
                    <a:pt x="685" y="782"/>
                  </a:cubicBezTo>
                  <a:lnTo>
                    <a:pt x="0" y="782"/>
                  </a:lnTo>
                  <a:lnTo>
                    <a:pt x="782" y="0"/>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grpSp>
      <p:sp>
        <p:nvSpPr>
          <p:cNvPr id="67" name="Freeform 6"/>
          <p:cNvSpPr>
            <a:spLocks/>
          </p:cNvSpPr>
          <p:nvPr/>
        </p:nvSpPr>
        <p:spPr bwMode="auto">
          <a:xfrm>
            <a:off x="1075155" y="555526"/>
            <a:ext cx="2421498" cy="193593"/>
          </a:xfrm>
          <a:custGeom>
            <a:avLst/>
            <a:gdLst>
              <a:gd name="T0" fmla="*/ 249 w 3270"/>
              <a:gd name="T1" fmla="*/ 261 h 261"/>
              <a:gd name="T2" fmla="*/ 3270 w 3270"/>
              <a:gd name="T3" fmla="*/ 261 h 261"/>
              <a:gd name="T4" fmla="*/ 3022 w 3270"/>
              <a:gd name="T5" fmla="*/ 0 h 261"/>
              <a:gd name="T6" fmla="*/ 0 w 3270"/>
              <a:gd name="T7" fmla="*/ 0 h 261"/>
              <a:gd name="T8" fmla="*/ 249 w 3270"/>
              <a:gd name="T9" fmla="*/ 261 h 261"/>
            </a:gdLst>
            <a:ahLst/>
            <a:cxnLst>
              <a:cxn ang="0">
                <a:pos x="T0" y="T1"/>
              </a:cxn>
              <a:cxn ang="0">
                <a:pos x="T2" y="T3"/>
              </a:cxn>
              <a:cxn ang="0">
                <a:pos x="T4" y="T5"/>
              </a:cxn>
              <a:cxn ang="0">
                <a:pos x="T6" y="T7"/>
              </a:cxn>
              <a:cxn ang="0">
                <a:pos x="T8" y="T9"/>
              </a:cxn>
            </a:cxnLst>
            <a:rect l="0" t="0" r="r" b="b"/>
            <a:pathLst>
              <a:path w="3270" h="261">
                <a:moveTo>
                  <a:pt x="249" y="261"/>
                </a:moveTo>
                <a:lnTo>
                  <a:pt x="3270" y="261"/>
                </a:lnTo>
                <a:lnTo>
                  <a:pt x="3022" y="0"/>
                </a:lnTo>
                <a:lnTo>
                  <a:pt x="0" y="0"/>
                </a:lnTo>
                <a:lnTo>
                  <a:pt x="249" y="261"/>
                </a:lnTo>
                <a:close/>
              </a:path>
            </a:pathLst>
          </a:custGeom>
          <a:solidFill>
            <a:schemeClr val="accent1"/>
          </a:solidFill>
          <a:ln>
            <a:noFill/>
          </a:ln>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68" name="Freeform 7"/>
          <p:cNvSpPr>
            <a:spLocks/>
          </p:cNvSpPr>
          <p:nvPr/>
        </p:nvSpPr>
        <p:spPr bwMode="auto">
          <a:xfrm>
            <a:off x="1075155" y="555526"/>
            <a:ext cx="2237426" cy="1553504"/>
          </a:xfrm>
          <a:custGeom>
            <a:avLst/>
            <a:gdLst>
              <a:gd name="T0" fmla="*/ 3022 w 3022"/>
              <a:gd name="T1" fmla="*/ 0 h 2098"/>
              <a:gd name="T2" fmla="*/ 0 w 3022"/>
              <a:gd name="T3" fmla="*/ 0 h 2098"/>
              <a:gd name="T4" fmla="*/ 0 w 3022"/>
              <a:gd name="T5" fmla="*/ 2098 h 2098"/>
              <a:gd name="T6" fmla="*/ 2165 w 3022"/>
              <a:gd name="T7" fmla="*/ 2098 h 2098"/>
              <a:gd name="T8" fmla="*/ 3022 w 3022"/>
              <a:gd name="T9" fmla="*/ 0 h 2098"/>
            </a:gdLst>
            <a:ahLst/>
            <a:cxnLst>
              <a:cxn ang="0">
                <a:pos x="T0" y="T1"/>
              </a:cxn>
              <a:cxn ang="0">
                <a:pos x="T2" y="T3"/>
              </a:cxn>
              <a:cxn ang="0">
                <a:pos x="T4" y="T5"/>
              </a:cxn>
              <a:cxn ang="0">
                <a:pos x="T6" y="T7"/>
              </a:cxn>
              <a:cxn ang="0">
                <a:pos x="T8" y="T9"/>
              </a:cxn>
            </a:cxnLst>
            <a:rect l="0" t="0" r="r" b="b"/>
            <a:pathLst>
              <a:path w="3022" h="2098">
                <a:moveTo>
                  <a:pt x="3022" y="0"/>
                </a:moveTo>
                <a:lnTo>
                  <a:pt x="0" y="0"/>
                </a:lnTo>
                <a:lnTo>
                  <a:pt x="0" y="2098"/>
                </a:lnTo>
                <a:lnTo>
                  <a:pt x="2165" y="2098"/>
                </a:lnTo>
                <a:lnTo>
                  <a:pt x="3022" y="0"/>
                </a:lnTo>
                <a:close/>
              </a:path>
            </a:pathLst>
          </a:custGeom>
          <a:solidFill>
            <a:schemeClr val="accent1"/>
          </a:solid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99"/>
          </a:p>
        </p:txBody>
      </p:sp>
      <p:sp>
        <p:nvSpPr>
          <p:cNvPr id="69" name="Freeform 9"/>
          <p:cNvSpPr>
            <a:spLocks noEditPoints="1"/>
          </p:cNvSpPr>
          <p:nvPr/>
        </p:nvSpPr>
        <p:spPr bwMode="auto">
          <a:xfrm>
            <a:off x="7965157" y="3984659"/>
            <a:ext cx="198353" cy="198353"/>
          </a:xfrm>
          <a:custGeom>
            <a:avLst/>
            <a:gdLst>
              <a:gd name="T0" fmla="*/ 146 w 268"/>
              <a:gd name="T1" fmla="*/ 226 h 268"/>
              <a:gd name="T2" fmla="*/ 125 w 268"/>
              <a:gd name="T3" fmla="*/ 209 h 268"/>
              <a:gd name="T4" fmla="*/ 177 w 268"/>
              <a:gd name="T5" fmla="*/ 148 h 268"/>
              <a:gd name="T6" fmla="*/ 43 w 268"/>
              <a:gd name="T7" fmla="*/ 148 h 268"/>
              <a:gd name="T8" fmla="*/ 43 w 268"/>
              <a:gd name="T9" fmla="*/ 120 h 268"/>
              <a:gd name="T10" fmla="*/ 177 w 268"/>
              <a:gd name="T11" fmla="*/ 120 h 268"/>
              <a:gd name="T12" fmla="*/ 125 w 268"/>
              <a:gd name="T13" fmla="*/ 60 h 268"/>
              <a:gd name="T14" fmla="*/ 146 w 268"/>
              <a:gd name="T15" fmla="*/ 42 h 268"/>
              <a:gd name="T16" fmla="*/ 224 w 268"/>
              <a:gd name="T17" fmla="*/ 134 h 268"/>
              <a:gd name="T18" fmla="*/ 146 w 268"/>
              <a:gd name="T19" fmla="*/ 226 h 268"/>
              <a:gd name="T20" fmla="*/ 134 w 268"/>
              <a:gd name="T21" fmla="*/ 0 h 268"/>
              <a:gd name="T22" fmla="*/ 268 w 268"/>
              <a:gd name="T23" fmla="*/ 134 h 268"/>
              <a:gd name="T24" fmla="*/ 134 w 268"/>
              <a:gd name="T25" fmla="*/ 268 h 268"/>
              <a:gd name="T26" fmla="*/ 0 w 268"/>
              <a:gd name="T27" fmla="*/ 134 h 268"/>
              <a:gd name="T28" fmla="*/ 134 w 268"/>
              <a:gd name="T29" fmla="*/ 0 h 268"/>
              <a:gd name="T30" fmla="*/ 134 w 268"/>
              <a:gd name="T31" fmla="*/ 17 h 268"/>
              <a:gd name="T32" fmla="*/ 250 w 268"/>
              <a:gd name="T33" fmla="*/ 134 h 268"/>
              <a:gd name="T34" fmla="*/ 134 w 268"/>
              <a:gd name="T35" fmla="*/ 251 h 268"/>
              <a:gd name="T36" fmla="*/ 17 w 268"/>
              <a:gd name="T37" fmla="*/ 134 h 268"/>
              <a:gd name="T38" fmla="*/ 134 w 268"/>
              <a:gd name="T39" fmla="*/ 17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8" h="268">
                <a:moveTo>
                  <a:pt x="146" y="226"/>
                </a:moveTo>
                <a:lnTo>
                  <a:pt x="125" y="209"/>
                </a:lnTo>
                <a:lnTo>
                  <a:pt x="177" y="148"/>
                </a:lnTo>
                <a:lnTo>
                  <a:pt x="43" y="148"/>
                </a:lnTo>
                <a:lnTo>
                  <a:pt x="43" y="120"/>
                </a:lnTo>
                <a:lnTo>
                  <a:pt x="177" y="120"/>
                </a:lnTo>
                <a:lnTo>
                  <a:pt x="125" y="60"/>
                </a:lnTo>
                <a:lnTo>
                  <a:pt x="146" y="42"/>
                </a:lnTo>
                <a:lnTo>
                  <a:pt x="224" y="134"/>
                </a:lnTo>
                <a:lnTo>
                  <a:pt x="146" y="226"/>
                </a:lnTo>
                <a:close/>
                <a:moveTo>
                  <a:pt x="134" y="0"/>
                </a:moveTo>
                <a:cubicBezTo>
                  <a:pt x="208" y="0"/>
                  <a:pt x="268" y="60"/>
                  <a:pt x="268" y="134"/>
                </a:cubicBezTo>
                <a:cubicBezTo>
                  <a:pt x="268" y="208"/>
                  <a:pt x="208" y="268"/>
                  <a:pt x="134" y="268"/>
                </a:cubicBezTo>
                <a:cubicBezTo>
                  <a:pt x="60" y="268"/>
                  <a:pt x="0" y="208"/>
                  <a:pt x="0" y="134"/>
                </a:cubicBezTo>
                <a:cubicBezTo>
                  <a:pt x="0" y="60"/>
                  <a:pt x="60" y="0"/>
                  <a:pt x="134" y="0"/>
                </a:cubicBezTo>
                <a:close/>
                <a:moveTo>
                  <a:pt x="134" y="17"/>
                </a:moveTo>
                <a:cubicBezTo>
                  <a:pt x="198" y="17"/>
                  <a:pt x="250" y="70"/>
                  <a:pt x="250" y="134"/>
                </a:cubicBezTo>
                <a:cubicBezTo>
                  <a:pt x="250" y="199"/>
                  <a:pt x="198" y="251"/>
                  <a:pt x="134" y="251"/>
                </a:cubicBezTo>
                <a:cubicBezTo>
                  <a:pt x="69" y="251"/>
                  <a:pt x="17" y="199"/>
                  <a:pt x="17" y="134"/>
                </a:cubicBezTo>
                <a:cubicBezTo>
                  <a:pt x="17" y="70"/>
                  <a:pt x="69" y="17"/>
                  <a:pt x="134" y="1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01" tIns="45701" rIns="91401" bIns="45701" numCol="1" anchor="t" anchorCtr="0" compatLnSpc="1">
            <a:prstTxWarp prst="textNoShape">
              <a:avLst/>
            </a:prstTxWarp>
          </a:bodyPr>
          <a:lstStyle/>
          <a:p>
            <a:endParaRPr lang="zh-CN" altLang="en-US" sz="2399">
              <a:solidFill>
                <a:srgbClr val="FEAE01"/>
              </a:solidFill>
              <a:latin typeface="微软雅黑" panose="020B0503020204020204" pitchFamily="34" charset="-122"/>
              <a:ea typeface="微软雅黑" panose="020B0503020204020204" pitchFamily="34" charset="-122"/>
            </a:endParaRPr>
          </a:p>
        </p:txBody>
      </p:sp>
      <p:sp>
        <p:nvSpPr>
          <p:cNvPr id="70" name="TextBox 69"/>
          <p:cNvSpPr txBox="1"/>
          <p:nvPr/>
        </p:nvSpPr>
        <p:spPr>
          <a:xfrm>
            <a:off x="1684773" y="720753"/>
            <a:ext cx="698496" cy="1322991"/>
          </a:xfrm>
          <a:prstGeom prst="rect">
            <a:avLst/>
          </a:prstGeom>
          <a:noFill/>
        </p:spPr>
        <p:txBody>
          <a:bodyPr wrap="square" rtlCol="0">
            <a:spAutoFit/>
          </a:bodyPr>
          <a:lstStyle/>
          <a:p>
            <a:r>
              <a:rPr lang="en-US" altLang="zh-CN" sz="7997" dirty="0">
                <a:solidFill>
                  <a:srgbClr val="F8F8F8"/>
                </a:solidFill>
                <a:latin typeface="微软雅黑" panose="020B0503020204020204" pitchFamily="34" charset="-122"/>
                <a:ea typeface="微软雅黑" panose="020B0503020204020204" pitchFamily="34" charset="-122"/>
              </a:rPr>
              <a:t>1</a:t>
            </a:r>
            <a:endParaRPr lang="zh-CN" altLang="en-US" sz="7997" dirty="0">
              <a:solidFill>
                <a:srgbClr val="F8F8F8"/>
              </a:solidFill>
              <a:latin typeface="微软雅黑" panose="020B0503020204020204" pitchFamily="34" charset="-122"/>
              <a:ea typeface="微软雅黑" panose="020B0503020204020204" pitchFamily="34" charset="-122"/>
            </a:endParaRPr>
          </a:p>
        </p:txBody>
      </p:sp>
      <p:sp>
        <p:nvSpPr>
          <p:cNvPr id="71" name="TextBox 70"/>
          <p:cNvSpPr txBox="1"/>
          <p:nvPr/>
        </p:nvSpPr>
        <p:spPr>
          <a:xfrm>
            <a:off x="3196346" y="1120692"/>
            <a:ext cx="2959160" cy="584647"/>
          </a:xfrm>
          <a:prstGeom prst="rect">
            <a:avLst/>
          </a:prstGeom>
          <a:noFill/>
        </p:spPr>
        <p:txBody>
          <a:bodyPr wrap="square" rtlCol="0">
            <a:spAutoFit/>
          </a:bodyPr>
          <a:lstStyle/>
          <a:p>
            <a:r>
              <a:rPr lang="zh-CN" altLang="en-US" sz="3199" b="1" dirty="0">
                <a:latin typeface="微软雅黑" panose="020B0503020204020204" pitchFamily="34" charset="-122"/>
                <a:ea typeface="微软雅黑" panose="020B0503020204020204" pitchFamily="34" charset="-122"/>
              </a:rPr>
              <a:t>输入您的标题</a:t>
            </a:r>
          </a:p>
        </p:txBody>
      </p:sp>
      <p:sp>
        <p:nvSpPr>
          <p:cNvPr id="72" name="Rectangle 13"/>
          <p:cNvSpPr>
            <a:spLocks noChangeArrowheads="1"/>
          </p:cNvSpPr>
          <p:nvPr/>
        </p:nvSpPr>
        <p:spPr bwMode="auto">
          <a:xfrm>
            <a:off x="1143098" y="1435817"/>
            <a:ext cx="563296" cy="353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a:buFontTx/>
              <a:buNone/>
            </a:pPr>
            <a:r>
              <a:rPr lang="zh-CN" altLang="zh-CN" sz="2298" dirty="0">
                <a:solidFill>
                  <a:srgbClr val="FFFFFF"/>
                </a:solidFill>
                <a:latin typeface="微软雅黑" panose="020B0503020204020204" pitchFamily="34" charset="-122"/>
                <a:ea typeface="微软雅黑" panose="020B0503020204020204" pitchFamily="34" charset="-122"/>
              </a:rPr>
              <a:t>Part</a:t>
            </a:r>
            <a:endParaRPr lang="zh-CN" altLang="zh-CN" sz="2399" dirty="0">
              <a:solidFill>
                <a:srgbClr val="FEAE01"/>
              </a:solidFill>
              <a:latin typeface="微软雅黑" panose="020B0503020204020204" pitchFamily="34" charset="-122"/>
              <a:ea typeface="微软雅黑" panose="020B0503020204020204" pitchFamily="34" charset="-122"/>
            </a:endParaRPr>
          </a:p>
        </p:txBody>
      </p:sp>
      <p:sp>
        <p:nvSpPr>
          <p:cNvPr id="74" name="TextBox 73"/>
          <p:cNvSpPr txBox="1"/>
          <p:nvPr/>
        </p:nvSpPr>
        <p:spPr>
          <a:xfrm>
            <a:off x="3283251" y="2024560"/>
            <a:ext cx="2120453" cy="1384225"/>
          </a:xfrm>
          <a:prstGeom prst="rect">
            <a:avLst/>
          </a:prstGeom>
          <a:noFill/>
        </p:spPr>
        <p:txBody>
          <a:bodyPr wrap="square" rtlCol="0">
            <a:spAutoFit/>
          </a:bodyPr>
          <a:lstStyle/>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a:p>
            <a:pPr marL="285626" indent="-285626">
              <a:lnSpc>
                <a:spcPct val="150000"/>
              </a:lnSpc>
              <a:buFont typeface="Wingdings" panose="05000000000000000000" pitchFamily="2" charset="2"/>
              <a:buChar char="n"/>
            </a:pPr>
            <a:r>
              <a:rPr lang="zh-CN" altLang="en-US" sz="1399" dirty="0">
                <a:solidFill>
                  <a:srgbClr val="2B2A30"/>
                </a:solidFill>
                <a:latin typeface="微软雅黑" panose="020B0503020204020204" pitchFamily="34" charset="-122"/>
                <a:ea typeface="微软雅黑" panose="020B0503020204020204" pitchFamily="34" charset="-122"/>
              </a:rPr>
              <a:t>点击添加小标题</a:t>
            </a:r>
            <a:endParaRPr lang="en-US" altLang="zh-CN" sz="1399" dirty="0">
              <a:solidFill>
                <a:srgbClr val="2B2A30"/>
              </a:solidFill>
              <a:latin typeface="微软雅黑" panose="020B0503020204020204" pitchFamily="34" charset="-122"/>
              <a:ea typeface="微软雅黑" panose="020B0503020204020204" pitchFamily="34" charset="-122"/>
            </a:endParaRPr>
          </a:p>
        </p:txBody>
      </p:sp>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t="69600"/>
          <a:stretch/>
        </p:blipFill>
        <p:spPr>
          <a:xfrm>
            <a:off x="1354" y="3579862"/>
            <a:ext cx="9141291" cy="1563638"/>
          </a:xfrm>
          <a:prstGeom prst="rect">
            <a:avLst/>
          </a:prstGeom>
        </p:spPr>
      </p:pic>
    </p:spTree>
    <p:extLst>
      <p:ext uri="{BB962C8B-B14F-4D97-AF65-F5344CB8AC3E}">
        <p14:creationId xmlns:p14="http://schemas.microsoft.com/office/powerpoint/2010/main" val="149775607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7"/>
                                        </p:tgtEl>
                                        <p:attrNameLst>
                                          <p:attrName>style.visibility</p:attrName>
                                        </p:attrNameLst>
                                      </p:cBhvr>
                                      <p:to>
                                        <p:strVal val="visible"/>
                                      </p:to>
                                    </p:set>
                                    <p:animEffect transition="in" filter="wipe(down)">
                                      <p:cBhvr>
                                        <p:cTn id="11" dur="500"/>
                                        <p:tgtEl>
                                          <p:spTgt spid="67"/>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8"/>
                                        </p:tgtEl>
                                        <p:attrNameLst>
                                          <p:attrName>style.visibility</p:attrName>
                                        </p:attrNameLst>
                                      </p:cBhvr>
                                      <p:to>
                                        <p:strVal val="visible"/>
                                      </p:to>
                                    </p:set>
                                    <p:animEffect transition="in" filter="wipe(up)">
                                      <p:cBhvr>
                                        <p:cTn id="15" dur="500"/>
                                        <p:tgtEl>
                                          <p:spTgt spid="68"/>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p:cTn id="19" dur="500" fill="hold"/>
                                        <p:tgtEl>
                                          <p:spTgt spid="70"/>
                                        </p:tgtEl>
                                        <p:attrNameLst>
                                          <p:attrName>ppt_w</p:attrName>
                                        </p:attrNameLst>
                                      </p:cBhvr>
                                      <p:tavLst>
                                        <p:tav tm="0">
                                          <p:val>
                                            <p:fltVal val="0"/>
                                          </p:val>
                                        </p:tav>
                                        <p:tav tm="100000">
                                          <p:val>
                                            <p:strVal val="#ppt_w"/>
                                          </p:val>
                                        </p:tav>
                                      </p:tavLst>
                                    </p:anim>
                                    <p:anim calcmode="lin" valueType="num">
                                      <p:cBhvr>
                                        <p:cTn id="20" dur="500" fill="hold"/>
                                        <p:tgtEl>
                                          <p:spTgt spid="70"/>
                                        </p:tgtEl>
                                        <p:attrNameLst>
                                          <p:attrName>ppt_h</p:attrName>
                                        </p:attrNameLst>
                                      </p:cBhvr>
                                      <p:tavLst>
                                        <p:tav tm="0">
                                          <p:val>
                                            <p:fltVal val="0"/>
                                          </p:val>
                                        </p:tav>
                                        <p:tav tm="100000">
                                          <p:val>
                                            <p:strVal val="#ppt_h"/>
                                          </p:val>
                                        </p:tav>
                                      </p:tavLst>
                                    </p:anim>
                                    <p:anim calcmode="lin" valueType="num">
                                      <p:cBhvr>
                                        <p:cTn id="21" dur="500" fill="hold"/>
                                        <p:tgtEl>
                                          <p:spTgt spid="70"/>
                                        </p:tgtEl>
                                        <p:attrNameLst>
                                          <p:attrName>style.rotation</p:attrName>
                                        </p:attrNameLst>
                                      </p:cBhvr>
                                      <p:tavLst>
                                        <p:tav tm="0">
                                          <p:val>
                                            <p:fltVal val="90"/>
                                          </p:val>
                                        </p:tav>
                                        <p:tav tm="100000">
                                          <p:val>
                                            <p:fltVal val="0"/>
                                          </p:val>
                                        </p:tav>
                                      </p:tavLst>
                                    </p:anim>
                                    <p:animEffect transition="in" filter="fade">
                                      <p:cBhvr>
                                        <p:cTn id="22" dur="500"/>
                                        <p:tgtEl>
                                          <p:spTgt spid="70"/>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72"/>
                                        </p:tgtEl>
                                        <p:attrNameLst>
                                          <p:attrName>style.visibility</p:attrName>
                                        </p:attrNameLst>
                                      </p:cBhvr>
                                      <p:to>
                                        <p:strVal val="visible"/>
                                      </p:to>
                                    </p:set>
                                    <p:anim calcmode="lin" valueType="num">
                                      <p:cBhvr>
                                        <p:cTn id="25" dur="500" fill="hold"/>
                                        <p:tgtEl>
                                          <p:spTgt spid="72"/>
                                        </p:tgtEl>
                                        <p:attrNameLst>
                                          <p:attrName>ppt_w</p:attrName>
                                        </p:attrNameLst>
                                      </p:cBhvr>
                                      <p:tavLst>
                                        <p:tav tm="0">
                                          <p:val>
                                            <p:fltVal val="0"/>
                                          </p:val>
                                        </p:tav>
                                        <p:tav tm="100000">
                                          <p:val>
                                            <p:strVal val="#ppt_w"/>
                                          </p:val>
                                        </p:tav>
                                      </p:tavLst>
                                    </p:anim>
                                    <p:anim calcmode="lin" valueType="num">
                                      <p:cBhvr>
                                        <p:cTn id="26" dur="500" fill="hold"/>
                                        <p:tgtEl>
                                          <p:spTgt spid="72"/>
                                        </p:tgtEl>
                                        <p:attrNameLst>
                                          <p:attrName>ppt_h</p:attrName>
                                        </p:attrNameLst>
                                      </p:cBhvr>
                                      <p:tavLst>
                                        <p:tav tm="0">
                                          <p:val>
                                            <p:fltVal val="0"/>
                                          </p:val>
                                        </p:tav>
                                        <p:tav tm="100000">
                                          <p:val>
                                            <p:strVal val="#ppt_h"/>
                                          </p:val>
                                        </p:tav>
                                      </p:tavLst>
                                    </p:anim>
                                    <p:anim calcmode="lin" valueType="num">
                                      <p:cBhvr>
                                        <p:cTn id="27" dur="500" fill="hold"/>
                                        <p:tgtEl>
                                          <p:spTgt spid="72"/>
                                        </p:tgtEl>
                                        <p:attrNameLst>
                                          <p:attrName>style.rotation</p:attrName>
                                        </p:attrNameLst>
                                      </p:cBhvr>
                                      <p:tavLst>
                                        <p:tav tm="0">
                                          <p:val>
                                            <p:fltVal val="90"/>
                                          </p:val>
                                        </p:tav>
                                        <p:tav tm="100000">
                                          <p:val>
                                            <p:fltVal val="0"/>
                                          </p:val>
                                        </p:tav>
                                      </p:tavLst>
                                    </p:anim>
                                    <p:animEffect transition="in" filter="fade">
                                      <p:cBhvr>
                                        <p:cTn id="28" dur="500"/>
                                        <p:tgtEl>
                                          <p:spTgt spid="72"/>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wipe(left)">
                                      <p:cBhvr>
                                        <p:cTn id="32" dur="500"/>
                                        <p:tgtEl>
                                          <p:spTgt spid="71"/>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wipe(left)">
                                      <p:cBhvr>
                                        <p:cTn id="35" dur="500"/>
                                        <p:tgtEl>
                                          <p:spTgt spid="74"/>
                                        </p:tgtEl>
                                      </p:cBhvr>
                                    </p:animEffect>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68" grpId="0" animBg="1"/>
      <p:bldP spid="70" grpId="0"/>
      <p:bldP spid="71" grpId="0"/>
      <p:bldP spid="72" grpId="0"/>
      <p:bldP spid="74"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01" name="组合 100"/>
          <p:cNvGrpSpPr/>
          <p:nvPr/>
        </p:nvGrpSpPr>
        <p:grpSpPr>
          <a:xfrm>
            <a:off x="6328933" y="3032435"/>
            <a:ext cx="706234" cy="706233"/>
            <a:chOff x="680580" y="1491630"/>
            <a:chExt cx="1479184" cy="1479182"/>
          </a:xfrm>
        </p:grpSpPr>
        <p:grpSp>
          <p:nvGrpSpPr>
            <p:cNvPr id="102" name="组合 10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105" name="椭圆 10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10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96" name="组合 95"/>
          <p:cNvGrpSpPr/>
          <p:nvPr/>
        </p:nvGrpSpPr>
        <p:grpSpPr>
          <a:xfrm>
            <a:off x="5773335" y="1433923"/>
            <a:ext cx="706234" cy="706233"/>
            <a:chOff x="680580" y="1491630"/>
            <a:chExt cx="1479184" cy="1479182"/>
          </a:xfrm>
        </p:grpSpPr>
        <p:grpSp>
          <p:nvGrpSpPr>
            <p:cNvPr id="97" name="组合 96"/>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100" name="椭圆 9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8"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83" name="组合 82"/>
          <p:cNvGrpSpPr/>
          <p:nvPr/>
        </p:nvGrpSpPr>
        <p:grpSpPr>
          <a:xfrm>
            <a:off x="2222375" y="3043263"/>
            <a:ext cx="706234" cy="706233"/>
            <a:chOff x="680580" y="1491630"/>
            <a:chExt cx="1479184" cy="1479182"/>
          </a:xfrm>
        </p:grpSpPr>
        <p:grpSp>
          <p:nvGrpSpPr>
            <p:cNvPr id="84" name="组合 83"/>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89" name="同心圆 8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0" name="椭圆 89"/>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87"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grpSp>
        <p:nvGrpSpPr>
          <p:cNvPr id="22" name="Group 49"/>
          <p:cNvGrpSpPr/>
          <p:nvPr/>
        </p:nvGrpSpPr>
        <p:grpSpPr>
          <a:xfrm>
            <a:off x="3052189" y="3266027"/>
            <a:ext cx="168643" cy="268153"/>
            <a:chOff x="3341688" y="4560888"/>
            <a:chExt cx="255588" cy="406400"/>
          </a:xfrm>
          <a:solidFill>
            <a:schemeClr val="accent1"/>
          </a:solidFill>
        </p:grpSpPr>
        <p:sp>
          <p:nvSpPr>
            <p:cNvPr id="26" name="Freeform 31"/>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27" name="Freeform 32"/>
            <p:cNvSpPr>
              <a:spLocks/>
            </p:cNvSpPr>
            <p:nvPr/>
          </p:nvSpPr>
          <p:spPr bwMode="auto">
            <a:xfrm>
              <a:off x="3341688" y="4560888"/>
              <a:ext cx="255588" cy="406400"/>
            </a:xfrm>
            <a:custGeom>
              <a:avLst/>
              <a:gdLst>
                <a:gd name="T0" fmla="*/ 0 w 161"/>
                <a:gd name="T1" fmla="*/ 0 h 256"/>
                <a:gd name="T2" fmla="*/ 0 w 161"/>
                <a:gd name="T3" fmla="*/ 256 h 256"/>
                <a:gd name="T4" fmla="*/ 161 w 161"/>
                <a:gd name="T5" fmla="*/ 128 h 256"/>
                <a:gd name="T6" fmla="*/ 0 w 161"/>
                <a:gd name="T7" fmla="*/ 0 h 256"/>
              </a:gdLst>
              <a:ahLst/>
              <a:cxnLst>
                <a:cxn ang="0">
                  <a:pos x="T0" y="T1"/>
                </a:cxn>
                <a:cxn ang="0">
                  <a:pos x="T2" y="T3"/>
                </a:cxn>
                <a:cxn ang="0">
                  <a:pos x="T4" y="T5"/>
                </a:cxn>
                <a:cxn ang="0">
                  <a:pos x="T6" y="T7"/>
                </a:cxn>
              </a:cxnLst>
              <a:rect l="0" t="0" r="r" b="b"/>
              <a:pathLst>
                <a:path w="161" h="256">
                  <a:moveTo>
                    <a:pt x="0" y="0"/>
                  </a:moveTo>
                  <a:lnTo>
                    <a:pt x="0" y="256"/>
                  </a:lnTo>
                  <a:lnTo>
                    <a:pt x="161" y="128"/>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28" name="Group 50"/>
          <p:cNvGrpSpPr/>
          <p:nvPr/>
        </p:nvGrpSpPr>
        <p:grpSpPr>
          <a:xfrm>
            <a:off x="6065406" y="3260372"/>
            <a:ext cx="169691" cy="268153"/>
            <a:chOff x="8162926" y="4560888"/>
            <a:chExt cx="257175" cy="406400"/>
          </a:xfrm>
          <a:solidFill>
            <a:schemeClr val="accent1"/>
          </a:solidFill>
        </p:grpSpPr>
        <p:sp>
          <p:nvSpPr>
            <p:cNvPr id="36" name="Freeform 35"/>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37" name="Freeform 36"/>
            <p:cNvSpPr>
              <a:spLocks/>
            </p:cNvSpPr>
            <p:nvPr/>
          </p:nvSpPr>
          <p:spPr bwMode="auto">
            <a:xfrm>
              <a:off x="8162926" y="4560888"/>
              <a:ext cx="257175" cy="406400"/>
            </a:xfrm>
            <a:custGeom>
              <a:avLst/>
              <a:gdLst>
                <a:gd name="T0" fmla="*/ 162 w 162"/>
                <a:gd name="T1" fmla="*/ 0 h 256"/>
                <a:gd name="T2" fmla="*/ 0 w 162"/>
                <a:gd name="T3" fmla="*/ 128 h 256"/>
                <a:gd name="T4" fmla="*/ 162 w 162"/>
                <a:gd name="T5" fmla="*/ 256 h 256"/>
                <a:gd name="T6" fmla="*/ 162 w 162"/>
                <a:gd name="T7" fmla="*/ 0 h 256"/>
              </a:gdLst>
              <a:ahLst/>
              <a:cxnLst>
                <a:cxn ang="0">
                  <a:pos x="T0" y="T1"/>
                </a:cxn>
                <a:cxn ang="0">
                  <a:pos x="T2" y="T3"/>
                </a:cxn>
                <a:cxn ang="0">
                  <a:pos x="T4" y="T5"/>
                </a:cxn>
                <a:cxn ang="0">
                  <a:pos x="T6" y="T7"/>
                </a:cxn>
              </a:cxnLst>
              <a:rect l="0" t="0" r="r" b="b"/>
              <a:pathLst>
                <a:path w="162" h="256">
                  <a:moveTo>
                    <a:pt x="162" y="0"/>
                  </a:moveTo>
                  <a:lnTo>
                    <a:pt x="0" y="128"/>
                  </a:lnTo>
                  <a:lnTo>
                    <a:pt x="162" y="256"/>
                  </a:lnTo>
                  <a:lnTo>
                    <a:pt x="162"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38" name="Group 51"/>
          <p:cNvGrpSpPr/>
          <p:nvPr/>
        </p:nvGrpSpPr>
        <p:grpSpPr>
          <a:xfrm>
            <a:off x="5670806" y="2021222"/>
            <a:ext cx="213685" cy="215780"/>
            <a:chOff x="7521576" y="2682875"/>
            <a:chExt cx="323850" cy="327025"/>
          </a:xfrm>
          <a:solidFill>
            <a:schemeClr val="accent1"/>
          </a:solidFill>
        </p:grpSpPr>
        <p:sp>
          <p:nvSpPr>
            <p:cNvPr id="42" name="Freeform 37"/>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43" name="Freeform 38"/>
            <p:cNvSpPr>
              <a:spLocks/>
            </p:cNvSpPr>
            <p:nvPr/>
          </p:nvSpPr>
          <p:spPr bwMode="auto">
            <a:xfrm>
              <a:off x="7521576" y="2682875"/>
              <a:ext cx="323850" cy="327025"/>
            </a:xfrm>
            <a:custGeom>
              <a:avLst/>
              <a:gdLst>
                <a:gd name="T0" fmla="*/ 23 w 204"/>
                <a:gd name="T1" fmla="*/ 0 h 206"/>
                <a:gd name="T2" fmla="*/ 0 w 204"/>
                <a:gd name="T3" fmla="*/ 206 h 206"/>
                <a:gd name="T4" fmla="*/ 204 w 204"/>
                <a:gd name="T5" fmla="*/ 184 h 206"/>
                <a:gd name="T6" fmla="*/ 23 w 204"/>
                <a:gd name="T7" fmla="*/ 0 h 206"/>
              </a:gdLst>
              <a:ahLst/>
              <a:cxnLst>
                <a:cxn ang="0">
                  <a:pos x="T0" y="T1"/>
                </a:cxn>
                <a:cxn ang="0">
                  <a:pos x="T2" y="T3"/>
                </a:cxn>
                <a:cxn ang="0">
                  <a:pos x="T4" y="T5"/>
                </a:cxn>
                <a:cxn ang="0">
                  <a:pos x="T6" y="T7"/>
                </a:cxn>
              </a:cxnLst>
              <a:rect l="0" t="0" r="r" b="b"/>
              <a:pathLst>
                <a:path w="204" h="206">
                  <a:moveTo>
                    <a:pt x="23" y="0"/>
                  </a:moveTo>
                  <a:lnTo>
                    <a:pt x="0" y="206"/>
                  </a:lnTo>
                  <a:lnTo>
                    <a:pt x="204" y="184"/>
                  </a:lnTo>
                  <a:lnTo>
                    <a:pt x="2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44" name="Group 52"/>
          <p:cNvGrpSpPr/>
          <p:nvPr/>
        </p:nvGrpSpPr>
        <p:grpSpPr>
          <a:xfrm>
            <a:off x="3291994" y="2021212"/>
            <a:ext cx="213685" cy="215779"/>
            <a:chOff x="3916363" y="2682875"/>
            <a:chExt cx="323850" cy="327025"/>
          </a:xfrm>
          <a:solidFill>
            <a:schemeClr val="accent1"/>
          </a:solidFill>
        </p:grpSpPr>
        <p:sp>
          <p:nvSpPr>
            <p:cNvPr id="48" name="Freeform 39"/>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close/>
                </a:path>
              </a:pathLst>
            </a:custGeom>
            <a:grpFill/>
            <a:ln>
              <a:noFill/>
            </a:ln>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49" name="Freeform 40"/>
            <p:cNvSpPr>
              <a:spLocks/>
            </p:cNvSpPr>
            <p:nvPr/>
          </p:nvSpPr>
          <p:spPr bwMode="auto">
            <a:xfrm>
              <a:off x="3916363" y="2682875"/>
              <a:ext cx="323850" cy="327025"/>
            </a:xfrm>
            <a:custGeom>
              <a:avLst/>
              <a:gdLst>
                <a:gd name="T0" fmla="*/ 181 w 204"/>
                <a:gd name="T1" fmla="*/ 0 h 206"/>
                <a:gd name="T2" fmla="*/ 0 w 204"/>
                <a:gd name="T3" fmla="*/ 184 h 206"/>
                <a:gd name="T4" fmla="*/ 204 w 204"/>
                <a:gd name="T5" fmla="*/ 206 h 206"/>
                <a:gd name="T6" fmla="*/ 181 w 204"/>
                <a:gd name="T7" fmla="*/ 0 h 206"/>
              </a:gdLst>
              <a:ahLst/>
              <a:cxnLst>
                <a:cxn ang="0">
                  <a:pos x="T0" y="T1"/>
                </a:cxn>
                <a:cxn ang="0">
                  <a:pos x="T2" y="T3"/>
                </a:cxn>
                <a:cxn ang="0">
                  <a:pos x="T4" y="T5"/>
                </a:cxn>
                <a:cxn ang="0">
                  <a:pos x="T6" y="T7"/>
                </a:cxn>
              </a:cxnLst>
              <a:rect l="0" t="0" r="r" b="b"/>
              <a:pathLst>
                <a:path w="204" h="206">
                  <a:moveTo>
                    <a:pt x="181" y="0"/>
                  </a:moveTo>
                  <a:lnTo>
                    <a:pt x="0" y="184"/>
                  </a:lnTo>
                  <a:lnTo>
                    <a:pt x="204" y="206"/>
                  </a:lnTo>
                  <a:lnTo>
                    <a:pt x="181"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sp>
        <p:nvSpPr>
          <p:cNvPr id="50" name="Freeform 47"/>
          <p:cNvSpPr>
            <a:spLocks/>
          </p:cNvSpPr>
          <p:nvPr/>
        </p:nvSpPr>
        <p:spPr bwMode="auto">
          <a:xfrm>
            <a:off x="3494152" y="2430993"/>
            <a:ext cx="2632298" cy="1635105"/>
          </a:xfrm>
          <a:custGeom>
            <a:avLst/>
            <a:gdLst>
              <a:gd name="T0" fmla="*/ 2513 w 2513"/>
              <a:gd name="T1" fmla="*/ 0 h 1561"/>
              <a:gd name="T2" fmla="*/ 0 w 2513"/>
              <a:gd name="T3" fmla="*/ 0 h 1561"/>
              <a:gd name="T4" fmla="*/ 0 w 2513"/>
              <a:gd name="T5" fmla="*/ 1561 h 1561"/>
              <a:gd name="T6" fmla="*/ 2513 w 2513"/>
              <a:gd name="T7" fmla="*/ 0 h 1561"/>
            </a:gdLst>
            <a:ahLst/>
            <a:cxnLst>
              <a:cxn ang="0">
                <a:pos x="T0" y="T1"/>
              </a:cxn>
              <a:cxn ang="0">
                <a:pos x="T2" y="T3"/>
              </a:cxn>
              <a:cxn ang="0">
                <a:pos x="T4" y="T5"/>
              </a:cxn>
              <a:cxn ang="0">
                <a:pos x="T6" y="T7"/>
              </a:cxn>
            </a:cxnLst>
            <a:rect l="0" t="0" r="r" b="b"/>
            <a:pathLst>
              <a:path w="2513" h="1561">
                <a:moveTo>
                  <a:pt x="2513" y="0"/>
                </a:moveTo>
                <a:lnTo>
                  <a:pt x="0" y="0"/>
                </a:lnTo>
                <a:lnTo>
                  <a:pt x="0" y="1561"/>
                </a:lnTo>
                <a:lnTo>
                  <a:pt x="2513"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72" name="Group 126"/>
          <p:cNvGrpSpPr/>
          <p:nvPr/>
        </p:nvGrpSpPr>
        <p:grpSpPr>
          <a:xfrm>
            <a:off x="2402146" y="3214079"/>
            <a:ext cx="365365" cy="343308"/>
            <a:chOff x="3175" y="-1587"/>
            <a:chExt cx="1209675" cy="1136651"/>
          </a:xfrm>
          <a:solidFill>
            <a:schemeClr val="accent1"/>
          </a:solidFill>
        </p:grpSpPr>
        <p:sp>
          <p:nvSpPr>
            <p:cNvPr id="73" name="Freeform 59"/>
            <p:cNvSpPr>
              <a:spLocks/>
            </p:cNvSpPr>
            <p:nvPr/>
          </p:nvSpPr>
          <p:spPr bwMode="auto">
            <a:xfrm>
              <a:off x="3175" y="-1587"/>
              <a:ext cx="1209675" cy="454025"/>
            </a:xfrm>
            <a:custGeom>
              <a:avLst/>
              <a:gdLst>
                <a:gd name="T0" fmla="*/ 297 w 320"/>
                <a:gd name="T1" fmla="*/ 41 h 120"/>
                <a:gd name="T2" fmla="*/ 160 w 320"/>
                <a:gd name="T3" fmla="*/ 0 h 120"/>
                <a:gd name="T4" fmla="*/ 23 w 320"/>
                <a:gd name="T5" fmla="*/ 41 h 120"/>
                <a:gd name="T6" fmla="*/ 0 w 320"/>
                <a:gd name="T7" fmla="*/ 79 h 120"/>
                <a:gd name="T8" fmla="*/ 0 w 320"/>
                <a:gd name="T9" fmla="*/ 100 h 120"/>
                <a:gd name="T10" fmla="*/ 20 w 320"/>
                <a:gd name="T11" fmla="*/ 120 h 120"/>
                <a:gd name="T12" fmla="*/ 60 w 320"/>
                <a:gd name="T13" fmla="*/ 120 h 120"/>
                <a:gd name="T14" fmla="*/ 80 w 320"/>
                <a:gd name="T15" fmla="*/ 100 h 120"/>
                <a:gd name="T16" fmla="*/ 91 w 320"/>
                <a:gd name="T17" fmla="*/ 67 h 120"/>
                <a:gd name="T18" fmla="*/ 160 w 320"/>
                <a:gd name="T19" fmla="*/ 41 h 120"/>
                <a:gd name="T20" fmla="*/ 229 w 320"/>
                <a:gd name="T21" fmla="*/ 67 h 120"/>
                <a:gd name="T22" fmla="*/ 241 w 320"/>
                <a:gd name="T23" fmla="*/ 100 h 120"/>
                <a:gd name="T24" fmla="*/ 261 w 320"/>
                <a:gd name="T25" fmla="*/ 120 h 120"/>
                <a:gd name="T26" fmla="*/ 301 w 320"/>
                <a:gd name="T27" fmla="*/ 120 h 120"/>
                <a:gd name="T28" fmla="*/ 320 w 320"/>
                <a:gd name="T29" fmla="*/ 100 h 120"/>
                <a:gd name="T30" fmla="*/ 320 w 320"/>
                <a:gd name="T31" fmla="*/ 79 h 120"/>
                <a:gd name="T32" fmla="*/ 297 w 320"/>
                <a:gd name="T33" fmla="*/ 4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120">
                  <a:moveTo>
                    <a:pt x="297" y="41"/>
                  </a:moveTo>
                  <a:cubicBezTo>
                    <a:pt x="273" y="20"/>
                    <a:pt x="240" y="0"/>
                    <a:pt x="160" y="0"/>
                  </a:cubicBezTo>
                  <a:cubicBezTo>
                    <a:pt x="80" y="0"/>
                    <a:pt x="48" y="20"/>
                    <a:pt x="23" y="41"/>
                  </a:cubicBezTo>
                  <a:cubicBezTo>
                    <a:pt x="9" y="53"/>
                    <a:pt x="0" y="61"/>
                    <a:pt x="0" y="79"/>
                  </a:cubicBezTo>
                  <a:cubicBezTo>
                    <a:pt x="0" y="100"/>
                    <a:pt x="0" y="100"/>
                    <a:pt x="0" y="100"/>
                  </a:cubicBezTo>
                  <a:cubicBezTo>
                    <a:pt x="0" y="111"/>
                    <a:pt x="9" y="120"/>
                    <a:pt x="20" y="120"/>
                  </a:cubicBezTo>
                  <a:cubicBezTo>
                    <a:pt x="60" y="120"/>
                    <a:pt x="60" y="120"/>
                    <a:pt x="60" y="120"/>
                  </a:cubicBezTo>
                  <a:cubicBezTo>
                    <a:pt x="71" y="120"/>
                    <a:pt x="80" y="111"/>
                    <a:pt x="80" y="100"/>
                  </a:cubicBezTo>
                  <a:cubicBezTo>
                    <a:pt x="80" y="89"/>
                    <a:pt x="82" y="80"/>
                    <a:pt x="91" y="67"/>
                  </a:cubicBezTo>
                  <a:cubicBezTo>
                    <a:pt x="101" y="55"/>
                    <a:pt x="120" y="40"/>
                    <a:pt x="160" y="41"/>
                  </a:cubicBezTo>
                  <a:cubicBezTo>
                    <a:pt x="200" y="40"/>
                    <a:pt x="220" y="55"/>
                    <a:pt x="229" y="67"/>
                  </a:cubicBezTo>
                  <a:cubicBezTo>
                    <a:pt x="239" y="80"/>
                    <a:pt x="241" y="89"/>
                    <a:pt x="241" y="100"/>
                  </a:cubicBezTo>
                  <a:cubicBezTo>
                    <a:pt x="241" y="111"/>
                    <a:pt x="250" y="120"/>
                    <a:pt x="261" y="120"/>
                  </a:cubicBezTo>
                  <a:cubicBezTo>
                    <a:pt x="301" y="120"/>
                    <a:pt x="301" y="120"/>
                    <a:pt x="301" y="120"/>
                  </a:cubicBezTo>
                  <a:cubicBezTo>
                    <a:pt x="312" y="120"/>
                    <a:pt x="320" y="111"/>
                    <a:pt x="320" y="100"/>
                  </a:cubicBezTo>
                  <a:cubicBezTo>
                    <a:pt x="320" y="79"/>
                    <a:pt x="320" y="79"/>
                    <a:pt x="320" y="79"/>
                  </a:cubicBezTo>
                  <a:cubicBezTo>
                    <a:pt x="320" y="61"/>
                    <a:pt x="311" y="53"/>
                    <a:pt x="297"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4" name="Oval 60"/>
            <p:cNvSpPr>
              <a:spLocks noChangeArrowheads="1"/>
            </p:cNvSpPr>
            <p:nvPr/>
          </p:nvSpPr>
          <p:spPr bwMode="auto">
            <a:xfrm>
              <a:off x="457200" y="679451"/>
              <a:ext cx="301625" cy="30321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5" name="Freeform 61"/>
            <p:cNvSpPr>
              <a:spLocks noEditPoints="1"/>
            </p:cNvSpPr>
            <p:nvPr/>
          </p:nvSpPr>
          <p:spPr bwMode="auto">
            <a:xfrm>
              <a:off x="77788" y="301626"/>
              <a:ext cx="1060450" cy="833438"/>
            </a:xfrm>
            <a:custGeom>
              <a:avLst/>
              <a:gdLst>
                <a:gd name="T0" fmla="*/ 210 w 280"/>
                <a:gd name="T1" fmla="*/ 40 h 220"/>
                <a:gd name="T2" fmla="*/ 200 w 280"/>
                <a:gd name="T3" fmla="*/ 40 h 220"/>
                <a:gd name="T4" fmla="*/ 200 w 280"/>
                <a:gd name="T5" fmla="*/ 15 h 220"/>
                <a:gd name="T6" fmla="*/ 180 w 280"/>
                <a:gd name="T7" fmla="*/ 0 h 220"/>
                <a:gd name="T8" fmla="*/ 160 w 280"/>
                <a:gd name="T9" fmla="*/ 15 h 220"/>
                <a:gd name="T10" fmla="*/ 160 w 280"/>
                <a:gd name="T11" fmla="*/ 40 h 220"/>
                <a:gd name="T12" fmla="*/ 120 w 280"/>
                <a:gd name="T13" fmla="*/ 40 h 220"/>
                <a:gd name="T14" fmla="*/ 120 w 280"/>
                <a:gd name="T15" fmla="*/ 15 h 220"/>
                <a:gd name="T16" fmla="*/ 100 w 280"/>
                <a:gd name="T17" fmla="*/ 0 h 220"/>
                <a:gd name="T18" fmla="*/ 80 w 280"/>
                <a:gd name="T19" fmla="*/ 15 h 220"/>
                <a:gd name="T20" fmla="*/ 80 w 280"/>
                <a:gd name="T21" fmla="*/ 40 h 220"/>
                <a:gd name="T22" fmla="*/ 71 w 280"/>
                <a:gd name="T23" fmla="*/ 40 h 220"/>
                <a:gd name="T24" fmla="*/ 54 w 280"/>
                <a:gd name="T25" fmla="*/ 49 h 220"/>
                <a:gd name="T26" fmla="*/ 0 w 280"/>
                <a:gd name="T27" fmla="*/ 160 h 220"/>
                <a:gd name="T28" fmla="*/ 0 w 280"/>
                <a:gd name="T29" fmla="*/ 200 h 220"/>
                <a:gd name="T30" fmla="*/ 20 w 280"/>
                <a:gd name="T31" fmla="*/ 220 h 220"/>
                <a:gd name="T32" fmla="*/ 260 w 280"/>
                <a:gd name="T33" fmla="*/ 220 h 220"/>
                <a:gd name="T34" fmla="*/ 280 w 280"/>
                <a:gd name="T35" fmla="*/ 200 h 220"/>
                <a:gd name="T36" fmla="*/ 280 w 280"/>
                <a:gd name="T37" fmla="*/ 162 h 220"/>
                <a:gd name="T38" fmla="*/ 226 w 280"/>
                <a:gd name="T39" fmla="*/ 48 h 220"/>
                <a:gd name="T40" fmla="*/ 210 w 280"/>
                <a:gd name="T41" fmla="*/ 40 h 220"/>
                <a:gd name="T42" fmla="*/ 140 w 280"/>
                <a:gd name="T43" fmla="*/ 200 h 220"/>
                <a:gd name="T44" fmla="*/ 80 w 280"/>
                <a:gd name="T45" fmla="*/ 140 h 220"/>
                <a:gd name="T46" fmla="*/ 140 w 280"/>
                <a:gd name="T47" fmla="*/ 80 h 220"/>
                <a:gd name="T48" fmla="*/ 200 w 280"/>
                <a:gd name="T49" fmla="*/ 140 h 220"/>
                <a:gd name="T50" fmla="*/ 140 w 280"/>
                <a:gd name="T51" fmla="*/ 20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0" h="220">
                  <a:moveTo>
                    <a:pt x="210" y="40"/>
                  </a:moveTo>
                  <a:cubicBezTo>
                    <a:pt x="200" y="40"/>
                    <a:pt x="200" y="40"/>
                    <a:pt x="200" y="40"/>
                  </a:cubicBezTo>
                  <a:cubicBezTo>
                    <a:pt x="200" y="15"/>
                    <a:pt x="200" y="15"/>
                    <a:pt x="200" y="15"/>
                  </a:cubicBezTo>
                  <a:cubicBezTo>
                    <a:pt x="200" y="7"/>
                    <a:pt x="191" y="0"/>
                    <a:pt x="180" y="0"/>
                  </a:cubicBezTo>
                  <a:cubicBezTo>
                    <a:pt x="169" y="0"/>
                    <a:pt x="160" y="7"/>
                    <a:pt x="160" y="15"/>
                  </a:cubicBezTo>
                  <a:cubicBezTo>
                    <a:pt x="160" y="40"/>
                    <a:pt x="160" y="40"/>
                    <a:pt x="160" y="40"/>
                  </a:cubicBezTo>
                  <a:cubicBezTo>
                    <a:pt x="120" y="40"/>
                    <a:pt x="120" y="40"/>
                    <a:pt x="120" y="40"/>
                  </a:cubicBezTo>
                  <a:cubicBezTo>
                    <a:pt x="120" y="15"/>
                    <a:pt x="120" y="15"/>
                    <a:pt x="120" y="15"/>
                  </a:cubicBezTo>
                  <a:cubicBezTo>
                    <a:pt x="120" y="7"/>
                    <a:pt x="111" y="0"/>
                    <a:pt x="100" y="0"/>
                  </a:cubicBezTo>
                  <a:cubicBezTo>
                    <a:pt x="89" y="0"/>
                    <a:pt x="80" y="7"/>
                    <a:pt x="80" y="15"/>
                  </a:cubicBezTo>
                  <a:cubicBezTo>
                    <a:pt x="80" y="40"/>
                    <a:pt x="80" y="40"/>
                    <a:pt x="80" y="40"/>
                  </a:cubicBezTo>
                  <a:cubicBezTo>
                    <a:pt x="71" y="40"/>
                    <a:pt x="71" y="40"/>
                    <a:pt x="71" y="40"/>
                  </a:cubicBezTo>
                  <a:cubicBezTo>
                    <a:pt x="64" y="40"/>
                    <a:pt x="58" y="43"/>
                    <a:pt x="54" y="49"/>
                  </a:cubicBezTo>
                  <a:cubicBezTo>
                    <a:pt x="39" y="72"/>
                    <a:pt x="0" y="133"/>
                    <a:pt x="0" y="160"/>
                  </a:cubicBezTo>
                  <a:cubicBezTo>
                    <a:pt x="0" y="200"/>
                    <a:pt x="0" y="200"/>
                    <a:pt x="0" y="200"/>
                  </a:cubicBezTo>
                  <a:cubicBezTo>
                    <a:pt x="0" y="211"/>
                    <a:pt x="9" y="220"/>
                    <a:pt x="20" y="220"/>
                  </a:cubicBezTo>
                  <a:cubicBezTo>
                    <a:pt x="260" y="220"/>
                    <a:pt x="260" y="220"/>
                    <a:pt x="260" y="220"/>
                  </a:cubicBezTo>
                  <a:cubicBezTo>
                    <a:pt x="271" y="220"/>
                    <a:pt x="280" y="211"/>
                    <a:pt x="280" y="200"/>
                  </a:cubicBezTo>
                  <a:cubicBezTo>
                    <a:pt x="280" y="183"/>
                    <a:pt x="280" y="162"/>
                    <a:pt x="280" y="162"/>
                  </a:cubicBezTo>
                  <a:cubicBezTo>
                    <a:pt x="280" y="127"/>
                    <a:pt x="241" y="70"/>
                    <a:pt x="226" y="48"/>
                  </a:cubicBezTo>
                  <a:cubicBezTo>
                    <a:pt x="222" y="43"/>
                    <a:pt x="216" y="40"/>
                    <a:pt x="210" y="40"/>
                  </a:cubicBezTo>
                  <a:close/>
                  <a:moveTo>
                    <a:pt x="140" y="200"/>
                  </a:moveTo>
                  <a:cubicBezTo>
                    <a:pt x="107" y="200"/>
                    <a:pt x="80" y="173"/>
                    <a:pt x="80" y="140"/>
                  </a:cubicBezTo>
                  <a:cubicBezTo>
                    <a:pt x="80" y="107"/>
                    <a:pt x="107" y="80"/>
                    <a:pt x="140" y="80"/>
                  </a:cubicBezTo>
                  <a:cubicBezTo>
                    <a:pt x="173" y="80"/>
                    <a:pt x="200" y="107"/>
                    <a:pt x="200" y="140"/>
                  </a:cubicBezTo>
                  <a:cubicBezTo>
                    <a:pt x="200" y="173"/>
                    <a:pt x="173" y="200"/>
                    <a:pt x="140"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grpSp>
        <p:nvGrpSpPr>
          <p:cNvPr id="76" name="Group 135"/>
          <p:cNvGrpSpPr/>
          <p:nvPr/>
        </p:nvGrpSpPr>
        <p:grpSpPr>
          <a:xfrm>
            <a:off x="6503294" y="3260139"/>
            <a:ext cx="363965" cy="250825"/>
            <a:chOff x="3175" y="4763"/>
            <a:chExt cx="3130550" cy="2157412"/>
          </a:xfrm>
          <a:solidFill>
            <a:schemeClr val="accent1"/>
          </a:solidFill>
        </p:grpSpPr>
        <p:sp>
          <p:nvSpPr>
            <p:cNvPr id="77" name="Freeform 65"/>
            <p:cNvSpPr>
              <a:spLocks/>
            </p:cNvSpPr>
            <p:nvPr/>
          </p:nvSpPr>
          <p:spPr bwMode="auto">
            <a:xfrm>
              <a:off x="387350" y="396875"/>
              <a:ext cx="917575" cy="833437"/>
            </a:xfrm>
            <a:custGeom>
              <a:avLst/>
              <a:gdLst>
                <a:gd name="T0" fmla="*/ 242 w 244"/>
                <a:gd name="T1" fmla="*/ 221 h 221"/>
                <a:gd name="T2" fmla="*/ 237 w 244"/>
                <a:gd name="T3" fmla="*/ 188 h 221"/>
                <a:gd name="T4" fmla="*/ 182 w 244"/>
                <a:gd name="T5" fmla="*/ 159 h 221"/>
                <a:gd name="T6" fmla="*/ 152 w 244"/>
                <a:gd name="T7" fmla="*/ 146 h 221"/>
                <a:gd name="T8" fmla="*/ 152 w 244"/>
                <a:gd name="T9" fmla="*/ 123 h 221"/>
                <a:gd name="T10" fmla="*/ 164 w 244"/>
                <a:gd name="T11" fmla="*/ 94 h 221"/>
                <a:gd name="T12" fmla="*/ 176 w 244"/>
                <a:gd name="T13" fmla="*/ 81 h 221"/>
                <a:gd name="T14" fmla="*/ 168 w 244"/>
                <a:gd name="T15" fmla="*/ 63 h 221"/>
                <a:gd name="T16" fmla="*/ 170 w 244"/>
                <a:gd name="T17" fmla="*/ 38 h 221"/>
                <a:gd name="T18" fmla="*/ 122 w 244"/>
                <a:gd name="T19" fmla="*/ 0 h 221"/>
                <a:gd name="T20" fmla="*/ 74 w 244"/>
                <a:gd name="T21" fmla="*/ 38 h 221"/>
                <a:gd name="T22" fmla="*/ 76 w 244"/>
                <a:gd name="T23" fmla="*/ 63 h 221"/>
                <a:gd name="T24" fmla="*/ 68 w 244"/>
                <a:gd name="T25" fmla="*/ 81 h 221"/>
                <a:gd name="T26" fmla="*/ 80 w 244"/>
                <a:gd name="T27" fmla="*/ 94 h 221"/>
                <a:gd name="T28" fmla="*/ 92 w 244"/>
                <a:gd name="T29" fmla="*/ 123 h 221"/>
                <a:gd name="T30" fmla="*/ 92 w 244"/>
                <a:gd name="T31" fmla="*/ 146 h 221"/>
                <a:gd name="T32" fmla="*/ 62 w 244"/>
                <a:gd name="T33" fmla="*/ 159 h 221"/>
                <a:gd name="T34" fmla="*/ 7 w 244"/>
                <a:gd name="T35" fmla="*/ 188 h 221"/>
                <a:gd name="T36" fmla="*/ 2 w 244"/>
                <a:gd name="T37" fmla="*/ 221 h 221"/>
                <a:gd name="T38" fmla="*/ 242 w 244"/>
                <a:gd name="T3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44" h="221">
                  <a:moveTo>
                    <a:pt x="242" y="221"/>
                  </a:moveTo>
                  <a:cubicBezTo>
                    <a:pt x="242" y="221"/>
                    <a:pt x="244" y="198"/>
                    <a:pt x="237" y="188"/>
                  </a:cubicBezTo>
                  <a:cubicBezTo>
                    <a:pt x="230" y="176"/>
                    <a:pt x="206" y="169"/>
                    <a:pt x="182" y="159"/>
                  </a:cubicBezTo>
                  <a:cubicBezTo>
                    <a:pt x="158" y="149"/>
                    <a:pt x="152" y="146"/>
                    <a:pt x="152" y="146"/>
                  </a:cubicBezTo>
                  <a:cubicBezTo>
                    <a:pt x="152" y="123"/>
                    <a:pt x="152" y="123"/>
                    <a:pt x="152" y="123"/>
                  </a:cubicBezTo>
                  <a:cubicBezTo>
                    <a:pt x="152" y="123"/>
                    <a:pt x="161" y="116"/>
                    <a:pt x="164" y="94"/>
                  </a:cubicBezTo>
                  <a:cubicBezTo>
                    <a:pt x="169" y="96"/>
                    <a:pt x="175" y="86"/>
                    <a:pt x="176" y="81"/>
                  </a:cubicBezTo>
                  <a:cubicBezTo>
                    <a:pt x="176" y="76"/>
                    <a:pt x="175" y="62"/>
                    <a:pt x="168" y="63"/>
                  </a:cubicBezTo>
                  <a:cubicBezTo>
                    <a:pt x="169" y="52"/>
                    <a:pt x="170" y="43"/>
                    <a:pt x="170" y="38"/>
                  </a:cubicBezTo>
                  <a:cubicBezTo>
                    <a:pt x="168" y="19"/>
                    <a:pt x="150" y="0"/>
                    <a:pt x="122" y="0"/>
                  </a:cubicBezTo>
                  <a:cubicBezTo>
                    <a:pt x="94" y="0"/>
                    <a:pt x="76" y="19"/>
                    <a:pt x="74" y="38"/>
                  </a:cubicBezTo>
                  <a:cubicBezTo>
                    <a:pt x="74" y="43"/>
                    <a:pt x="75" y="52"/>
                    <a:pt x="76" y="63"/>
                  </a:cubicBezTo>
                  <a:cubicBezTo>
                    <a:pt x="69" y="62"/>
                    <a:pt x="68" y="76"/>
                    <a:pt x="68" y="81"/>
                  </a:cubicBezTo>
                  <a:cubicBezTo>
                    <a:pt x="69" y="86"/>
                    <a:pt x="75" y="96"/>
                    <a:pt x="80" y="94"/>
                  </a:cubicBezTo>
                  <a:cubicBezTo>
                    <a:pt x="83" y="116"/>
                    <a:pt x="92" y="123"/>
                    <a:pt x="92" y="123"/>
                  </a:cubicBezTo>
                  <a:cubicBezTo>
                    <a:pt x="92" y="146"/>
                    <a:pt x="92" y="146"/>
                    <a:pt x="92" y="146"/>
                  </a:cubicBezTo>
                  <a:cubicBezTo>
                    <a:pt x="92" y="146"/>
                    <a:pt x="86" y="149"/>
                    <a:pt x="62" y="159"/>
                  </a:cubicBezTo>
                  <a:cubicBezTo>
                    <a:pt x="38" y="169"/>
                    <a:pt x="14" y="176"/>
                    <a:pt x="7" y="188"/>
                  </a:cubicBezTo>
                  <a:cubicBezTo>
                    <a:pt x="0" y="198"/>
                    <a:pt x="2" y="221"/>
                    <a:pt x="2" y="221"/>
                  </a:cubicBezTo>
                  <a:lnTo>
                    <a:pt x="242" y="2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8" name="Rectangle 66"/>
            <p:cNvSpPr>
              <a:spLocks noChangeArrowheads="1"/>
            </p:cNvSpPr>
            <p:nvPr/>
          </p:nvSpPr>
          <p:spPr bwMode="auto">
            <a:xfrm>
              <a:off x="1568450" y="396875"/>
              <a:ext cx="78263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79" name="Rectangle 67"/>
            <p:cNvSpPr>
              <a:spLocks noChangeArrowheads="1"/>
            </p:cNvSpPr>
            <p:nvPr/>
          </p:nvSpPr>
          <p:spPr bwMode="auto">
            <a:xfrm>
              <a:off x="1568450" y="788988"/>
              <a:ext cx="1174750"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80" name="Rectangle 68"/>
            <p:cNvSpPr>
              <a:spLocks noChangeArrowheads="1"/>
            </p:cNvSpPr>
            <p:nvPr/>
          </p:nvSpPr>
          <p:spPr bwMode="auto">
            <a:xfrm>
              <a:off x="1568450" y="1181100"/>
              <a:ext cx="979488" cy="19685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sp>
          <p:nvSpPr>
            <p:cNvPr id="81" name="Freeform 69"/>
            <p:cNvSpPr>
              <a:spLocks noEditPoints="1"/>
            </p:cNvSpPr>
            <p:nvPr/>
          </p:nvSpPr>
          <p:spPr bwMode="auto">
            <a:xfrm>
              <a:off x="3175" y="4763"/>
              <a:ext cx="3130550" cy="2157412"/>
            </a:xfrm>
            <a:custGeom>
              <a:avLst/>
              <a:gdLst>
                <a:gd name="T0" fmla="*/ 0 w 832"/>
                <a:gd name="T1" fmla="*/ 0 h 572"/>
                <a:gd name="T2" fmla="*/ 0 w 832"/>
                <a:gd name="T3" fmla="*/ 572 h 572"/>
                <a:gd name="T4" fmla="*/ 832 w 832"/>
                <a:gd name="T5" fmla="*/ 572 h 572"/>
                <a:gd name="T6" fmla="*/ 832 w 832"/>
                <a:gd name="T7" fmla="*/ 0 h 572"/>
                <a:gd name="T8" fmla="*/ 0 w 832"/>
                <a:gd name="T9" fmla="*/ 0 h 572"/>
                <a:gd name="T10" fmla="*/ 780 w 832"/>
                <a:gd name="T11" fmla="*/ 520 h 572"/>
                <a:gd name="T12" fmla="*/ 671 w 832"/>
                <a:gd name="T13" fmla="*/ 520 h 572"/>
                <a:gd name="T14" fmla="*/ 676 w 832"/>
                <a:gd name="T15" fmla="*/ 494 h 572"/>
                <a:gd name="T16" fmla="*/ 598 w 832"/>
                <a:gd name="T17" fmla="*/ 416 h 572"/>
                <a:gd name="T18" fmla="*/ 520 w 832"/>
                <a:gd name="T19" fmla="*/ 494 h 572"/>
                <a:gd name="T20" fmla="*/ 525 w 832"/>
                <a:gd name="T21" fmla="*/ 520 h 572"/>
                <a:gd name="T22" fmla="*/ 307 w 832"/>
                <a:gd name="T23" fmla="*/ 520 h 572"/>
                <a:gd name="T24" fmla="*/ 312 w 832"/>
                <a:gd name="T25" fmla="*/ 494 h 572"/>
                <a:gd name="T26" fmla="*/ 234 w 832"/>
                <a:gd name="T27" fmla="*/ 416 h 572"/>
                <a:gd name="T28" fmla="*/ 156 w 832"/>
                <a:gd name="T29" fmla="*/ 494 h 572"/>
                <a:gd name="T30" fmla="*/ 161 w 832"/>
                <a:gd name="T31" fmla="*/ 520 h 572"/>
                <a:gd name="T32" fmla="*/ 52 w 832"/>
                <a:gd name="T33" fmla="*/ 520 h 572"/>
                <a:gd name="T34" fmla="*/ 52 w 832"/>
                <a:gd name="T35" fmla="*/ 52 h 572"/>
                <a:gd name="T36" fmla="*/ 780 w 832"/>
                <a:gd name="T37" fmla="*/ 52 h 572"/>
                <a:gd name="T38" fmla="*/ 780 w 832"/>
                <a:gd name="T39" fmla="*/ 520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2" h="572">
                  <a:moveTo>
                    <a:pt x="0" y="0"/>
                  </a:moveTo>
                  <a:cubicBezTo>
                    <a:pt x="0" y="572"/>
                    <a:pt x="0" y="572"/>
                    <a:pt x="0" y="572"/>
                  </a:cubicBezTo>
                  <a:cubicBezTo>
                    <a:pt x="832" y="572"/>
                    <a:pt x="832" y="572"/>
                    <a:pt x="832" y="572"/>
                  </a:cubicBezTo>
                  <a:cubicBezTo>
                    <a:pt x="832" y="0"/>
                    <a:pt x="832" y="0"/>
                    <a:pt x="832" y="0"/>
                  </a:cubicBezTo>
                  <a:lnTo>
                    <a:pt x="0" y="0"/>
                  </a:lnTo>
                  <a:close/>
                  <a:moveTo>
                    <a:pt x="780" y="520"/>
                  </a:moveTo>
                  <a:cubicBezTo>
                    <a:pt x="671" y="520"/>
                    <a:pt x="671" y="520"/>
                    <a:pt x="671" y="520"/>
                  </a:cubicBezTo>
                  <a:cubicBezTo>
                    <a:pt x="674" y="512"/>
                    <a:pt x="676" y="503"/>
                    <a:pt x="676" y="494"/>
                  </a:cubicBezTo>
                  <a:cubicBezTo>
                    <a:pt x="676" y="451"/>
                    <a:pt x="641" y="416"/>
                    <a:pt x="598" y="416"/>
                  </a:cubicBezTo>
                  <a:cubicBezTo>
                    <a:pt x="555" y="416"/>
                    <a:pt x="520" y="451"/>
                    <a:pt x="520" y="494"/>
                  </a:cubicBezTo>
                  <a:cubicBezTo>
                    <a:pt x="520" y="503"/>
                    <a:pt x="522" y="512"/>
                    <a:pt x="525" y="520"/>
                  </a:cubicBezTo>
                  <a:cubicBezTo>
                    <a:pt x="307" y="520"/>
                    <a:pt x="307" y="520"/>
                    <a:pt x="307" y="520"/>
                  </a:cubicBezTo>
                  <a:cubicBezTo>
                    <a:pt x="310" y="512"/>
                    <a:pt x="312" y="503"/>
                    <a:pt x="312" y="494"/>
                  </a:cubicBezTo>
                  <a:cubicBezTo>
                    <a:pt x="312" y="451"/>
                    <a:pt x="277" y="416"/>
                    <a:pt x="234" y="416"/>
                  </a:cubicBezTo>
                  <a:cubicBezTo>
                    <a:pt x="191" y="416"/>
                    <a:pt x="156" y="451"/>
                    <a:pt x="156" y="494"/>
                  </a:cubicBezTo>
                  <a:cubicBezTo>
                    <a:pt x="156" y="503"/>
                    <a:pt x="158" y="512"/>
                    <a:pt x="161" y="520"/>
                  </a:cubicBezTo>
                  <a:cubicBezTo>
                    <a:pt x="52" y="520"/>
                    <a:pt x="52" y="520"/>
                    <a:pt x="52" y="520"/>
                  </a:cubicBezTo>
                  <a:cubicBezTo>
                    <a:pt x="52" y="52"/>
                    <a:pt x="52" y="52"/>
                    <a:pt x="52" y="52"/>
                  </a:cubicBezTo>
                  <a:cubicBezTo>
                    <a:pt x="780" y="52"/>
                    <a:pt x="780" y="52"/>
                    <a:pt x="780" y="52"/>
                  </a:cubicBezTo>
                  <a:lnTo>
                    <a:pt x="780" y="5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0305" tIns="45153" rIns="90305" bIns="45153" numCol="1" anchor="t" anchorCtr="0" compatLnSpc="1">
              <a:prstTxWarp prst="textNoShape">
                <a:avLst/>
              </a:prstTxWarp>
            </a:bodyPr>
            <a:lstStyle/>
            <a:p>
              <a:endParaRPr lang="id-ID" sz="1876">
                <a:latin typeface="+mn-ea"/>
              </a:endParaRPr>
            </a:p>
          </p:txBody>
        </p:sp>
      </p:grpSp>
      <p:sp>
        <p:nvSpPr>
          <p:cNvPr id="82" name="Freeform 73"/>
          <p:cNvSpPr>
            <a:spLocks/>
          </p:cNvSpPr>
          <p:nvPr/>
        </p:nvSpPr>
        <p:spPr bwMode="auto">
          <a:xfrm>
            <a:off x="5979400" y="1637166"/>
            <a:ext cx="300874" cy="299750"/>
          </a:xfrm>
          <a:custGeom>
            <a:avLst/>
            <a:gdLst>
              <a:gd name="T0" fmla="*/ 366 w 451"/>
              <a:gd name="T1" fmla="*/ 355 h 449"/>
              <a:gd name="T2" fmla="*/ 320 w 451"/>
              <a:gd name="T3" fmla="*/ 391 h 449"/>
              <a:gd name="T4" fmla="*/ 173 w 451"/>
              <a:gd name="T5" fmla="*/ 391 h 449"/>
              <a:gd name="T6" fmla="*/ 154 w 451"/>
              <a:gd name="T7" fmla="*/ 363 h 449"/>
              <a:gd name="T8" fmla="*/ 173 w 451"/>
              <a:gd name="T9" fmla="*/ 304 h 449"/>
              <a:gd name="T10" fmla="*/ 405 w 451"/>
              <a:gd name="T11" fmla="*/ 304 h 449"/>
              <a:gd name="T12" fmla="*/ 451 w 451"/>
              <a:gd name="T13" fmla="*/ 103 h 449"/>
              <a:gd name="T14" fmla="*/ 84 w 451"/>
              <a:gd name="T15" fmla="*/ 54 h 449"/>
              <a:gd name="T16" fmla="*/ 55 w 451"/>
              <a:gd name="T17" fmla="*/ 35 h 449"/>
              <a:gd name="T18" fmla="*/ 56 w 451"/>
              <a:gd name="T19" fmla="*/ 28 h 449"/>
              <a:gd name="T20" fmla="*/ 28 w 451"/>
              <a:gd name="T21" fmla="*/ 0 h 449"/>
              <a:gd name="T22" fmla="*/ 0 w 451"/>
              <a:gd name="T23" fmla="*/ 28 h 449"/>
              <a:gd name="T24" fmla="*/ 28 w 451"/>
              <a:gd name="T25" fmla="*/ 56 h 449"/>
              <a:gd name="T26" fmla="*/ 33 w 451"/>
              <a:gd name="T27" fmla="*/ 55 h 449"/>
              <a:gd name="T28" fmla="*/ 68 w 451"/>
              <a:gd name="T29" fmla="*/ 78 h 449"/>
              <a:gd name="T30" fmla="*/ 125 w 451"/>
              <a:gd name="T31" fmla="*/ 304 h 449"/>
              <a:gd name="T32" fmla="*/ 142 w 451"/>
              <a:gd name="T33" fmla="*/ 304 h 449"/>
              <a:gd name="T34" fmla="*/ 127 w 451"/>
              <a:gd name="T35" fmla="*/ 353 h 449"/>
              <a:gd name="T36" fmla="*/ 125 w 451"/>
              <a:gd name="T37" fmla="*/ 353 h 449"/>
              <a:gd name="T38" fmla="*/ 77 w 451"/>
              <a:gd name="T39" fmla="*/ 401 h 449"/>
              <a:gd name="T40" fmla="*/ 125 w 451"/>
              <a:gd name="T41" fmla="*/ 449 h 449"/>
              <a:gd name="T42" fmla="*/ 170 w 451"/>
              <a:gd name="T43" fmla="*/ 420 h 449"/>
              <a:gd name="T44" fmla="*/ 322 w 451"/>
              <a:gd name="T45" fmla="*/ 420 h 449"/>
              <a:gd name="T46" fmla="*/ 366 w 451"/>
              <a:gd name="T47" fmla="*/ 449 h 449"/>
              <a:gd name="T48" fmla="*/ 413 w 451"/>
              <a:gd name="T49" fmla="*/ 402 h 449"/>
              <a:gd name="T50" fmla="*/ 366 w 451"/>
              <a:gd name="T51" fmla="*/ 355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51" h="449">
                <a:moveTo>
                  <a:pt x="366" y="355"/>
                </a:moveTo>
                <a:cubicBezTo>
                  <a:pt x="343" y="355"/>
                  <a:pt x="325" y="371"/>
                  <a:pt x="320" y="391"/>
                </a:cubicBezTo>
                <a:cubicBezTo>
                  <a:pt x="173" y="391"/>
                  <a:pt x="173" y="391"/>
                  <a:pt x="173" y="391"/>
                </a:cubicBezTo>
                <a:cubicBezTo>
                  <a:pt x="170" y="380"/>
                  <a:pt x="164" y="370"/>
                  <a:pt x="154" y="363"/>
                </a:cubicBezTo>
                <a:cubicBezTo>
                  <a:pt x="173" y="304"/>
                  <a:pt x="173" y="304"/>
                  <a:pt x="173" y="304"/>
                </a:cubicBezTo>
                <a:cubicBezTo>
                  <a:pt x="405" y="304"/>
                  <a:pt x="405" y="304"/>
                  <a:pt x="405" y="304"/>
                </a:cubicBezTo>
                <a:cubicBezTo>
                  <a:pt x="451" y="103"/>
                  <a:pt x="451" y="103"/>
                  <a:pt x="451" y="103"/>
                </a:cubicBezTo>
                <a:cubicBezTo>
                  <a:pt x="84" y="54"/>
                  <a:pt x="84" y="54"/>
                  <a:pt x="84" y="54"/>
                </a:cubicBezTo>
                <a:cubicBezTo>
                  <a:pt x="55" y="35"/>
                  <a:pt x="55" y="35"/>
                  <a:pt x="55" y="35"/>
                </a:cubicBezTo>
                <a:cubicBezTo>
                  <a:pt x="56" y="28"/>
                  <a:pt x="56" y="28"/>
                  <a:pt x="56" y="28"/>
                </a:cubicBezTo>
                <a:cubicBezTo>
                  <a:pt x="56" y="13"/>
                  <a:pt x="43" y="0"/>
                  <a:pt x="28" y="0"/>
                </a:cubicBezTo>
                <a:cubicBezTo>
                  <a:pt x="12" y="0"/>
                  <a:pt x="0" y="13"/>
                  <a:pt x="0" y="28"/>
                </a:cubicBezTo>
                <a:cubicBezTo>
                  <a:pt x="0" y="44"/>
                  <a:pt x="12" y="56"/>
                  <a:pt x="28" y="56"/>
                </a:cubicBezTo>
                <a:cubicBezTo>
                  <a:pt x="33" y="55"/>
                  <a:pt x="33" y="55"/>
                  <a:pt x="33" y="55"/>
                </a:cubicBezTo>
                <a:cubicBezTo>
                  <a:pt x="68" y="78"/>
                  <a:pt x="68" y="78"/>
                  <a:pt x="68" y="78"/>
                </a:cubicBezTo>
                <a:cubicBezTo>
                  <a:pt x="125" y="304"/>
                  <a:pt x="125" y="304"/>
                  <a:pt x="125" y="304"/>
                </a:cubicBezTo>
                <a:cubicBezTo>
                  <a:pt x="142" y="304"/>
                  <a:pt x="142" y="304"/>
                  <a:pt x="142" y="304"/>
                </a:cubicBezTo>
                <a:cubicBezTo>
                  <a:pt x="127" y="353"/>
                  <a:pt x="127" y="353"/>
                  <a:pt x="127" y="353"/>
                </a:cubicBezTo>
                <a:cubicBezTo>
                  <a:pt x="125" y="353"/>
                  <a:pt x="125" y="353"/>
                  <a:pt x="125" y="353"/>
                </a:cubicBezTo>
                <a:cubicBezTo>
                  <a:pt x="99" y="353"/>
                  <a:pt x="77" y="374"/>
                  <a:pt x="77" y="401"/>
                </a:cubicBezTo>
                <a:cubicBezTo>
                  <a:pt x="77" y="428"/>
                  <a:pt x="99" y="449"/>
                  <a:pt x="125" y="449"/>
                </a:cubicBezTo>
                <a:cubicBezTo>
                  <a:pt x="145" y="449"/>
                  <a:pt x="162" y="437"/>
                  <a:pt x="170" y="420"/>
                </a:cubicBezTo>
                <a:cubicBezTo>
                  <a:pt x="322" y="420"/>
                  <a:pt x="322" y="420"/>
                  <a:pt x="322" y="420"/>
                </a:cubicBezTo>
                <a:cubicBezTo>
                  <a:pt x="329" y="437"/>
                  <a:pt x="346" y="449"/>
                  <a:pt x="366" y="449"/>
                </a:cubicBezTo>
                <a:cubicBezTo>
                  <a:pt x="392" y="449"/>
                  <a:pt x="413" y="428"/>
                  <a:pt x="413" y="402"/>
                </a:cubicBezTo>
                <a:cubicBezTo>
                  <a:pt x="413" y="376"/>
                  <a:pt x="392" y="355"/>
                  <a:pt x="366" y="355"/>
                </a:cubicBezTo>
                <a:close/>
              </a:path>
            </a:pathLst>
          </a:custGeom>
          <a:solidFill>
            <a:schemeClr val="accent1"/>
          </a:solidFill>
          <a:ln>
            <a:noFill/>
          </a:ln>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91" name="组合 90"/>
          <p:cNvGrpSpPr/>
          <p:nvPr/>
        </p:nvGrpSpPr>
        <p:grpSpPr>
          <a:xfrm>
            <a:off x="2706535" y="1469648"/>
            <a:ext cx="706234" cy="706233"/>
            <a:chOff x="680580" y="1491630"/>
            <a:chExt cx="1479184" cy="1479182"/>
          </a:xfrm>
        </p:grpSpPr>
        <p:grpSp>
          <p:nvGrpSpPr>
            <p:cNvPr id="92" name="组合 91"/>
            <p:cNvGrpSpPr/>
            <p:nvPr/>
          </p:nvGrpSpPr>
          <p:grpSpPr>
            <a:xfrm>
              <a:off x="680580" y="1491630"/>
              <a:ext cx="1479184" cy="1479182"/>
              <a:chOff x="304800" y="673100"/>
              <a:chExt cx="4000500" cy="4000500"/>
            </a:xfrm>
            <a:effectLst>
              <a:outerShdw blurRad="444500" dist="254000" dir="8100000" algn="tr" rotWithShape="0">
                <a:prstClr val="black">
                  <a:alpha val="50000"/>
                </a:prstClr>
              </a:outerShdw>
            </a:effectLst>
          </p:grpSpPr>
          <p:sp>
            <p:nvSpPr>
              <p:cNvPr id="94" name="同心圆 9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endParaRPr>
              </a:p>
            </p:txBody>
          </p:sp>
          <p:sp>
            <p:nvSpPr>
              <p:cNvPr id="95" name="椭圆 94"/>
              <p:cNvSpPr/>
              <p:nvPr/>
            </p:nvSpPr>
            <p:spPr>
              <a:xfrm>
                <a:off x="407840" y="776140"/>
                <a:ext cx="3794420" cy="379442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p>
            </p:txBody>
          </p:sp>
        </p:grpSp>
        <p:sp>
          <p:nvSpPr>
            <p:cNvPr id="93" name="Rectangle 273"/>
            <p:cNvSpPr>
              <a:spLocks noChangeArrowheads="1"/>
            </p:cNvSpPr>
            <p:nvPr/>
          </p:nvSpPr>
          <p:spPr bwMode="auto">
            <a:xfrm>
              <a:off x="1717556" y="2327320"/>
              <a:ext cx="1681" cy="1681"/>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0305" tIns="45153" rIns="90305" bIns="45153"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sz="1777">
                <a:latin typeface="微软雅黑" panose="020B0503020204020204" pitchFamily="34" charset="-122"/>
                <a:ea typeface="微软雅黑" panose="020B0503020204020204" pitchFamily="34" charset="-122"/>
              </a:endParaRPr>
            </a:p>
          </p:txBody>
        </p:sp>
      </p:grpSp>
      <p:sp>
        <p:nvSpPr>
          <p:cNvPr id="71" name="Freeform 55"/>
          <p:cNvSpPr>
            <a:spLocks/>
          </p:cNvSpPr>
          <p:nvPr/>
        </p:nvSpPr>
        <p:spPr bwMode="auto">
          <a:xfrm>
            <a:off x="2893484" y="1583682"/>
            <a:ext cx="305283" cy="378329"/>
          </a:xfrm>
          <a:custGeom>
            <a:avLst/>
            <a:gdLst>
              <a:gd name="T0" fmla="*/ 2 w 491"/>
              <a:gd name="T1" fmla="*/ 370 h 608"/>
              <a:gd name="T2" fmla="*/ 49 w 491"/>
              <a:gd name="T3" fmla="*/ 332 h 608"/>
              <a:gd name="T4" fmla="*/ 112 w 491"/>
              <a:gd name="T5" fmla="*/ 338 h 608"/>
              <a:gd name="T6" fmla="*/ 112 w 491"/>
              <a:gd name="T7" fmla="*/ 337 h 608"/>
              <a:gd name="T8" fmla="*/ 62 w 491"/>
              <a:gd name="T9" fmla="*/ 331 h 608"/>
              <a:gd name="T10" fmla="*/ 29 w 491"/>
              <a:gd name="T11" fmla="*/ 285 h 608"/>
              <a:gd name="T12" fmla="*/ 71 w 491"/>
              <a:gd name="T13" fmla="*/ 247 h 608"/>
              <a:gd name="T14" fmla="*/ 238 w 491"/>
              <a:gd name="T15" fmla="*/ 264 h 608"/>
              <a:gd name="T16" fmla="*/ 262 w 491"/>
              <a:gd name="T17" fmla="*/ 264 h 608"/>
              <a:gd name="T18" fmla="*/ 254 w 491"/>
              <a:gd name="T19" fmla="*/ 124 h 608"/>
              <a:gd name="T20" fmla="*/ 350 w 491"/>
              <a:gd name="T21" fmla="*/ 47 h 608"/>
              <a:gd name="T22" fmla="*/ 355 w 491"/>
              <a:gd name="T23" fmla="*/ 168 h 608"/>
              <a:gd name="T24" fmla="*/ 440 w 491"/>
              <a:gd name="T25" fmla="*/ 342 h 608"/>
              <a:gd name="T26" fmla="*/ 491 w 491"/>
              <a:gd name="T27" fmla="*/ 368 h 608"/>
              <a:gd name="T28" fmla="*/ 491 w 491"/>
              <a:gd name="T29" fmla="*/ 579 h 608"/>
              <a:gd name="T30" fmla="*/ 292 w 491"/>
              <a:gd name="T31" fmla="*/ 608 h 608"/>
              <a:gd name="T32" fmla="*/ 166 w 491"/>
              <a:gd name="T33" fmla="*/ 595 h 608"/>
              <a:gd name="T34" fmla="*/ 62 w 491"/>
              <a:gd name="T35" fmla="*/ 584 h 608"/>
              <a:gd name="T36" fmla="*/ 33 w 491"/>
              <a:gd name="T37" fmla="*/ 539 h 608"/>
              <a:gd name="T38" fmla="*/ 59 w 491"/>
              <a:gd name="T39" fmla="*/ 502 h 608"/>
              <a:gd name="T40" fmla="*/ 45 w 491"/>
              <a:gd name="T41" fmla="*/ 500 h 608"/>
              <a:gd name="T42" fmla="*/ 12 w 491"/>
              <a:gd name="T43" fmla="*/ 454 h 608"/>
              <a:gd name="T44" fmla="*/ 45 w 491"/>
              <a:gd name="T45" fmla="*/ 417 h 608"/>
              <a:gd name="T46" fmla="*/ 40 w 491"/>
              <a:gd name="T47" fmla="*/ 416 h 608"/>
              <a:gd name="T48" fmla="*/ 2 w 491"/>
              <a:gd name="T49" fmla="*/ 370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91" h="608">
                <a:moveTo>
                  <a:pt x="2" y="370"/>
                </a:moveTo>
                <a:cubicBezTo>
                  <a:pt x="5" y="347"/>
                  <a:pt x="25" y="330"/>
                  <a:pt x="49" y="332"/>
                </a:cubicBezTo>
                <a:cubicBezTo>
                  <a:pt x="112" y="338"/>
                  <a:pt x="112" y="338"/>
                  <a:pt x="112" y="338"/>
                </a:cubicBezTo>
                <a:cubicBezTo>
                  <a:pt x="112" y="337"/>
                  <a:pt x="112" y="337"/>
                  <a:pt x="112" y="337"/>
                </a:cubicBezTo>
                <a:cubicBezTo>
                  <a:pt x="62" y="331"/>
                  <a:pt x="62" y="331"/>
                  <a:pt x="62" y="331"/>
                </a:cubicBezTo>
                <a:cubicBezTo>
                  <a:pt x="42" y="329"/>
                  <a:pt x="27" y="309"/>
                  <a:pt x="29" y="285"/>
                </a:cubicBezTo>
                <a:cubicBezTo>
                  <a:pt x="32" y="262"/>
                  <a:pt x="50" y="245"/>
                  <a:pt x="71" y="247"/>
                </a:cubicBezTo>
                <a:cubicBezTo>
                  <a:pt x="238" y="264"/>
                  <a:pt x="238" y="264"/>
                  <a:pt x="238" y="264"/>
                </a:cubicBezTo>
                <a:cubicBezTo>
                  <a:pt x="262" y="264"/>
                  <a:pt x="262" y="264"/>
                  <a:pt x="262" y="264"/>
                </a:cubicBezTo>
                <a:cubicBezTo>
                  <a:pt x="262" y="264"/>
                  <a:pt x="228" y="249"/>
                  <a:pt x="254" y="124"/>
                </a:cubicBezTo>
                <a:cubicBezTo>
                  <a:pt x="280" y="0"/>
                  <a:pt x="350" y="47"/>
                  <a:pt x="350" y="47"/>
                </a:cubicBezTo>
                <a:cubicBezTo>
                  <a:pt x="350" y="47"/>
                  <a:pt x="351" y="153"/>
                  <a:pt x="355" y="168"/>
                </a:cubicBezTo>
                <a:cubicBezTo>
                  <a:pt x="359" y="183"/>
                  <a:pt x="440" y="342"/>
                  <a:pt x="440" y="342"/>
                </a:cubicBezTo>
                <a:cubicBezTo>
                  <a:pt x="440" y="351"/>
                  <a:pt x="491" y="359"/>
                  <a:pt x="491" y="368"/>
                </a:cubicBezTo>
                <a:cubicBezTo>
                  <a:pt x="490" y="441"/>
                  <a:pt x="491" y="503"/>
                  <a:pt x="491" y="579"/>
                </a:cubicBezTo>
                <a:cubicBezTo>
                  <a:pt x="437" y="565"/>
                  <a:pt x="408" y="608"/>
                  <a:pt x="292" y="608"/>
                </a:cubicBezTo>
                <a:cubicBezTo>
                  <a:pt x="254" y="608"/>
                  <a:pt x="206" y="601"/>
                  <a:pt x="166" y="595"/>
                </a:cubicBezTo>
                <a:cubicBezTo>
                  <a:pt x="62" y="584"/>
                  <a:pt x="62" y="584"/>
                  <a:pt x="62" y="584"/>
                </a:cubicBezTo>
                <a:cubicBezTo>
                  <a:pt x="44" y="582"/>
                  <a:pt x="31" y="562"/>
                  <a:pt x="33" y="539"/>
                </a:cubicBezTo>
                <a:cubicBezTo>
                  <a:pt x="35" y="521"/>
                  <a:pt x="46" y="506"/>
                  <a:pt x="59" y="502"/>
                </a:cubicBezTo>
                <a:cubicBezTo>
                  <a:pt x="45" y="500"/>
                  <a:pt x="45" y="500"/>
                  <a:pt x="45" y="500"/>
                </a:cubicBezTo>
                <a:cubicBezTo>
                  <a:pt x="25" y="498"/>
                  <a:pt x="10" y="478"/>
                  <a:pt x="12" y="454"/>
                </a:cubicBezTo>
                <a:cubicBezTo>
                  <a:pt x="14" y="434"/>
                  <a:pt x="28" y="420"/>
                  <a:pt x="45" y="417"/>
                </a:cubicBezTo>
                <a:cubicBezTo>
                  <a:pt x="40" y="416"/>
                  <a:pt x="40" y="416"/>
                  <a:pt x="40" y="416"/>
                </a:cubicBezTo>
                <a:cubicBezTo>
                  <a:pt x="17" y="414"/>
                  <a:pt x="0" y="393"/>
                  <a:pt x="2" y="370"/>
                </a:cubicBezTo>
                <a:close/>
              </a:path>
            </a:pathLst>
          </a:custGeom>
          <a:solidFill>
            <a:schemeClr val="accent1"/>
          </a:solidFill>
          <a:ln>
            <a:noFill/>
          </a:ln>
        </p:spPr>
        <p:txBody>
          <a:bodyPr vert="horz" wrap="square" lIns="67729" tIns="33865" rIns="67729" bIns="33865" numCol="1" anchor="t" anchorCtr="0" compatLnSpc="1">
            <a:prstTxWarp prst="textNoShape">
              <a:avLst/>
            </a:prstTxWarp>
          </a:bodyPr>
          <a:lstStyle/>
          <a:p>
            <a:endParaRPr lang="id-ID" sz="1876">
              <a:latin typeface="+mn-ea"/>
            </a:endParaRPr>
          </a:p>
        </p:txBody>
      </p:sp>
      <p:grpSp>
        <p:nvGrpSpPr>
          <p:cNvPr id="2" name="组合 1"/>
          <p:cNvGrpSpPr/>
          <p:nvPr/>
        </p:nvGrpSpPr>
        <p:grpSpPr>
          <a:xfrm>
            <a:off x="3184367" y="2092574"/>
            <a:ext cx="2775271" cy="2603761"/>
            <a:chOff x="3166928" y="2086550"/>
            <a:chExt cx="2810146" cy="2636480"/>
          </a:xfrm>
        </p:grpSpPr>
        <p:pic>
          <p:nvPicPr>
            <p:cNvPr id="17" name="Picture 4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166928" y="2086550"/>
              <a:ext cx="2810146" cy="2636480"/>
            </a:xfrm>
            <a:prstGeom prst="rect">
              <a:avLst/>
            </a:prstGeom>
            <a:noFill/>
            <a:ln w="9525">
              <a:noFill/>
              <a:miter lim="800000"/>
              <a:headEnd/>
              <a:tailEnd/>
            </a:ln>
          </p:spPr>
        </p:pic>
        <p:pic>
          <p:nvPicPr>
            <p:cNvPr id="10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476399" y="2429222"/>
              <a:ext cx="2280182" cy="12477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107" name="TextBox 106"/>
          <p:cNvSpPr txBox="1"/>
          <p:nvPr/>
        </p:nvSpPr>
        <p:spPr>
          <a:xfrm>
            <a:off x="731824" y="2888053"/>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1">
                    <a:lumMod val="75000"/>
                  </a:schemeClr>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108" name="TextBox 107"/>
          <p:cNvSpPr txBox="1"/>
          <p:nvPr/>
        </p:nvSpPr>
        <p:spPr>
          <a:xfrm>
            <a:off x="558121" y="3188480"/>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09" name="TextBox 108"/>
          <p:cNvSpPr txBox="1"/>
          <p:nvPr/>
        </p:nvSpPr>
        <p:spPr>
          <a:xfrm>
            <a:off x="1150810" y="1322947"/>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1">
                    <a:lumMod val="75000"/>
                  </a:schemeClr>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110" name="TextBox 109"/>
          <p:cNvSpPr txBox="1"/>
          <p:nvPr/>
        </p:nvSpPr>
        <p:spPr>
          <a:xfrm>
            <a:off x="977110" y="1623375"/>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1" name="TextBox 110"/>
          <p:cNvSpPr txBox="1"/>
          <p:nvPr/>
        </p:nvSpPr>
        <p:spPr>
          <a:xfrm>
            <a:off x="6128816" y="1322947"/>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1">
                    <a:lumMod val="75000"/>
                  </a:schemeClr>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112" name="TextBox 111"/>
          <p:cNvSpPr txBox="1"/>
          <p:nvPr/>
        </p:nvSpPr>
        <p:spPr>
          <a:xfrm>
            <a:off x="6625453" y="1623375"/>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
        <p:nvSpPr>
          <p:cNvPr id="113" name="TextBox 112"/>
          <p:cNvSpPr txBox="1"/>
          <p:nvPr/>
        </p:nvSpPr>
        <p:spPr>
          <a:xfrm>
            <a:off x="6705431" y="2888053"/>
            <a:ext cx="1785560" cy="289310"/>
          </a:xfrm>
          <a:prstGeom prst="rect">
            <a:avLst/>
          </a:prstGeom>
          <a:noFill/>
        </p:spPr>
        <p:txBody>
          <a:bodyPr wrap="square" lIns="0" rIns="0" bIns="0" rtlCol="0">
            <a:spAutoFit/>
          </a:bodyPr>
          <a:lstStyle/>
          <a:p>
            <a:pPr algn="ctr">
              <a:tabLst>
                <a:tab pos="1012756" algn="l"/>
              </a:tabLst>
            </a:pPr>
            <a:r>
              <a:rPr lang="zh-CN" altLang="en-US" sz="1580" b="1" dirty="0">
                <a:solidFill>
                  <a:schemeClr val="accent1">
                    <a:lumMod val="75000"/>
                  </a:schemeClr>
                </a:solidFill>
                <a:latin typeface="微软雅黑" panose="020B0503020204020204" pitchFamily="34" charset="-122"/>
                <a:ea typeface="微软雅黑" panose="020B0503020204020204" pitchFamily="34" charset="-122"/>
                <a:cs typeface="Calibri"/>
              </a:rPr>
              <a:t>填加标题</a:t>
            </a:r>
            <a:endParaRPr lang="en-US" sz="1580" b="1" dirty="0">
              <a:solidFill>
                <a:schemeClr val="accent1">
                  <a:lumMod val="75000"/>
                </a:schemeClr>
              </a:solidFill>
              <a:latin typeface="微软雅黑" panose="020B0503020204020204" pitchFamily="34" charset="-122"/>
              <a:ea typeface="微软雅黑" panose="020B0503020204020204" pitchFamily="34" charset="-122"/>
              <a:cs typeface="Calibri"/>
            </a:endParaRPr>
          </a:p>
        </p:txBody>
      </p:sp>
      <p:sp>
        <p:nvSpPr>
          <p:cNvPr id="114" name="TextBox 113"/>
          <p:cNvSpPr txBox="1"/>
          <p:nvPr/>
        </p:nvSpPr>
        <p:spPr>
          <a:xfrm>
            <a:off x="7164060" y="3188480"/>
            <a:ext cx="1528705" cy="638636"/>
          </a:xfrm>
          <a:prstGeom prst="rect">
            <a:avLst/>
          </a:prstGeom>
          <a:noFill/>
        </p:spPr>
        <p:txBody>
          <a:bodyPr wrap="square" lIns="0" rIns="0" bIns="0" rtlCol="0">
            <a:spAutoFit/>
          </a:bodyPr>
          <a:lstStyle/>
          <a:p>
            <a:pPr algn="ctr">
              <a:lnSpc>
                <a:spcPct val="130000"/>
              </a:lnSpc>
            </a:pPr>
            <a:r>
              <a:rPr lang="zh-CN" altLang="en-US" sz="987" dirty="0">
                <a:solidFill>
                  <a:schemeClr val="tx1">
                    <a:lumMod val="50000"/>
                    <a:lumOff val="50000"/>
                  </a:schemeClr>
                </a:solidFill>
                <a:latin typeface="微软雅黑" pitchFamily="34" charset="-122"/>
                <a:ea typeface="微软雅黑" panose="020B0503020204020204" pitchFamily="34" charset="-122"/>
              </a:rPr>
              <a:t>单击此处文本单击添加文本单击此处文本单击添加文本单击此处文本单击添加文本</a:t>
            </a:r>
            <a:endParaRPr lang="en-US" sz="987" dirty="0">
              <a:solidFill>
                <a:schemeClr val="bg1">
                  <a:lumMod val="50000"/>
                </a:schemeClr>
              </a:solidFill>
              <a:latin typeface="微软雅黑" panose="020B0503020204020204" pitchFamily="34" charset="-122"/>
              <a:ea typeface="微软雅黑" panose="020B0503020204020204" pitchFamily="34" charset="-122"/>
              <a:cs typeface="Calibri"/>
            </a:endParaRPr>
          </a:p>
        </p:txBody>
      </p:sp>
    </p:spTree>
    <p:extLst>
      <p:ext uri="{BB962C8B-B14F-4D97-AF65-F5344CB8AC3E}">
        <p14:creationId xmlns:p14="http://schemas.microsoft.com/office/powerpoint/2010/main" val="287722490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nodeType="clickEffect">
                                  <p:stCondLst>
                                    <p:cond delay="0"/>
                                  </p:stCondLst>
                                  <p:childTnLst>
                                    <p:set>
                                      <p:cBhvr>
                                        <p:cTn id="17" dur="1" fill="hold">
                                          <p:stCondLst>
                                            <p:cond delay="0"/>
                                          </p:stCondLst>
                                        </p:cTn>
                                        <p:tgtEl>
                                          <p:spTgt spid="91"/>
                                        </p:tgtEl>
                                        <p:attrNameLst>
                                          <p:attrName>style.visibility</p:attrName>
                                        </p:attrNameLst>
                                      </p:cBhvr>
                                      <p:to>
                                        <p:strVal val="visible"/>
                                      </p:to>
                                    </p:set>
                                    <p:anim calcmode="lin" valueType="num">
                                      <p:cBhvr>
                                        <p:cTn id="18" dur="500" fill="hold"/>
                                        <p:tgtEl>
                                          <p:spTgt spid="91"/>
                                        </p:tgtEl>
                                        <p:attrNameLst>
                                          <p:attrName>ppt_w</p:attrName>
                                        </p:attrNameLst>
                                      </p:cBhvr>
                                      <p:tavLst>
                                        <p:tav tm="0">
                                          <p:val>
                                            <p:fltVal val="0"/>
                                          </p:val>
                                        </p:tav>
                                        <p:tav tm="100000">
                                          <p:val>
                                            <p:strVal val="#ppt_w"/>
                                          </p:val>
                                        </p:tav>
                                      </p:tavLst>
                                    </p:anim>
                                    <p:anim calcmode="lin" valueType="num">
                                      <p:cBhvr>
                                        <p:cTn id="19" dur="500" fill="hold"/>
                                        <p:tgtEl>
                                          <p:spTgt spid="91"/>
                                        </p:tgtEl>
                                        <p:attrNameLst>
                                          <p:attrName>ppt_h</p:attrName>
                                        </p:attrNameLst>
                                      </p:cBhvr>
                                      <p:tavLst>
                                        <p:tav tm="0">
                                          <p:val>
                                            <p:fltVal val="0"/>
                                          </p:val>
                                        </p:tav>
                                        <p:tav tm="100000">
                                          <p:val>
                                            <p:strVal val="#ppt_h"/>
                                          </p:val>
                                        </p:tav>
                                      </p:tavLst>
                                    </p:anim>
                                    <p:animEffect transition="in" filter="fade">
                                      <p:cBhvr>
                                        <p:cTn id="20" dur="500"/>
                                        <p:tgtEl>
                                          <p:spTgt spid="91"/>
                                        </p:tgtEl>
                                      </p:cBhvr>
                                    </p:animEffect>
                                  </p:childTnLst>
                                </p:cTn>
                              </p:par>
                            </p:childTnLst>
                          </p:cTn>
                        </p:par>
                        <p:par>
                          <p:cTn id="21" fill="hold">
                            <p:stCondLst>
                              <p:cond delay="500"/>
                            </p:stCondLst>
                            <p:childTnLst>
                              <p:par>
                                <p:cTn id="22" presetID="53" presetClass="entr" presetSubtype="16" fill="hold" grpId="0" nodeType="afterEffect">
                                  <p:stCondLst>
                                    <p:cond delay="0"/>
                                  </p:stCondLst>
                                  <p:childTnLst>
                                    <p:set>
                                      <p:cBhvr>
                                        <p:cTn id="23" dur="1" fill="hold">
                                          <p:stCondLst>
                                            <p:cond delay="0"/>
                                          </p:stCondLst>
                                        </p:cTn>
                                        <p:tgtEl>
                                          <p:spTgt spid="71"/>
                                        </p:tgtEl>
                                        <p:attrNameLst>
                                          <p:attrName>style.visibility</p:attrName>
                                        </p:attrNameLst>
                                      </p:cBhvr>
                                      <p:to>
                                        <p:strVal val="visible"/>
                                      </p:to>
                                    </p:set>
                                    <p:anim calcmode="lin" valueType="num">
                                      <p:cBhvr>
                                        <p:cTn id="24" dur="500" fill="hold"/>
                                        <p:tgtEl>
                                          <p:spTgt spid="71"/>
                                        </p:tgtEl>
                                        <p:attrNameLst>
                                          <p:attrName>ppt_w</p:attrName>
                                        </p:attrNameLst>
                                      </p:cBhvr>
                                      <p:tavLst>
                                        <p:tav tm="0">
                                          <p:val>
                                            <p:fltVal val="0"/>
                                          </p:val>
                                        </p:tav>
                                        <p:tav tm="100000">
                                          <p:val>
                                            <p:strVal val="#ppt_w"/>
                                          </p:val>
                                        </p:tav>
                                      </p:tavLst>
                                    </p:anim>
                                    <p:anim calcmode="lin" valueType="num">
                                      <p:cBhvr>
                                        <p:cTn id="25" dur="500" fill="hold"/>
                                        <p:tgtEl>
                                          <p:spTgt spid="71"/>
                                        </p:tgtEl>
                                        <p:attrNameLst>
                                          <p:attrName>ppt_h</p:attrName>
                                        </p:attrNameLst>
                                      </p:cBhvr>
                                      <p:tavLst>
                                        <p:tav tm="0">
                                          <p:val>
                                            <p:fltVal val="0"/>
                                          </p:val>
                                        </p:tav>
                                        <p:tav tm="100000">
                                          <p:val>
                                            <p:strVal val="#ppt_h"/>
                                          </p:val>
                                        </p:tav>
                                      </p:tavLst>
                                    </p:anim>
                                    <p:animEffect transition="in" filter="fade">
                                      <p:cBhvr>
                                        <p:cTn id="26" dur="500"/>
                                        <p:tgtEl>
                                          <p:spTgt spid="71"/>
                                        </p:tgtEl>
                                      </p:cBhvr>
                                    </p:animEffect>
                                  </p:childTnLst>
                                </p:cTn>
                              </p:par>
                            </p:childTnLst>
                          </p:cTn>
                        </p:par>
                        <p:par>
                          <p:cTn id="27" fill="hold">
                            <p:stCondLst>
                              <p:cond delay="1000"/>
                            </p:stCondLst>
                            <p:childTnLst>
                              <p:par>
                                <p:cTn id="28" presetID="10" presetClass="entr" presetSubtype="0"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500"/>
                                        <p:tgtEl>
                                          <p:spTgt spid="3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96"/>
                                        </p:tgtEl>
                                        <p:attrNameLst>
                                          <p:attrName>style.visibility</p:attrName>
                                        </p:attrNameLst>
                                      </p:cBhvr>
                                      <p:to>
                                        <p:strVal val="visible"/>
                                      </p:to>
                                    </p:set>
                                    <p:anim calcmode="lin" valueType="num">
                                      <p:cBhvr>
                                        <p:cTn id="35" dur="500" fill="hold"/>
                                        <p:tgtEl>
                                          <p:spTgt spid="96"/>
                                        </p:tgtEl>
                                        <p:attrNameLst>
                                          <p:attrName>ppt_w</p:attrName>
                                        </p:attrNameLst>
                                      </p:cBhvr>
                                      <p:tavLst>
                                        <p:tav tm="0">
                                          <p:val>
                                            <p:fltVal val="0"/>
                                          </p:val>
                                        </p:tav>
                                        <p:tav tm="100000">
                                          <p:val>
                                            <p:strVal val="#ppt_w"/>
                                          </p:val>
                                        </p:tav>
                                      </p:tavLst>
                                    </p:anim>
                                    <p:anim calcmode="lin" valueType="num">
                                      <p:cBhvr>
                                        <p:cTn id="36" dur="500" fill="hold"/>
                                        <p:tgtEl>
                                          <p:spTgt spid="96"/>
                                        </p:tgtEl>
                                        <p:attrNameLst>
                                          <p:attrName>ppt_h</p:attrName>
                                        </p:attrNameLst>
                                      </p:cBhvr>
                                      <p:tavLst>
                                        <p:tav tm="0">
                                          <p:val>
                                            <p:fltVal val="0"/>
                                          </p:val>
                                        </p:tav>
                                        <p:tav tm="100000">
                                          <p:val>
                                            <p:strVal val="#ppt_h"/>
                                          </p:val>
                                        </p:tav>
                                      </p:tavLst>
                                    </p:anim>
                                    <p:animEffect transition="in" filter="fade">
                                      <p:cBhvr>
                                        <p:cTn id="37" dur="500"/>
                                        <p:tgtEl>
                                          <p:spTgt spid="96"/>
                                        </p:tgtEl>
                                      </p:cBhvr>
                                    </p:animEffect>
                                  </p:childTnLst>
                                </p:cTn>
                              </p:par>
                            </p:childTnLst>
                          </p:cTn>
                        </p:par>
                        <p:par>
                          <p:cTn id="38" fill="hold">
                            <p:stCondLst>
                              <p:cond delay="500"/>
                            </p:stCondLst>
                            <p:childTnLst>
                              <p:par>
                                <p:cTn id="39" presetID="53" presetClass="entr" presetSubtype="16" fill="hold" grpId="0" nodeType="afterEffect">
                                  <p:stCondLst>
                                    <p:cond delay="0"/>
                                  </p:stCondLst>
                                  <p:childTnLst>
                                    <p:set>
                                      <p:cBhvr>
                                        <p:cTn id="40" dur="1" fill="hold">
                                          <p:stCondLst>
                                            <p:cond delay="0"/>
                                          </p:stCondLst>
                                        </p:cTn>
                                        <p:tgtEl>
                                          <p:spTgt spid="82"/>
                                        </p:tgtEl>
                                        <p:attrNameLst>
                                          <p:attrName>style.visibility</p:attrName>
                                        </p:attrNameLst>
                                      </p:cBhvr>
                                      <p:to>
                                        <p:strVal val="visible"/>
                                      </p:to>
                                    </p:set>
                                    <p:anim calcmode="lin" valueType="num">
                                      <p:cBhvr>
                                        <p:cTn id="41" dur="500" fill="hold"/>
                                        <p:tgtEl>
                                          <p:spTgt spid="82"/>
                                        </p:tgtEl>
                                        <p:attrNameLst>
                                          <p:attrName>ppt_w</p:attrName>
                                        </p:attrNameLst>
                                      </p:cBhvr>
                                      <p:tavLst>
                                        <p:tav tm="0">
                                          <p:val>
                                            <p:fltVal val="0"/>
                                          </p:val>
                                        </p:tav>
                                        <p:tav tm="100000">
                                          <p:val>
                                            <p:strVal val="#ppt_w"/>
                                          </p:val>
                                        </p:tav>
                                      </p:tavLst>
                                    </p:anim>
                                    <p:anim calcmode="lin" valueType="num">
                                      <p:cBhvr>
                                        <p:cTn id="42" dur="500" fill="hold"/>
                                        <p:tgtEl>
                                          <p:spTgt spid="82"/>
                                        </p:tgtEl>
                                        <p:attrNameLst>
                                          <p:attrName>ppt_h</p:attrName>
                                        </p:attrNameLst>
                                      </p:cBhvr>
                                      <p:tavLst>
                                        <p:tav tm="0">
                                          <p:val>
                                            <p:fltVal val="0"/>
                                          </p:val>
                                        </p:tav>
                                        <p:tav tm="100000">
                                          <p:val>
                                            <p:strVal val="#ppt_h"/>
                                          </p:val>
                                        </p:tav>
                                      </p:tavLst>
                                    </p:anim>
                                    <p:animEffect transition="in" filter="fade">
                                      <p:cBhvr>
                                        <p:cTn id="43" dur="500"/>
                                        <p:tgtEl>
                                          <p:spTgt spid="82"/>
                                        </p:tgtEl>
                                      </p:cBhvr>
                                    </p:animEffect>
                                  </p:childTnLst>
                                </p:cTn>
                              </p:par>
                            </p:childTnLst>
                          </p:cTn>
                        </p:par>
                        <p:par>
                          <p:cTn id="44" fill="hold">
                            <p:stCondLst>
                              <p:cond delay="10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83"/>
                                        </p:tgtEl>
                                        <p:attrNameLst>
                                          <p:attrName>style.visibility</p:attrName>
                                        </p:attrNameLst>
                                      </p:cBhvr>
                                      <p:to>
                                        <p:strVal val="visible"/>
                                      </p:to>
                                    </p:set>
                                    <p:anim calcmode="lin" valueType="num">
                                      <p:cBhvr>
                                        <p:cTn id="52" dur="500" fill="hold"/>
                                        <p:tgtEl>
                                          <p:spTgt spid="83"/>
                                        </p:tgtEl>
                                        <p:attrNameLst>
                                          <p:attrName>ppt_w</p:attrName>
                                        </p:attrNameLst>
                                      </p:cBhvr>
                                      <p:tavLst>
                                        <p:tav tm="0">
                                          <p:val>
                                            <p:fltVal val="0"/>
                                          </p:val>
                                        </p:tav>
                                        <p:tav tm="100000">
                                          <p:val>
                                            <p:strVal val="#ppt_w"/>
                                          </p:val>
                                        </p:tav>
                                      </p:tavLst>
                                    </p:anim>
                                    <p:anim calcmode="lin" valueType="num">
                                      <p:cBhvr>
                                        <p:cTn id="53" dur="500" fill="hold"/>
                                        <p:tgtEl>
                                          <p:spTgt spid="83"/>
                                        </p:tgtEl>
                                        <p:attrNameLst>
                                          <p:attrName>ppt_h</p:attrName>
                                        </p:attrNameLst>
                                      </p:cBhvr>
                                      <p:tavLst>
                                        <p:tav tm="0">
                                          <p:val>
                                            <p:fltVal val="0"/>
                                          </p:val>
                                        </p:tav>
                                        <p:tav tm="100000">
                                          <p:val>
                                            <p:strVal val="#ppt_h"/>
                                          </p:val>
                                        </p:tav>
                                      </p:tavLst>
                                    </p:anim>
                                    <p:animEffect transition="in" filter="fade">
                                      <p:cBhvr>
                                        <p:cTn id="54" dur="500"/>
                                        <p:tgtEl>
                                          <p:spTgt spid="83"/>
                                        </p:tgtEl>
                                      </p:cBhvr>
                                    </p:animEffect>
                                  </p:childTnLst>
                                </p:cTn>
                              </p:par>
                            </p:childTnLst>
                          </p:cTn>
                        </p:par>
                        <p:par>
                          <p:cTn id="55" fill="hold">
                            <p:stCondLst>
                              <p:cond delay="500"/>
                            </p:stCondLst>
                            <p:childTnLst>
                              <p:par>
                                <p:cTn id="56" presetID="53" presetClass="entr" presetSubtype="16" fill="hold" nodeType="afterEffect">
                                  <p:stCondLst>
                                    <p:cond delay="0"/>
                                  </p:stCondLst>
                                  <p:childTnLst>
                                    <p:set>
                                      <p:cBhvr>
                                        <p:cTn id="57" dur="1" fill="hold">
                                          <p:stCondLst>
                                            <p:cond delay="0"/>
                                          </p:stCondLst>
                                        </p:cTn>
                                        <p:tgtEl>
                                          <p:spTgt spid="72"/>
                                        </p:tgtEl>
                                        <p:attrNameLst>
                                          <p:attrName>style.visibility</p:attrName>
                                        </p:attrNameLst>
                                      </p:cBhvr>
                                      <p:to>
                                        <p:strVal val="visible"/>
                                      </p:to>
                                    </p:set>
                                    <p:anim calcmode="lin" valueType="num">
                                      <p:cBhvr>
                                        <p:cTn id="58" dur="500" fill="hold"/>
                                        <p:tgtEl>
                                          <p:spTgt spid="72"/>
                                        </p:tgtEl>
                                        <p:attrNameLst>
                                          <p:attrName>ppt_w</p:attrName>
                                        </p:attrNameLst>
                                      </p:cBhvr>
                                      <p:tavLst>
                                        <p:tav tm="0">
                                          <p:val>
                                            <p:fltVal val="0"/>
                                          </p:val>
                                        </p:tav>
                                        <p:tav tm="100000">
                                          <p:val>
                                            <p:strVal val="#ppt_w"/>
                                          </p:val>
                                        </p:tav>
                                      </p:tavLst>
                                    </p:anim>
                                    <p:anim calcmode="lin" valueType="num">
                                      <p:cBhvr>
                                        <p:cTn id="59" dur="500" fill="hold"/>
                                        <p:tgtEl>
                                          <p:spTgt spid="72"/>
                                        </p:tgtEl>
                                        <p:attrNameLst>
                                          <p:attrName>ppt_h</p:attrName>
                                        </p:attrNameLst>
                                      </p:cBhvr>
                                      <p:tavLst>
                                        <p:tav tm="0">
                                          <p:val>
                                            <p:fltVal val="0"/>
                                          </p:val>
                                        </p:tav>
                                        <p:tav tm="100000">
                                          <p:val>
                                            <p:strVal val="#ppt_h"/>
                                          </p:val>
                                        </p:tav>
                                      </p:tavLst>
                                    </p:anim>
                                    <p:animEffect transition="in" filter="fade">
                                      <p:cBhvr>
                                        <p:cTn id="60" dur="500"/>
                                        <p:tgtEl>
                                          <p:spTgt spid="72"/>
                                        </p:tgtEl>
                                      </p:cBhvr>
                                    </p:animEffect>
                                  </p:childTnLst>
                                </p:cTn>
                              </p:par>
                            </p:childTnLst>
                          </p:cTn>
                        </p:par>
                        <p:par>
                          <p:cTn id="61" fill="hold">
                            <p:stCondLst>
                              <p:cond delay="1000"/>
                            </p:stCondLst>
                            <p:childTnLst>
                              <p:par>
                                <p:cTn id="62" presetID="10" presetClass="entr" presetSubtype="0"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fade">
                                      <p:cBhvr>
                                        <p:cTn id="64" dur="500"/>
                                        <p:tgtEl>
                                          <p:spTgt spid="28"/>
                                        </p:tgtEl>
                                      </p:cBhvr>
                                    </p:animEffect>
                                  </p:childTnLst>
                                </p:cTn>
                              </p:par>
                            </p:childTnLst>
                          </p:cTn>
                        </p:par>
                      </p:childTnLst>
                    </p:cTn>
                  </p:par>
                  <p:par>
                    <p:cTn id="65" fill="hold">
                      <p:stCondLst>
                        <p:cond delay="indefinite"/>
                      </p:stCondLst>
                      <p:childTnLst>
                        <p:par>
                          <p:cTn id="66" fill="hold">
                            <p:stCondLst>
                              <p:cond delay="0"/>
                            </p:stCondLst>
                            <p:childTnLst>
                              <p:par>
                                <p:cTn id="67" presetID="53" presetClass="entr" presetSubtype="16" fill="hold" nodeType="clickEffect">
                                  <p:stCondLst>
                                    <p:cond delay="0"/>
                                  </p:stCondLst>
                                  <p:childTnLst>
                                    <p:set>
                                      <p:cBhvr>
                                        <p:cTn id="68" dur="1" fill="hold">
                                          <p:stCondLst>
                                            <p:cond delay="0"/>
                                          </p:stCondLst>
                                        </p:cTn>
                                        <p:tgtEl>
                                          <p:spTgt spid="101"/>
                                        </p:tgtEl>
                                        <p:attrNameLst>
                                          <p:attrName>style.visibility</p:attrName>
                                        </p:attrNameLst>
                                      </p:cBhvr>
                                      <p:to>
                                        <p:strVal val="visible"/>
                                      </p:to>
                                    </p:set>
                                    <p:anim calcmode="lin" valueType="num">
                                      <p:cBhvr>
                                        <p:cTn id="69" dur="500" fill="hold"/>
                                        <p:tgtEl>
                                          <p:spTgt spid="101"/>
                                        </p:tgtEl>
                                        <p:attrNameLst>
                                          <p:attrName>ppt_w</p:attrName>
                                        </p:attrNameLst>
                                      </p:cBhvr>
                                      <p:tavLst>
                                        <p:tav tm="0">
                                          <p:val>
                                            <p:fltVal val="0"/>
                                          </p:val>
                                        </p:tav>
                                        <p:tav tm="100000">
                                          <p:val>
                                            <p:strVal val="#ppt_w"/>
                                          </p:val>
                                        </p:tav>
                                      </p:tavLst>
                                    </p:anim>
                                    <p:anim calcmode="lin" valueType="num">
                                      <p:cBhvr>
                                        <p:cTn id="70" dur="500" fill="hold"/>
                                        <p:tgtEl>
                                          <p:spTgt spid="101"/>
                                        </p:tgtEl>
                                        <p:attrNameLst>
                                          <p:attrName>ppt_h</p:attrName>
                                        </p:attrNameLst>
                                      </p:cBhvr>
                                      <p:tavLst>
                                        <p:tav tm="0">
                                          <p:val>
                                            <p:fltVal val="0"/>
                                          </p:val>
                                        </p:tav>
                                        <p:tav tm="100000">
                                          <p:val>
                                            <p:strVal val="#ppt_h"/>
                                          </p:val>
                                        </p:tav>
                                      </p:tavLst>
                                    </p:anim>
                                    <p:animEffect transition="in" filter="fade">
                                      <p:cBhvr>
                                        <p:cTn id="71" dur="500"/>
                                        <p:tgtEl>
                                          <p:spTgt spid="101"/>
                                        </p:tgtEl>
                                      </p:cBhvr>
                                    </p:animEffect>
                                  </p:childTnLst>
                                </p:cTn>
                              </p:par>
                            </p:childTnLst>
                          </p:cTn>
                        </p:par>
                        <p:par>
                          <p:cTn id="72" fill="hold">
                            <p:stCondLst>
                              <p:cond delay="500"/>
                            </p:stCondLst>
                            <p:childTnLst>
                              <p:par>
                                <p:cTn id="73" presetID="53" presetClass="entr" presetSubtype="16" fill="hold" nodeType="afterEffect">
                                  <p:stCondLst>
                                    <p:cond delay="0"/>
                                  </p:stCondLst>
                                  <p:childTnLst>
                                    <p:set>
                                      <p:cBhvr>
                                        <p:cTn id="74" dur="1" fill="hold">
                                          <p:stCondLst>
                                            <p:cond delay="0"/>
                                          </p:stCondLst>
                                        </p:cTn>
                                        <p:tgtEl>
                                          <p:spTgt spid="76"/>
                                        </p:tgtEl>
                                        <p:attrNameLst>
                                          <p:attrName>style.visibility</p:attrName>
                                        </p:attrNameLst>
                                      </p:cBhvr>
                                      <p:to>
                                        <p:strVal val="visible"/>
                                      </p:to>
                                    </p:set>
                                    <p:anim calcmode="lin" valueType="num">
                                      <p:cBhvr>
                                        <p:cTn id="75" dur="500" fill="hold"/>
                                        <p:tgtEl>
                                          <p:spTgt spid="76"/>
                                        </p:tgtEl>
                                        <p:attrNameLst>
                                          <p:attrName>ppt_w</p:attrName>
                                        </p:attrNameLst>
                                      </p:cBhvr>
                                      <p:tavLst>
                                        <p:tav tm="0">
                                          <p:val>
                                            <p:fltVal val="0"/>
                                          </p:val>
                                        </p:tav>
                                        <p:tav tm="100000">
                                          <p:val>
                                            <p:strVal val="#ppt_w"/>
                                          </p:val>
                                        </p:tav>
                                      </p:tavLst>
                                    </p:anim>
                                    <p:anim calcmode="lin" valueType="num">
                                      <p:cBhvr>
                                        <p:cTn id="76" dur="500" fill="hold"/>
                                        <p:tgtEl>
                                          <p:spTgt spid="76"/>
                                        </p:tgtEl>
                                        <p:attrNameLst>
                                          <p:attrName>ppt_h</p:attrName>
                                        </p:attrNameLst>
                                      </p:cBhvr>
                                      <p:tavLst>
                                        <p:tav tm="0">
                                          <p:val>
                                            <p:fltVal val="0"/>
                                          </p:val>
                                        </p:tav>
                                        <p:tav tm="100000">
                                          <p:val>
                                            <p:strVal val="#ppt_h"/>
                                          </p:val>
                                        </p:tav>
                                      </p:tavLst>
                                    </p:anim>
                                    <p:animEffect transition="in" filter="fade">
                                      <p:cBhvr>
                                        <p:cTn id="77" dur="500"/>
                                        <p:tgtEl>
                                          <p:spTgt spid="76"/>
                                        </p:tgtEl>
                                      </p:cBhvr>
                                    </p:animEffect>
                                  </p:childTnLst>
                                </p:cTn>
                              </p:par>
                            </p:childTnLst>
                          </p:cTn>
                        </p:par>
                        <p:par>
                          <p:cTn id="78" fill="hold">
                            <p:stCondLst>
                              <p:cond delay="1000"/>
                            </p:stCondLst>
                            <p:childTnLst>
                              <p:par>
                                <p:cTn id="79" presetID="10" presetClass="entr" presetSubtype="0" fill="hold" grpId="0" nodeType="afterEffect">
                                  <p:stCondLst>
                                    <p:cond delay="0"/>
                                  </p:stCondLst>
                                  <p:childTnLst>
                                    <p:set>
                                      <p:cBhvr>
                                        <p:cTn id="80" dur="1" fill="hold">
                                          <p:stCondLst>
                                            <p:cond delay="0"/>
                                          </p:stCondLst>
                                        </p:cTn>
                                        <p:tgtEl>
                                          <p:spTgt spid="107"/>
                                        </p:tgtEl>
                                        <p:attrNameLst>
                                          <p:attrName>style.visibility</p:attrName>
                                        </p:attrNameLst>
                                      </p:cBhvr>
                                      <p:to>
                                        <p:strVal val="visible"/>
                                      </p:to>
                                    </p:set>
                                    <p:animEffect transition="in" filter="fade">
                                      <p:cBhvr>
                                        <p:cTn id="81" dur="500"/>
                                        <p:tgtEl>
                                          <p:spTgt spid="107"/>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08"/>
                                        </p:tgtEl>
                                        <p:attrNameLst>
                                          <p:attrName>style.visibility</p:attrName>
                                        </p:attrNameLst>
                                      </p:cBhvr>
                                      <p:to>
                                        <p:strVal val="visible"/>
                                      </p:to>
                                    </p:set>
                                    <p:animEffect transition="in" filter="fade">
                                      <p:cBhvr>
                                        <p:cTn id="84" dur="500"/>
                                        <p:tgtEl>
                                          <p:spTgt spid="10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111"/>
                                        </p:tgtEl>
                                        <p:attrNameLst>
                                          <p:attrName>style.visibility</p:attrName>
                                        </p:attrNameLst>
                                      </p:cBhvr>
                                      <p:to>
                                        <p:strVal val="visible"/>
                                      </p:to>
                                    </p:set>
                                    <p:animEffect transition="in" filter="fade">
                                      <p:cBhvr>
                                        <p:cTn id="93" dur="500"/>
                                        <p:tgtEl>
                                          <p:spTgt spid="111"/>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112"/>
                                        </p:tgtEl>
                                        <p:attrNameLst>
                                          <p:attrName>style.visibility</p:attrName>
                                        </p:attrNameLst>
                                      </p:cBhvr>
                                      <p:to>
                                        <p:strVal val="visible"/>
                                      </p:to>
                                    </p:set>
                                    <p:animEffect transition="in" filter="fade">
                                      <p:cBhvr>
                                        <p:cTn id="96" dur="500"/>
                                        <p:tgtEl>
                                          <p:spTgt spid="112"/>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13"/>
                                        </p:tgtEl>
                                        <p:attrNameLst>
                                          <p:attrName>style.visibility</p:attrName>
                                        </p:attrNameLst>
                                      </p:cBhvr>
                                      <p:to>
                                        <p:strVal val="visible"/>
                                      </p:to>
                                    </p:set>
                                    <p:animEffect transition="in" filter="fade">
                                      <p:cBhvr>
                                        <p:cTn id="99" dur="500"/>
                                        <p:tgtEl>
                                          <p:spTgt spid="11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114"/>
                                        </p:tgtEl>
                                        <p:attrNameLst>
                                          <p:attrName>style.visibility</p:attrName>
                                        </p:attrNameLst>
                                      </p:cBhvr>
                                      <p:to>
                                        <p:strVal val="visible"/>
                                      </p:to>
                                    </p:set>
                                    <p:animEffect transition="in" filter="fade">
                                      <p:cBhvr>
                                        <p:cTn id="102" dur="5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 grpId="0" animBg="1"/>
      <p:bldP spid="71" grpId="0" animBg="1"/>
      <p:bldP spid="107" grpId="0"/>
      <p:bldP spid="108" grpId="0"/>
      <p:bldP spid="109" grpId="0"/>
      <p:bldP spid="110" grpId="0"/>
      <p:bldP spid="111" grpId="0"/>
      <p:bldP spid="112" grpId="0"/>
      <p:bldP spid="113" grpId="0"/>
      <p:bldP spid="114"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4" name="组合 3"/>
          <p:cNvGrpSpPr/>
          <p:nvPr/>
        </p:nvGrpSpPr>
        <p:grpSpPr>
          <a:xfrm>
            <a:off x="1260405" y="1634821"/>
            <a:ext cx="6874982" cy="1777035"/>
            <a:chOff x="1260022" y="2163164"/>
            <a:chExt cx="6960165" cy="1748634"/>
          </a:xfrm>
          <a:noFill/>
          <a:effectLst>
            <a:outerShdw blurRad="76200" dist="38100" dir="5400000" algn="t" rotWithShape="0">
              <a:prstClr val="black">
                <a:alpha val="28000"/>
              </a:prstClr>
            </a:outerShdw>
          </a:effectLst>
        </p:grpSpPr>
        <p:sp>
          <p:nvSpPr>
            <p:cNvPr id="5" name="Arc 54"/>
            <p:cNvSpPr/>
            <p:nvPr/>
          </p:nvSpPr>
          <p:spPr bwMode="auto">
            <a:xfrm>
              <a:off x="4740104"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6" name="Arc 42"/>
            <p:cNvSpPr/>
            <p:nvPr/>
          </p:nvSpPr>
          <p:spPr bwMode="auto">
            <a:xfrm>
              <a:off x="1260022" y="2171757"/>
              <a:ext cx="1740042"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7" name="Arc 40"/>
            <p:cNvSpPr/>
            <p:nvPr/>
          </p:nvSpPr>
          <p:spPr bwMode="auto">
            <a:xfrm rot="10800000">
              <a:off x="3000064"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sp>
          <p:nvSpPr>
            <p:cNvPr id="8" name="Arc 52"/>
            <p:cNvSpPr/>
            <p:nvPr/>
          </p:nvSpPr>
          <p:spPr bwMode="auto">
            <a:xfrm rot="10800000">
              <a:off x="6480146" y="2163164"/>
              <a:ext cx="1740041" cy="1740041"/>
            </a:xfrm>
            <a:prstGeom prst="arc">
              <a:avLst>
                <a:gd name="adj1" fmla="val 21449734"/>
                <a:gd name="adj2" fmla="val 10900343"/>
              </a:avLst>
            </a:prstGeom>
            <a:grpFill/>
            <a:ln w="127000" cap="rnd">
              <a:solidFill>
                <a:schemeClr val="bg1">
                  <a:lumMod val="95000"/>
                </a:schemeClr>
              </a:solidFill>
            </a:ln>
            <a:effectLst/>
          </p:spPr>
          <p:style>
            <a:lnRef idx="1">
              <a:schemeClr val="accent1"/>
            </a:lnRef>
            <a:fillRef idx="0">
              <a:schemeClr val="accent1"/>
            </a:fillRef>
            <a:effectRef idx="0">
              <a:schemeClr val="accent1"/>
            </a:effectRef>
            <a:fontRef idx="minor">
              <a:schemeClr val="tx1"/>
            </a:fontRef>
          </p:style>
          <p:txBody>
            <a:bodyPr anchor="ctr"/>
            <a:lstStyle/>
            <a:p>
              <a:pPr algn="ctr" hangingPunct="0">
                <a:defRPr/>
              </a:pPr>
              <a:endParaRPr lang="en-US" sz="1876">
                <a:solidFill>
                  <a:srgbClr val="00B485"/>
                </a:solidFill>
                <a:latin typeface="+mj-ea"/>
                <a:ea typeface="+mj-ea"/>
              </a:endParaRPr>
            </a:p>
          </p:txBody>
        </p:sp>
      </p:grpSp>
      <p:grpSp>
        <p:nvGrpSpPr>
          <p:cNvPr id="9" name="组合 8"/>
          <p:cNvGrpSpPr/>
          <p:nvPr/>
        </p:nvGrpSpPr>
        <p:grpSpPr>
          <a:xfrm>
            <a:off x="1307954" y="1042237"/>
            <a:ext cx="1649105" cy="809355"/>
            <a:chOff x="6084168" y="1274556"/>
            <a:chExt cx="1669538" cy="796420"/>
          </a:xfrm>
        </p:grpSpPr>
        <p:sp>
          <p:nvSpPr>
            <p:cNvPr id="10" name="TextBox 8"/>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1" name="TextBox 9"/>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2" name="组合 11"/>
          <p:cNvGrpSpPr/>
          <p:nvPr/>
        </p:nvGrpSpPr>
        <p:grpSpPr>
          <a:xfrm>
            <a:off x="3034639" y="3398023"/>
            <a:ext cx="1649105" cy="809355"/>
            <a:chOff x="6084168" y="1274556"/>
            <a:chExt cx="1669538" cy="796420"/>
          </a:xfrm>
        </p:grpSpPr>
        <p:sp>
          <p:nvSpPr>
            <p:cNvPr id="13" name="TextBox 11"/>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4" name="TextBox 12"/>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5" name="组合 14"/>
          <p:cNvGrpSpPr/>
          <p:nvPr/>
        </p:nvGrpSpPr>
        <p:grpSpPr>
          <a:xfrm>
            <a:off x="4697895" y="1042237"/>
            <a:ext cx="1649105" cy="809355"/>
            <a:chOff x="6084168" y="1274556"/>
            <a:chExt cx="1669538" cy="796420"/>
          </a:xfrm>
        </p:grpSpPr>
        <p:sp>
          <p:nvSpPr>
            <p:cNvPr id="16" name="TextBox 14"/>
            <p:cNvSpPr txBox="1"/>
            <p:nvPr/>
          </p:nvSpPr>
          <p:spPr>
            <a:xfrm>
              <a:off x="6084168" y="1514664"/>
              <a:ext cx="1669538" cy="556312"/>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17" name="TextBox 15"/>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18" name="组合 17"/>
          <p:cNvGrpSpPr/>
          <p:nvPr/>
        </p:nvGrpSpPr>
        <p:grpSpPr>
          <a:xfrm>
            <a:off x="6489094" y="3398024"/>
            <a:ext cx="1649105" cy="809355"/>
            <a:chOff x="6084168" y="1274556"/>
            <a:chExt cx="1669538" cy="796419"/>
          </a:xfrm>
        </p:grpSpPr>
        <p:sp>
          <p:nvSpPr>
            <p:cNvPr id="19" name="TextBox 17"/>
            <p:cNvSpPr txBox="1"/>
            <p:nvPr/>
          </p:nvSpPr>
          <p:spPr>
            <a:xfrm>
              <a:off x="6084168" y="1514664"/>
              <a:ext cx="1669538" cy="556311"/>
            </a:xfrm>
            <a:prstGeom prst="rect">
              <a:avLst/>
            </a:prstGeom>
            <a:noFill/>
          </p:spPr>
          <p:txBody>
            <a:bodyPr wrap="square" lIns="90296" tIns="45148" rIns="90296" bIns="45148" rtlCol="0">
              <a:spAutoFit/>
            </a:bodyPr>
            <a:lstStyle/>
            <a:p>
              <a:pPr>
                <a:lnSpc>
                  <a:spcPct val="130000"/>
                </a:lnSpc>
              </a:pPr>
              <a:r>
                <a:rPr lang="zh-CN" altLang="en-US" sz="790" dirty="0">
                  <a:solidFill>
                    <a:schemeClr val="tx1">
                      <a:lumMod val="75000"/>
                      <a:lumOff val="25000"/>
                    </a:schemeClr>
                  </a:solidFill>
                  <a:latin typeface="+mj-ea"/>
                  <a:ea typeface="+mj-ea"/>
                </a:rPr>
                <a:t>您的内容打在这里，或者通过您的内容打在这里，或者您的内容打在这里，</a:t>
              </a:r>
            </a:p>
          </p:txBody>
        </p:sp>
        <p:sp>
          <p:nvSpPr>
            <p:cNvPr id="20" name="TextBox 18"/>
            <p:cNvSpPr txBox="1"/>
            <p:nvPr/>
          </p:nvSpPr>
          <p:spPr>
            <a:xfrm>
              <a:off x="6532344" y="1274556"/>
              <a:ext cx="1008112" cy="269164"/>
            </a:xfrm>
            <a:prstGeom prst="rect">
              <a:avLst/>
            </a:prstGeom>
            <a:noFill/>
          </p:spPr>
          <p:txBody>
            <a:bodyPr wrap="square" lIns="90296" tIns="0" rIns="90296" bIns="0" rtlCol="0" anchor="t">
              <a:spAutoFit/>
            </a:bodyPr>
            <a:lstStyle/>
            <a:p>
              <a:pPr>
                <a:lnSpc>
                  <a:spcPct val="150000"/>
                </a:lnSpc>
              </a:pPr>
              <a:r>
                <a:rPr lang="zh-CN" altLang="en-US" sz="1185" dirty="0">
                  <a:solidFill>
                    <a:schemeClr val="tx1">
                      <a:lumMod val="75000"/>
                      <a:lumOff val="25000"/>
                    </a:schemeClr>
                  </a:solidFill>
                  <a:latin typeface="+mj-ea"/>
                  <a:ea typeface="+mj-ea"/>
                  <a:cs typeface="华文黑体" pitchFamily="2" charset="-122"/>
                </a:rPr>
                <a:t>添加标题</a:t>
              </a:r>
            </a:p>
          </p:txBody>
        </p:sp>
      </p:grpSp>
      <p:grpSp>
        <p:nvGrpSpPr>
          <p:cNvPr id="21" name="组合 20"/>
          <p:cNvGrpSpPr/>
          <p:nvPr/>
        </p:nvGrpSpPr>
        <p:grpSpPr>
          <a:xfrm>
            <a:off x="1554590" y="1931886"/>
            <a:ext cx="1191829" cy="1191639"/>
            <a:chOff x="2201071" y="3406041"/>
            <a:chExt cx="1805286" cy="1805938"/>
          </a:xfrm>
        </p:grpSpPr>
        <p:grpSp>
          <p:nvGrpSpPr>
            <p:cNvPr id="22" name="组合 21"/>
            <p:cNvGrpSpPr/>
            <p:nvPr/>
          </p:nvGrpSpPr>
          <p:grpSpPr>
            <a:xfrm>
              <a:off x="2201071" y="3406041"/>
              <a:ext cx="1805286" cy="1805938"/>
              <a:chOff x="4345444" y="2542859"/>
              <a:chExt cx="1810550" cy="1811205"/>
            </a:xfrm>
          </p:grpSpPr>
          <p:grpSp>
            <p:nvGrpSpPr>
              <p:cNvPr id="24" name="组合 2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6" name="同心圆 2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27" name="椭圆 2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25" name="椭圆 24"/>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23" name="TextBox 21"/>
            <p:cNvSpPr txBox="1"/>
            <p:nvPr/>
          </p:nvSpPr>
          <p:spPr>
            <a:xfrm>
              <a:off x="2694008"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28" name="组合 27"/>
          <p:cNvGrpSpPr/>
          <p:nvPr/>
        </p:nvGrpSpPr>
        <p:grpSpPr>
          <a:xfrm>
            <a:off x="4975152" y="1931886"/>
            <a:ext cx="1191829" cy="1191639"/>
            <a:chOff x="7382260" y="3406041"/>
            <a:chExt cx="1805286" cy="1805938"/>
          </a:xfrm>
        </p:grpSpPr>
        <p:grpSp>
          <p:nvGrpSpPr>
            <p:cNvPr id="29" name="组合 28"/>
            <p:cNvGrpSpPr/>
            <p:nvPr/>
          </p:nvGrpSpPr>
          <p:grpSpPr>
            <a:xfrm>
              <a:off x="7382260" y="3406041"/>
              <a:ext cx="1805286" cy="1805938"/>
              <a:chOff x="4345444" y="2542859"/>
              <a:chExt cx="1810550" cy="1811205"/>
            </a:xfrm>
          </p:grpSpPr>
          <p:grpSp>
            <p:nvGrpSpPr>
              <p:cNvPr id="31" name="组合 3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33" name="同心圆 3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34" name="椭圆 3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2" name="椭圆 31"/>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0" name="TextBox 28"/>
            <p:cNvSpPr txBox="1"/>
            <p:nvPr/>
          </p:nvSpPr>
          <p:spPr>
            <a:xfrm>
              <a:off x="7875197"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35" name="组合 34"/>
          <p:cNvGrpSpPr/>
          <p:nvPr/>
        </p:nvGrpSpPr>
        <p:grpSpPr>
          <a:xfrm>
            <a:off x="3277694" y="1931886"/>
            <a:ext cx="1191829" cy="1191639"/>
            <a:chOff x="4811090" y="3406041"/>
            <a:chExt cx="1805286" cy="1805938"/>
          </a:xfrm>
        </p:grpSpPr>
        <p:grpSp>
          <p:nvGrpSpPr>
            <p:cNvPr id="36" name="组合 35"/>
            <p:cNvGrpSpPr/>
            <p:nvPr/>
          </p:nvGrpSpPr>
          <p:grpSpPr>
            <a:xfrm>
              <a:off x="4811090" y="3406041"/>
              <a:ext cx="1805286" cy="1805938"/>
              <a:chOff x="4345444" y="2542859"/>
              <a:chExt cx="1810550" cy="1811205"/>
            </a:xfrm>
          </p:grpSpPr>
          <p:grpSp>
            <p:nvGrpSpPr>
              <p:cNvPr id="38" name="组合 3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0" name="同心圆 3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41" name="椭圆 4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9" name="椭圆 38"/>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37" name="TextBox 35"/>
            <p:cNvSpPr txBox="1"/>
            <p:nvPr/>
          </p:nvSpPr>
          <p:spPr>
            <a:xfrm>
              <a:off x="5304027"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grpSp>
        <p:nvGrpSpPr>
          <p:cNvPr id="42" name="组合 41"/>
          <p:cNvGrpSpPr/>
          <p:nvPr/>
        </p:nvGrpSpPr>
        <p:grpSpPr>
          <a:xfrm>
            <a:off x="6680100" y="1931886"/>
            <a:ext cx="1191829" cy="1191639"/>
            <a:chOff x="9964778" y="3406041"/>
            <a:chExt cx="1805286" cy="1805938"/>
          </a:xfrm>
        </p:grpSpPr>
        <p:grpSp>
          <p:nvGrpSpPr>
            <p:cNvPr id="43" name="组合 42"/>
            <p:cNvGrpSpPr/>
            <p:nvPr/>
          </p:nvGrpSpPr>
          <p:grpSpPr>
            <a:xfrm>
              <a:off x="9964778" y="3406041"/>
              <a:ext cx="1805286" cy="1805938"/>
              <a:chOff x="4345444" y="2542859"/>
              <a:chExt cx="1810550" cy="1811205"/>
            </a:xfrm>
          </p:grpSpPr>
          <p:grpSp>
            <p:nvGrpSpPr>
              <p:cNvPr id="45" name="组合 4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47" name="同心圆 4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48" name="椭圆 4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46" name="椭圆 45"/>
              <p:cNvSpPr/>
              <p:nvPr/>
            </p:nvSpPr>
            <p:spPr>
              <a:xfrm>
                <a:off x="4565570" y="2763062"/>
                <a:ext cx="1370298" cy="1370793"/>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44" name="TextBox 42"/>
            <p:cNvSpPr txBox="1"/>
            <p:nvPr/>
          </p:nvSpPr>
          <p:spPr>
            <a:xfrm>
              <a:off x="10457715" y="3876615"/>
              <a:ext cx="1023615" cy="1014892"/>
            </a:xfrm>
            <a:prstGeom prst="rect">
              <a:avLst/>
            </a:prstGeom>
            <a:noFill/>
          </p:spPr>
          <p:txBody>
            <a:bodyPr wrap="square" rtlCol="0">
              <a:spAutoFit/>
            </a:bodyPr>
            <a:lstStyle/>
            <a:p>
              <a:r>
                <a:rPr lang="zh-CN" altLang="en-US" sz="1876" dirty="0">
                  <a:solidFill>
                    <a:schemeClr val="bg1"/>
                  </a:solidFill>
                  <a:latin typeface="+mj-ea"/>
                  <a:ea typeface="+mj-ea"/>
                </a:rPr>
                <a:t>添加</a:t>
              </a:r>
              <a:endParaRPr lang="en-US" altLang="zh-CN" sz="1876" dirty="0">
                <a:solidFill>
                  <a:schemeClr val="bg1"/>
                </a:solidFill>
                <a:latin typeface="+mj-ea"/>
                <a:ea typeface="+mj-ea"/>
              </a:endParaRPr>
            </a:p>
            <a:p>
              <a:r>
                <a:rPr lang="zh-CN" altLang="en-US" sz="1876" dirty="0">
                  <a:solidFill>
                    <a:schemeClr val="bg1"/>
                  </a:solidFill>
                  <a:latin typeface="+mj-ea"/>
                  <a:ea typeface="+mj-ea"/>
                </a:rPr>
                <a:t>内容</a:t>
              </a:r>
            </a:p>
          </p:txBody>
        </p:sp>
      </p:grpSp>
    </p:spTree>
    <p:extLst>
      <p:ext uri="{BB962C8B-B14F-4D97-AF65-F5344CB8AC3E}">
        <p14:creationId xmlns:p14="http://schemas.microsoft.com/office/powerpoint/2010/main" val="1605043934"/>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14:presetBounceEnd="58000">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14:bounceEnd="58000">
                                          <p:cBhvr additive="base">
                                            <p:cTn id="11" dur="2000" fill="hold"/>
                                            <p:tgtEl>
                                              <p:spTgt spid="21"/>
                                            </p:tgtEl>
                                            <p:attrNameLst>
                                              <p:attrName>ppt_x</p:attrName>
                                            </p:attrNameLst>
                                          </p:cBhvr>
                                          <p:tavLst>
                                            <p:tav tm="0">
                                              <p:val>
                                                <p:strVal val="0-#ppt_w/2"/>
                                              </p:val>
                                            </p:tav>
                                            <p:tav tm="100000">
                                              <p:val>
                                                <p:strVal val="#ppt_x"/>
                                              </p:val>
                                            </p:tav>
                                          </p:tavLst>
                                        </p:anim>
                                        <p:anim calcmode="lin" valueType="num" p14:bounceEnd="58000">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14:presetBounceEnd="58000">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14:bounceEnd="58000">
                                          <p:cBhvr additive="base">
                                            <p:cTn id="15" dur="2000" fill="hold"/>
                                            <p:tgtEl>
                                              <p:spTgt spid="35"/>
                                            </p:tgtEl>
                                            <p:attrNameLst>
                                              <p:attrName>ppt_x</p:attrName>
                                            </p:attrNameLst>
                                          </p:cBhvr>
                                          <p:tavLst>
                                            <p:tav tm="0">
                                              <p:val>
                                                <p:strVal val="1+#ppt_w/2"/>
                                              </p:val>
                                            </p:tav>
                                            <p:tav tm="100000">
                                              <p:val>
                                                <p:strVal val="#ppt_x"/>
                                              </p:val>
                                            </p:tav>
                                          </p:tavLst>
                                        </p:anim>
                                        <p:anim calcmode="lin" valueType="num" p14:bounceEnd="58000">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14:presetBounceEnd="58000">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14:bounceEnd="58000">
                                          <p:cBhvr additive="base">
                                            <p:cTn id="19" dur="2000" fill="hold"/>
                                            <p:tgtEl>
                                              <p:spTgt spid="28"/>
                                            </p:tgtEl>
                                            <p:attrNameLst>
                                              <p:attrName>ppt_x</p:attrName>
                                            </p:attrNameLst>
                                          </p:cBhvr>
                                          <p:tavLst>
                                            <p:tav tm="0">
                                              <p:val>
                                                <p:strVal val="0-#ppt_w/2"/>
                                              </p:val>
                                            </p:tav>
                                            <p:tav tm="100000">
                                              <p:val>
                                                <p:strVal val="#ppt_x"/>
                                              </p:val>
                                            </p:tav>
                                          </p:tavLst>
                                        </p:anim>
                                        <p:anim calcmode="lin" valueType="num" p14:bounceEnd="58000">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14:presetBounceEnd="58000">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14:bounceEnd="58000">
                                          <p:cBhvr additive="base">
                                            <p:cTn id="23" dur="2000" fill="hold"/>
                                            <p:tgtEl>
                                              <p:spTgt spid="42"/>
                                            </p:tgtEl>
                                            <p:attrNameLst>
                                              <p:attrName>ppt_x</p:attrName>
                                            </p:attrNameLst>
                                          </p:cBhvr>
                                          <p:tavLst>
                                            <p:tav tm="0">
                                              <p:val>
                                                <p:strVal val="1+#ppt_w/2"/>
                                              </p:val>
                                            </p:tav>
                                            <p:tav tm="100000">
                                              <p:val>
                                                <p:strVal val="#ppt_x"/>
                                              </p:val>
                                            </p:tav>
                                          </p:tavLst>
                                        </p:anim>
                                        <p:anim calcmode="lin" valueType="num" p14:bounceEnd="58000">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 presetClass="entr" presetSubtype="12" accel="5800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2000" fill="hold"/>
                                            <p:tgtEl>
                                              <p:spTgt spid="21"/>
                                            </p:tgtEl>
                                            <p:attrNameLst>
                                              <p:attrName>ppt_x</p:attrName>
                                            </p:attrNameLst>
                                          </p:cBhvr>
                                          <p:tavLst>
                                            <p:tav tm="0">
                                              <p:val>
                                                <p:strVal val="0-#ppt_w/2"/>
                                              </p:val>
                                            </p:tav>
                                            <p:tav tm="100000">
                                              <p:val>
                                                <p:strVal val="#ppt_x"/>
                                              </p:val>
                                            </p:tav>
                                          </p:tavLst>
                                        </p:anim>
                                        <p:anim calcmode="lin" valueType="num">
                                          <p:cBhvr additive="base">
                                            <p:cTn id="12" dur="20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3" accel="5800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2000" fill="hold"/>
                                            <p:tgtEl>
                                              <p:spTgt spid="35"/>
                                            </p:tgtEl>
                                            <p:attrNameLst>
                                              <p:attrName>ppt_x</p:attrName>
                                            </p:attrNameLst>
                                          </p:cBhvr>
                                          <p:tavLst>
                                            <p:tav tm="0">
                                              <p:val>
                                                <p:strVal val="1+#ppt_w/2"/>
                                              </p:val>
                                            </p:tav>
                                            <p:tav tm="100000">
                                              <p:val>
                                                <p:strVal val="#ppt_x"/>
                                              </p:val>
                                            </p:tav>
                                          </p:tavLst>
                                        </p:anim>
                                        <p:anim calcmode="lin" valueType="num">
                                          <p:cBhvr additive="base">
                                            <p:cTn id="16" dur="2000" fill="hold"/>
                                            <p:tgtEl>
                                              <p:spTgt spid="35"/>
                                            </p:tgtEl>
                                            <p:attrNameLst>
                                              <p:attrName>ppt_y</p:attrName>
                                            </p:attrNameLst>
                                          </p:cBhvr>
                                          <p:tavLst>
                                            <p:tav tm="0">
                                              <p:val>
                                                <p:strVal val="0-#ppt_h/2"/>
                                              </p:val>
                                            </p:tav>
                                            <p:tav tm="100000">
                                              <p:val>
                                                <p:strVal val="#ppt_y"/>
                                              </p:val>
                                            </p:tav>
                                          </p:tavLst>
                                        </p:anim>
                                      </p:childTnLst>
                                    </p:cTn>
                                  </p:par>
                                  <p:par>
                                    <p:cTn id="17" presetID="2" presetClass="entr" presetSubtype="12" accel="5800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2000" fill="hold"/>
                                            <p:tgtEl>
                                              <p:spTgt spid="28"/>
                                            </p:tgtEl>
                                            <p:attrNameLst>
                                              <p:attrName>ppt_x</p:attrName>
                                            </p:attrNameLst>
                                          </p:cBhvr>
                                          <p:tavLst>
                                            <p:tav tm="0">
                                              <p:val>
                                                <p:strVal val="0-#ppt_w/2"/>
                                              </p:val>
                                            </p:tav>
                                            <p:tav tm="100000">
                                              <p:val>
                                                <p:strVal val="#ppt_x"/>
                                              </p:val>
                                            </p:tav>
                                          </p:tavLst>
                                        </p:anim>
                                        <p:anim calcmode="lin" valueType="num">
                                          <p:cBhvr additive="base">
                                            <p:cTn id="20" dur="200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3" accel="58000" fill="hold" nodeType="with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2000" fill="hold"/>
                                            <p:tgtEl>
                                              <p:spTgt spid="42"/>
                                            </p:tgtEl>
                                            <p:attrNameLst>
                                              <p:attrName>ppt_x</p:attrName>
                                            </p:attrNameLst>
                                          </p:cBhvr>
                                          <p:tavLst>
                                            <p:tav tm="0">
                                              <p:val>
                                                <p:strVal val="1+#ppt_w/2"/>
                                              </p:val>
                                            </p:tav>
                                            <p:tav tm="100000">
                                              <p:val>
                                                <p:strVal val="#ppt_x"/>
                                              </p:val>
                                            </p:tav>
                                          </p:tavLst>
                                        </p:anim>
                                        <p:anim calcmode="lin" valueType="num">
                                          <p:cBhvr additive="base">
                                            <p:cTn id="24" dur="2000" fill="hold"/>
                                            <p:tgtEl>
                                              <p:spTgt spid="4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42" presetClass="entr" presetSubtype="0"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par>
                                    <p:cTn id="31" presetID="42" presetClass="entr" presetSubtype="0" fill="hold"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fade">
                                          <p:cBhvr>
                                            <p:cTn id="33" dur="1000"/>
                                            <p:tgtEl>
                                              <p:spTgt spid="15"/>
                                            </p:tgtEl>
                                          </p:cBhvr>
                                        </p:animEffect>
                                        <p:anim calcmode="lin" valueType="num">
                                          <p:cBhvr>
                                            <p:cTn id="34" dur="1000" fill="hold"/>
                                            <p:tgtEl>
                                              <p:spTgt spid="15"/>
                                            </p:tgtEl>
                                            <p:attrNameLst>
                                              <p:attrName>ppt_x</p:attrName>
                                            </p:attrNameLst>
                                          </p:cBhvr>
                                          <p:tavLst>
                                            <p:tav tm="0">
                                              <p:val>
                                                <p:strVal val="#ppt_x"/>
                                              </p:val>
                                            </p:tav>
                                            <p:tav tm="100000">
                                              <p:val>
                                                <p:strVal val="#ppt_x"/>
                                              </p:val>
                                            </p:tav>
                                          </p:tavLst>
                                        </p:anim>
                                        <p:anim calcmode="lin" valueType="num">
                                          <p:cBhvr>
                                            <p:cTn id="35" dur="1000" fill="hold"/>
                                            <p:tgtEl>
                                              <p:spTgt spid="15"/>
                                            </p:tgtEl>
                                            <p:attrNameLst>
                                              <p:attrName>ppt_y</p:attrName>
                                            </p:attrNameLst>
                                          </p:cBhvr>
                                          <p:tavLst>
                                            <p:tav tm="0">
                                              <p:val>
                                                <p:strVal val="#ppt_y+.1"/>
                                              </p:val>
                                            </p:tav>
                                            <p:tav tm="100000">
                                              <p:val>
                                                <p:strVal val="#ppt_y"/>
                                              </p:val>
                                            </p:tav>
                                          </p:tavLst>
                                        </p:anim>
                                      </p:childTnLst>
                                    </p:cTn>
                                  </p:par>
                                  <p:par>
                                    <p:cTn id="36" presetID="47" presetClass="entr" presetSubtype="0" fill="hold"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1000"/>
                                            <p:tgtEl>
                                              <p:spTgt spid="12"/>
                                            </p:tgtEl>
                                          </p:cBhvr>
                                        </p:animEffect>
                                        <p:anim calcmode="lin" valueType="num">
                                          <p:cBhvr>
                                            <p:cTn id="39" dur="1000" fill="hold"/>
                                            <p:tgtEl>
                                              <p:spTgt spid="12"/>
                                            </p:tgtEl>
                                            <p:attrNameLst>
                                              <p:attrName>ppt_x</p:attrName>
                                            </p:attrNameLst>
                                          </p:cBhvr>
                                          <p:tavLst>
                                            <p:tav tm="0">
                                              <p:val>
                                                <p:strVal val="#ppt_x"/>
                                              </p:val>
                                            </p:tav>
                                            <p:tav tm="100000">
                                              <p:val>
                                                <p:strVal val="#ppt_x"/>
                                              </p:val>
                                            </p:tav>
                                          </p:tavLst>
                                        </p:anim>
                                        <p:anim calcmode="lin" valueType="num">
                                          <p:cBhvr>
                                            <p:cTn id="40" dur="1000" fill="hold"/>
                                            <p:tgtEl>
                                              <p:spTgt spid="12"/>
                                            </p:tgtEl>
                                            <p:attrNameLst>
                                              <p:attrName>ppt_y</p:attrName>
                                            </p:attrNameLst>
                                          </p:cBhvr>
                                          <p:tavLst>
                                            <p:tav tm="0">
                                              <p:val>
                                                <p:strVal val="#ppt_y-.1"/>
                                              </p:val>
                                            </p:tav>
                                            <p:tav tm="100000">
                                              <p:val>
                                                <p:strVal val="#ppt_y"/>
                                              </p:val>
                                            </p:tav>
                                          </p:tavLst>
                                        </p:anim>
                                      </p:childTnLst>
                                    </p:cTn>
                                  </p:par>
                                  <p:par>
                                    <p:cTn id="41" presetID="47"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1000"/>
                                            <p:tgtEl>
                                              <p:spTgt spid="18"/>
                                            </p:tgtEl>
                                          </p:cBhvr>
                                        </p:animEffect>
                                        <p:anim calcmode="lin" valueType="num">
                                          <p:cBhvr>
                                            <p:cTn id="44" dur="1000" fill="hold"/>
                                            <p:tgtEl>
                                              <p:spTgt spid="18"/>
                                            </p:tgtEl>
                                            <p:attrNameLst>
                                              <p:attrName>ppt_x</p:attrName>
                                            </p:attrNameLst>
                                          </p:cBhvr>
                                          <p:tavLst>
                                            <p:tav tm="0">
                                              <p:val>
                                                <p:strVal val="#ppt_x"/>
                                              </p:val>
                                            </p:tav>
                                            <p:tav tm="100000">
                                              <p:val>
                                                <p:strVal val="#ppt_x"/>
                                              </p:val>
                                            </p:tav>
                                          </p:tavLst>
                                        </p:anim>
                                        <p:anim calcmode="lin" valueType="num">
                                          <p:cBhvr>
                                            <p:cTn id="4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Freeform 6"/>
          <p:cNvSpPr>
            <a:spLocks/>
          </p:cNvSpPr>
          <p:nvPr/>
        </p:nvSpPr>
        <p:spPr bwMode="auto">
          <a:xfrm>
            <a:off x="6434669" y="1273602"/>
            <a:ext cx="837200" cy="837091"/>
          </a:xfrm>
          <a:custGeom>
            <a:avLst/>
            <a:gdLst>
              <a:gd name="T0" fmla="*/ 242 w 242"/>
              <a:gd name="T1" fmla="*/ 94 h 242"/>
              <a:gd name="T2" fmla="*/ 137 w 242"/>
              <a:gd name="T3" fmla="*/ 137 h 242"/>
              <a:gd name="T4" fmla="*/ 94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1"/>
                  <a:pt x="137" y="137"/>
                </a:cubicBezTo>
                <a:cubicBezTo>
                  <a:pt x="110" y="164"/>
                  <a:pt x="94" y="201"/>
                  <a:pt x="94" y="242"/>
                </a:cubicBezTo>
                <a:cubicBezTo>
                  <a:pt x="0" y="242"/>
                  <a:pt x="0" y="242"/>
                  <a:pt x="0" y="242"/>
                </a:cubicBezTo>
                <a:cubicBezTo>
                  <a:pt x="0" y="175"/>
                  <a:pt x="27" y="115"/>
                  <a:pt x="71" y="71"/>
                </a:cubicBezTo>
                <a:cubicBezTo>
                  <a:pt x="115" y="28"/>
                  <a:pt x="175" y="0"/>
                  <a:pt x="242" y="0"/>
                </a:cubicBezTo>
                <a:lnTo>
                  <a:pt x="242" y="94"/>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3" name="Freeform 7"/>
          <p:cNvSpPr>
            <a:spLocks/>
          </p:cNvSpPr>
          <p:nvPr/>
        </p:nvSpPr>
        <p:spPr bwMode="auto">
          <a:xfrm>
            <a:off x="5921500" y="2110693"/>
            <a:ext cx="838665" cy="838557"/>
          </a:xfrm>
          <a:custGeom>
            <a:avLst/>
            <a:gdLst>
              <a:gd name="T0" fmla="*/ 0 w 242"/>
              <a:gd name="T1" fmla="*/ 148 h 242"/>
              <a:gd name="T2" fmla="*/ 105 w 242"/>
              <a:gd name="T3" fmla="*/ 105 h 242"/>
              <a:gd name="T4" fmla="*/ 148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2"/>
                  <a:pt x="105" y="105"/>
                </a:cubicBezTo>
                <a:cubicBezTo>
                  <a:pt x="132" y="78"/>
                  <a:pt x="148" y="41"/>
                  <a:pt x="148"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4" name="Freeform 8"/>
          <p:cNvSpPr>
            <a:spLocks/>
          </p:cNvSpPr>
          <p:nvPr/>
        </p:nvSpPr>
        <p:spPr bwMode="auto">
          <a:xfrm>
            <a:off x="5087233" y="2110693"/>
            <a:ext cx="834267" cy="838557"/>
          </a:xfrm>
          <a:custGeom>
            <a:avLst/>
            <a:gdLst>
              <a:gd name="T0" fmla="*/ 241 w 241"/>
              <a:gd name="T1" fmla="*/ 242 h 242"/>
              <a:gd name="T2" fmla="*/ 70 w 241"/>
              <a:gd name="T3" fmla="*/ 171 h 242"/>
              <a:gd name="T4" fmla="*/ 0 w 241"/>
              <a:gd name="T5" fmla="*/ 0 h 242"/>
              <a:gd name="T6" fmla="*/ 93 w 241"/>
              <a:gd name="T7" fmla="*/ 0 h 242"/>
              <a:gd name="T8" fmla="*/ 136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4" y="242"/>
                  <a:pt x="114" y="215"/>
                  <a:pt x="70" y="171"/>
                </a:cubicBezTo>
                <a:cubicBezTo>
                  <a:pt x="27" y="127"/>
                  <a:pt x="0" y="67"/>
                  <a:pt x="0" y="0"/>
                </a:cubicBezTo>
                <a:cubicBezTo>
                  <a:pt x="93" y="0"/>
                  <a:pt x="93" y="0"/>
                  <a:pt x="93" y="0"/>
                </a:cubicBezTo>
                <a:cubicBezTo>
                  <a:pt x="93" y="41"/>
                  <a:pt x="110" y="78"/>
                  <a:pt x="136" y="105"/>
                </a:cubicBezTo>
                <a:cubicBezTo>
                  <a:pt x="163" y="132"/>
                  <a:pt x="200" y="148"/>
                  <a:pt x="241" y="148"/>
                </a:cubicBezTo>
                <a:lnTo>
                  <a:pt x="241" y="242"/>
                </a:lnTo>
                <a:close/>
              </a:path>
            </a:pathLst>
          </a:cu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5" name="Freeform 9"/>
          <p:cNvSpPr>
            <a:spLocks/>
          </p:cNvSpPr>
          <p:nvPr/>
        </p:nvSpPr>
        <p:spPr bwMode="auto">
          <a:xfrm>
            <a:off x="4571129" y="1273602"/>
            <a:ext cx="837200" cy="837091"/>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8"/>
                  <a:pt x="171" y="71"/>
                </a:cubicBezTo>
                <a:cubicBezTo>
                  <a:pt x="215" y="115"/>
                  <a:pt x="242" y="175"/>
                  <a:pt x="242" y="242"/>
                </a:cubicBezTo>
                <a:cubicBezTo>
                  <a:pt x="149" y="242"/>
                  <a:pt x="149" y="242"/>
                  <a:pt x="149" y="242"/>
                </a:cubicBezTo>
                <a:cubicBezTo>
                  <a:pt x="149" y="201"/>
                  <a:pt x="132" y="164"/>
                  <a:pt x="105" y="137"/>
                </a:cubicBezTo>
                <a:cubicBezTo>
                  <a:pt x="78" y="111"/>
                  <a:pt x="41" y="94"/>
                  <a:pt x="0" y="94"/>
                </a:cubicBezTo>
                <a:lnTo>
                  <a:pt x="0" y="0"/>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6" name="Freeform 10"/>
          <p:cNvSpPr>
            <a:spLocks/>
          </p:cNvSpPr>
          <p:nvPr/>
        </p:nvSpPr>
        <p:spPr bwMode="auto">
          <a:xfrm>
            <a:off x="3736862" y="1273602"/>
            <a:ext cx="834267" cy="837091"/>
          </a:xfrm>
          <a:custGeom>
            <a:avLst/>
            <a:gdLst>
              <a:gd name="T0" fmla="*/ 241 w 241"/>
              <a:gd name="T1" fmla="*/ 94 h 242"/>
              <a:gd name="T2" fmla="*/ 137 w 241"/>
              <a:gd name="T3" fmla="*/ 137 h 242"/>
              <a:gd name="T4" fmla="*/ 93 w 241"/>
              <a:gd name="T5" fmla="*/ 242 h 242"/>
              <a:gd name="T6" fmla="*/ 0 w 241"/>
              <a:gd name="T7" fmla="*/ 242 h 242"/>
              <a:gd name="T8" fmla="*/ 71 w 241"/>
              <a:gd name="T9" fmla="*/ 71 h 242"/>
              <a:gd name="T10" fmla="*/ 241 w 241"/>
              <a:gd name="T11" fmla="*/ 0 h 242"/>
              <a:gd name="T12" fmla="*/ 241 w 241"/>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94"/>
                </a:moveTo>
                <a:cubicBezTo>
                  <a:pt x="200" y="94"/>
                  <a:pt x="163" y="111"/>
                  <a:pt x="137" y="137"/>
                </a:cubicBezTo>
                <a:cubicBezTo>
                  <a:pt x="110" y="164"/>
                  <a:pt x="93" y="201"/>
                  <a:pt x="93" y="242"/>
                </a:cubicBezTo>
                <a:cubicBezTo>
                  <a:pt x="0" y="242"/>
                  <a:pt x="0" y="242"/>
                  <a:pt x="0" y="242"/>
                </a:cubicBezTo>
                <a:cubicBezTo>
                  <a:pt x="0" y="175"/>
                  <a:pt x="27" y="115"/>
                  <a:pt x="71" y="71"/>
                </a:cubicBezTo>
                <a:cubicBezTo>
                  <a:pt x="114" y="28"/>
                  <a:pt x="175" y="0"/>
                  <a:pt x="241" y="0"/>
                </a:cubicBezTo>
                <a:lnTo>
                  <a:pt x="241" y="94"/>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7" name="Freeform 11"/>
          <p:cNvSpPr>
            <a:spLocks/>
          </p:cNvSpPr>
          <p:nvPr/>
        </p:nvSpPr>
        <p:spPr bwMode="auto">
          <a:xfrm>
            <a:off x="3736862" y="2110693"/>
            <a:ext cx="834267" cy="83855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2"/>
                  <a:pt x="200" y="148"/>
                  <a:pt x="241" y="148"/>
                </a:cubicBezTo>
                <a:lnTo>
                  <a:pt x="241" y="242"/>
                </a:lnTo>
                <a:close/>
              </a:path>
            </a:pathLst>
          </a:custGeom>
          <a:solidFill>
            <a:schemeClr val="bg1">
              <a:lumMod val="50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8" name="Freeform 12"/>
          <p:cNvSpPr>
            <a:spLocks/>
          </p:cNvSpPr>
          <p:nvPr/>
        </p:nvSpPr>
        <p:spPr bwMode="auto">
          <a:xfrm>
            <a:off x="4571129" y="2623797"/>
            <a:ext cx="837200" cy="837091"/>
          </a:xfrm>
          <a:custGeom>
            <a:avLst/>
            <a:gdLst>
              <a:gd name="T0" fmla="*/ 0 w 242"/>
              <a:gd name="T1" fmla="*/ 0 h 242"/>
              <a:gd name="T2" fmla="*/ 171 w 242"/>
              <a:gd name="T3" fmla="*/ 71 h 242"/>
              <a:gd name="T4" fmla="*/ 242 w 242"/>
              <a:gd name="T5" fmla="*/ 242 h 242"/>
              <a:gd name="T6" fmla="*/ 149 w 242"/>
              <a:gd name="T7" fmla="*/ 242 h 242"/>
              <a:gd name="T8" fmla="*/ 105 w 242"/>
              <a:gd name="T9" fmla="*/ 137 h 242"/>
              <a:gd name="T10" fmla="*/ 0 w 242"/>
              <a:gd name="T11" fmla="*/ 94 h 242"/>
              <a:gd name="T12" fmla="*/ 0 w 242"/>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0"/>
                </a:moveTo>
                <a:cubicBezTo>
                  <a:pt x="67" y="0"/>
                  <a:pt x="127" y="27"/>
                  <a:pt x="171" y="71"/>
                </a:cubicBezTo>
                <a:cubicBezTo>
                  <a:pt x="215" y="115"/>
                  <a:pt x="242" y="175"/>
                  <a:pt x="242" y="242"/>
                </a:cubicBezTo>
                <a:cubicBezTo>
                  <a:pt x="149" y="242"/>
                  <a:pt x="149" y="242"/>
                  <a:pt x="149" y="242"/>
                </a:cubicBezTo>
                <a:cubicBezTo>
                  <a:pt x="149" y="201"/>
                  <a:pt x="132" y="164"/>
                  <a:pt x="105" y="137"/>
                </a:cubicBezTo>
                <a:cubicBezTo>
                  <a:pt x="78" y="110"/>
                  <a:pt x="41" y="94"/>
                  <a:pt x="0" y="94"/>
                </a:cubicBezTo>
                <a:lnTo>
                  <a:pt x="0" y="0"/>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9" name="Freeform 13"/>
          <p:cNvSpPr>
            <a:spLocks/>
          </p:cNvSpPr>
          <p:nvPr/>
        </p:nvSpPr>
        <p:spPr bwMode="auto">
          <a:xfrm>
            <a:off x="4571129" y="3460886"/>
            <a:ext cx="837200" cy="838557"/>
          </a:xfrm>
          <a:custGeom>
            <a:avLst/>
            <a:gdLst>
              <a:gd name="T0" fmla="*/ 0 w 242"/>
              <a:gd name="T1" fmla="*/ 148 h 242"/>
              <a:gd name="T2" fmla="*/ 105 w 242"/>
              <a:gd name="T3" fmla="*/ 105 h 242"/>
              <a:gd name="T4" fmla="*/ 149 w 242"/>
              <a:gd name="T5" fmla="*/ 0 h 242"/>
              <a:gd name="T6" fmla="*/ 242 w 242"/>
              <a:gd name="T7" fmla="*/ 0 h 242"/>
              <a:gd name="T8" fmla="*/ 171 w 242"/>
              <a:gd name="T9" fmla="*/ 171 h 242"/>
              <a:gd name="T10" fmla="*/ 0 w 242"/>
              <a:gd name="T11" fmla="*/ 242 h 242"/>
              <a:gd name="T12" fmla="*/ 0 w 242"/>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0" y="148"/>
                </a:moveTo>
                <a:cubicBezTo>
                  <a:pt x="41" y="148"/>
                  <a:pt x="78" y="131"/>
                  <a:pt x="105" y="105"/>
                </a:cubicBezTo>
                <a:cubicBezTo>
                  <a:pt x="132" y="78"/>
                  <a:pt x="149" y="41"/>
                  <a:pt x="149" y="0"/>
                </a:cubicBezTo>
                <a:cubicBezTo>
                  <a:pt x="242" y="0"/>
                  <a:pt x="242" y="0"/>
                  <a:pt x="242" y="0"/>
                </a:cubicBezTo>
                <a:cubicBezTo>
                  <a:pt x="242" y="67"/>
                  <a:pt x="215" y="127"/>
                  <a:pt x="171" y="171"/>
                </a:cubicBezTo>
                <a:cubicBezTo>
                  <a:pt x="127" y="215"/>
                  <a:pt x="67" y="242"/>
                  <a:pt x="0" y="242"/>
                </a:cubicBezTo>
                <a:lnTo>
                  <a:pt x="0" y="148"/>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0" name="Freeform 14"/>
          <p:cNvSpPr>
            <a:spLocks/>
          </p:cNvSpPr>
          <p:nvPr/>
        </p:nvSpPr>
        <p:spPr bwMode="auto">
          <a:xfrm>
            <a:off x="3736862" y="3460886"/>
            <a:ext cx="834267" cy="838557"/>
          </a:xfrm>
          <a:custGeom>
            <a:avLst/>
            <a:gdLst>
              <a:gd name="T0" fmla="*/ 241 w 241"/>
              <a:gd name="T1" fmla="*/ 242 h 242"/>
              <a:gd name="T2" fmla="*/ 71 w 241"/>
              <a:gd name="T3" fmla="*/ 171 h 242"/>
              <a:gd name="T4" fmla="*/ 0 w 241"/>
              <a:gd name="T5" fmla="*/ 0 h 242"/>
              <a:gd name="T6" fmla="*/ 93 w 241"/>
              <a:gd name="T7" fmla="*/ 0 h 242"/>
              <a:gd name="T8" fmla="*/ 137 w 241"/>
              <a:gd name="T9" fmla="*/ 105 h 242"/>
              <a:gd name="T10" fmla="*/ 241 w 241"/>
              <a:gd name="T11" fmla="*/ 148 h 242"/>
              <a:gd name="T12" fmla="*/ 241 w 241"/>
              <a:gd name="T13" fmla="*/ 242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241" y="242"/>
                </a:moveTo>
                <a:cubicBezTo>
                  <a:pt x="175" y="242"/>
                  <a:pt x="114" y="215"/>
                  <a:pt x="71" y="171"/>
                </a:cubicBezTo>
                <a:cubicBezTo>
                  <a:pt x="27" y="127"/>
                  <a:pt x="0" y="67"/>
                  <a:pt x="0" y="0"/>
                </a:cubicBezTo>
                <a:cubicBezTo>
                  <a:pt x="93" y="0"/>
                  <a:pt x="93" y="0"/>
                  <a:pt x="93" y="0"/>
                </a:cubicBezTo>
                <a:cubicBezTo>
                  <a:pt x="93" y="41"/>
                  <a:pt x="110" y="78"/>
                  <a:pt x="137" y="105"/>
                </a:cubicBezTo>
                <a:cubicBezTo>
                  <a:pt x="163" y="131"/>
                  <a:pt x="200" y="148"/>
                  <a:pt x="241" y="148"/>
                </a:cubicBezTo>
                <a:lnTo>
                  <a:pt x="241" y="242"/>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1" name="Freeform 15"/>
          <p:cNvSpPr>
            <a:spLocks/>
          </p:cNvSpPr>
          <p:nvPr/>
        </p:nvSpPr>
        <p:spPr bwMode="auto">
          <a:xfrm>
            <a:off x="3223693" y="2623797"/>
            <a:ext cx="834267" cy="837091"/>
          </a:xfrm>
          <a:custGeom>
            <a:avLst/>
            <a:gdLst>
              <a:gd name="T0" fmla="*/ 0 w 241"/>
              <a:gd name="T1" fmla="*/ 0 h 242"/>
              <a:gd name="T2" fmla="*/ 170 w 241"/>
              <a:gd name="T3" fmla="*/ 71 h 242"/>
              <a:gd name="T4" fmla="*/ 241 w 241"/>
              <a:gd name="T5" fmla="*/ 242 h 242"/>
              <a:gd name="T6" fmla="*/ 148 w 241"/>
              <a:gd name="T7" fmla="*/ 242 h 242"/>
              <a:gd name="T8" fmla="*/ 104 w 241"/>
              <a:gd name="T9" fmla="*/ 137 h 242"/>
              <a:gd name="T10" fmla="*/ 0 w 241"/>
              <a:gd name="T11" fmla="*/ 94 h 242"/>
              <a:gd name="T12" fmla="*/ 0 w 241"/>
              <a:gd name="T13" fmla="*/ 0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0"/>
                </a:moveTo>
                <a:cubicBezTo>
                  <a:pt x="66" y="0"/>
                  <a:pt x="127" y="27"/>
                  <a:pt x="170" y="71"/>
                </a:cubicBezTo>
                <a:cubicBezTo>
                  <a:pt x="214" y="115"/>
                  <a:pt x="241" y="175"/>
                  <a:pt x="241" y="242"/>
                </a:cubicBezTo>
                <a:cubicBezTo>
                  <a:pt x="148" y="242"/>
                  <a:pt x="148" y="242"/>
                  <a:pt x="148" y="242"/>
                </a:cubicBezTo>
                <a:cubicBezTo>
                  <a:pt x="148" y="201"/>
                  <a:pt x="131" y="164"/>
                  <a:pt x="104" y="137"/>
                </a:cubicBezTo>
                <a:cubicBezTo>
                  <a:pt x="78" y="110"/>
                  <a:pt x="40" y="94"/>
                  <a:pt x="0" y="94"/>
                </a:cubicBezTo>
                <a:lnTo>
                  <a:pt x="0" y="0"/>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2" name="Freeform 16"/>
          <p:cNvSpPr>
            <a:spLocks/>
          </p:cNvSpPr>
          <p:nvPr/>
        </p:nvSpPr>
        <p:spPr bwMode="auto">
          <a:xfrm>
            <a:off x="2385027" y="2623797"/>
            <a:ext cx="838665" cy="837091"/>
          </a:xfrm>
          <a:custGeom>
            <a:avLst/>
            <a:gdLst>
              <a:gd name="T0" fmla="*/ 242 w 242"/>
              <a:gd name="T1" fmla="*/ 94 h 242"/>
              <a:gd name="T2" fmla="*/ 137 w 242"/>
              <a:gd name="T3" fmla="*/ 137 h 242"/>
              <a:gd name="T4" fmla="*/ 93 w 242"/>
              <a:gd name="T5" fmla="*/ 242 h 242"/>
              <a:gd name="T6" fmla="*/ 0 w 242"/>
              <a:gd name="T7" fmla="*/ 242 h 242"/>
              <a:gd name="T8" fmla="*/ 71 w 242"/>
              <a:gd name="T9" fmla="*/ 71 h 242"/>
              <a:gd name="T10" fmla="*/ 242 w 242"/>
              <a:gd name="T11" fmla="*/ 0 h 242"/>
              <a:gd name="T12" fmla="*/ 242 w 242"/>
              <a:gd name="T13" fmla="*/ 94 h 242"/>
            </a:gdLst>
            <a:ahLst/>
            <a:cxnLst>
              <a:cxn ang="0">
                <a:pos x="T0" y="T1"/>
              </a:cxn>
              <a:cxn ang="0">
                <a:pos x="T2" y="T3"/>
              </a:cxn>
              <a:cxn ang="0">
                <a:pos x="T4" y="T5"/>
              </a:cxn>
              <a:cxn ang="0">
                <a:pos x="T6" y="T7"/>
              </a:cxn>
              <a:cxn ang="0">
                <a:pos x="T8" y="T9"/>
              </a:cxn>
              <a:cxn ang="0">
                <a:pos x="T10" y="T11"/>
              </a:cxn>
              <a:cxn ang="0">
                <a:pos x="T12" y="T13"/>
              </a:cxn>
            </a:cxnLst>
            <a:rect l="0" t="0" r="r" b="b"/>
            <a:pathLst>
              <a:path w="242" h="242">
                <a:moveTo>
                  <a:pt x="242" y="94"/>
                </a:moveTo>
                <a:cubicBezTo>
                  <a:pt x="201" y="94"/>
                  <a:pt x="164" y="110"/>
                  <a:pt x="137" y="137"/>
                </a:cubicBezTo>
                <a:cubicBezTo>
                  <a:pt x="110" y="164"/>
                  <a:pt x="93" y="201"/>
                  <a:pt x="93" y="242"/>
                </a:cubicBezTo>
                <a:cubicBezTo>
                  <a:pt x="0" y="242"/>
                  <a:pt x="0" y="242"/>
                  <a:pt x="0" y="242"/>
                </a:cubicBezTo>
                <a:cubicBezTo>
                  <a:pt x="0" y="175"/>
                  <a:pt x="27" y="115"/>
                  <a:pt x="71" y="71"/>
                </a:cubicBezTo>
                <a:cubicBezTo>
                  <a:pt x="114" y="27"/>
                  <a:pt x="175" y="0"/>
                  <a:pt x="242" y="0"/>
                </a:cubicBezTo>
                <a:lnTo>
                  <a:pt x="242" y="94"/>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3" name="Freeform 17"/>
          <p:cNvSpPr>
            <a:spLocks/>
          </p:cNvSpPr>
          <p:nvPr/>
        </p:nvSpPr>
        <p:spPr bwMode="auto">
          <a:xfrm>
            <a:off x="1873323" y="3460886"/>
            <a:ext cx="834267" cy="838557"/>
          </a:xfrm>
          <a:custGeom>
            <a:avLst/>
            <a:gdLst>
              <a:gd name="T0" fmla="*/ 0 w 241"/>
              <a:gd name="T1" fmla="*/ 148 h 242"/>
              <a:gd name="T2" fmla="*/ 105 w 241"/>
              <a:gd name="T3" fmla="*/ 105 h 242"/>
              <a:gd name="T4" fmla="*/ 148 w 241"/>
              <a:gd name="T5" fmla="*/ 0 h 242"/>
              <a:gd name="T6" fmla="*/ 241 w 241"/>
              <a:gd name="T7" fmla="*/ 0 h 242"/>
              <a:gd name="T8" fmla="*/ 171 w 241"/>
              <a:gd name="T9" fmla="*/ 171 h 242"/>
              <a:gd name="T10" fmla="*/ 0 w 241"/>
              <a:gd name="T11" fmla="*/ 242 h 242"/>
              <a:gd name="T12" fmla="*/ 0 w 241"/>
              <a:gd name="T13" fmla="*/ 148 h 242"/>
            </a:gdLst>
            <a:ahLst/>
            <a:cxnLst>
              <a:cxn ang="0">
                <a:pos x="T0" y="T1"/>
              </a:cxn>
              <a:cxn ang="0">
                <a:pos x="T2" y="T3"/>
              </a:cxn>
              <a:cxn ang="0">
                <a:pos x="T4" y="T5"/>
              </a:cxn>
              <a:cxn ang="0">
                <a:pos x="T6" y="T7"/>
              </a:cxn>
              <a:cxn ang="0">
                <a:pos x="T8" y="T9"/>
              </a:cxn>
              <a:cxn ang="0">
                <a:pos x="T10" y="T11"/>
              </a:cxn>
              <a:cxn ang="0">
                <a:pos x="T12" y="T13"/>
              </a:cxn>
            </a:cxnLst>
            <a:rect l="0" t="0" r="r" b="b"/>
            <a:pathLst>
              <a:path w="241" h="242">
                <a:moveTo>
                  <a:pt x="0" y="148"/>
                </a:moveTo>
                <a:cubicBezTo>
                  <a:pt x="41" y="148"/>
                  <a:pt x="78" y="131"/>
                  <a:pt x="105" y="105"/>
                </a:cubicBezTo>
                <a:cubicBezTo>
                  <a:pt x="131" y="78"/>
                  <a:pt x="148" y="41"/>
                  <a:pt x="148" y="0"/>
                </a:cubicBezTo>
                <a:cubicBezTo>
                  <a:pt x="241" y="0"/>
                  <a:pt x="241" y="0"/>
                  <a:pt x="241" y="0"/>
                </a:cubicBezTo>
                <a:cubicBezTo>
                  <a:pt x="241" y="67"/>
                  <a:pt x="214" y="127"/>
                  <a:pt x="171" y="171"/>
                </a:cubicBezTo>
                <a:cubicBezTo>
                  <a:pt x="127" y="215"/>
                  <a:pt x="67" y="242"/>
                  <a:pt x="0" y="242"/>
                </a:cubicBezTo>
                <a:lnTo>
                  <a:pt x="0" y="148"/>
                </a:lnTo>
                <a:close/>
              </a:path>
            </a:pathLst>
          </a:cu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4" name="Oval 18"/>
          <p:cNvSpPr>
            <a:spLocks noChangeArrowheads="1"/>
          </p:cNvSpPr>
          <p:nvPr/>
        </p:nvSpPr>
        <p:spPr bwMode="auto">
          <a:xfrm>
            <a:off x="5474308" y="1667958"/>
            <a:ext cx="897314" cy="897197"/>
          </a:xfrm>
          <a:prstGeom prst="ellipse">
            <a:avLst/>
          </a:prstGeom>
          <a:solidFill>
            <a:schemeClr val="bg1"/>
          </a:solidFill>
          <a:ln w="28575" cap="flat">
            <a:solidFill>
              <a:schemeClr val="bg1">
                <a:lumMod val="75000"/>
              </a:schemeClr>
            </a:solidFill>
            <a:prstDash val="solid"/>
            <a:miter lim="800000"/>
            <a:headEnd/>
            <a:tailEnd/>
          </a:ln>
        </p:spPr>
        <p:txBody>
          <a:bodyPr vert="horz" wrap="square" lIns="68560" tIns="34280" rIns="68560" bIns="34280" numCol="1" anchor="ctr" anchorCtr="0" compatLnSpc="1">
            <a:prstTxWarp prst="textNoShape">
              <a:avLst/>
            </a:prstTxWarp>
          </a:bodyPr>
          <a:lstStyle/>
          <a:p>
            <a:pPr algn="ctr"/>
            <a:r>
              <a:rPr lang="en-US" altLang="zh-CN" sz="1600" b="1" dirty="0">
                <a:solidFill>
                  <a:srgbClr val="E8432E"/>
                </a:solidFill>
                <a:latin typeface="Century Gothic" pitchFamily="34" charset="0"/>
                <a:cs typeface="Arial" pitchFamily="34" charset="0"/>
              </a:rPr>
              <a:t>2012</a:t>
            </a:r>
            <a:endParaRPr lang="zh-CN" altLang="en-US" sz="1600" b="1" dirty="0">
              <a:solidFill>
                <a:srgbClr val="E8432E"/>
              </a:solidFill>
              <a:latin typeface="Century Gothic" pitchFamily="34" charset="0"/>
              <a:cs typeface="Arial" pitchFamily="34" charset="0"/>
            </a:endParaRPr>
          </a:p>
        </p:txBody>
      </p:sp>
      <p:sp>
        <p:nvSpPr>
          <p:cNvPr id="15" name="Oval 19"/>
          <p:cNvSpPr>
            <a:spLocks noChangeArrowheads="1"/>
          </p:cNvSpPr>
          <p:nvPr/>
        </p:nvSpPr>
        <p:spPr bwMode="auto">
          <a:xfrm>
            <a:off x="4123940" y="1667958"/>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dirty="0">
                <a:solidFill>
                  <a:srgbClr val="E8432E"/>
                </a:solidFill>
                <a:latin typeface="Century Gothic" pitchFamily="34" charset="0"/>
                <a:cs typeface="Arial" pitchFamily="34" charset="0"/>
              </a:rPr>
              <a:t>2013</a:t>
            </a:r>
            <a:endParaRPr lang="zh-CN" altLang="en-US" sz="1600" b="1" dirty="0">
              <a:solidFill>
                <a:srgbClr val="E8432E"/>
              </a:solidFill>
              <a:latin typeface="Century Gothic" pitchFamily="34" charset="0"/>
              <a:cs typeface="Arial" pitchFamily="34" charset="0"/>
            </a:endParaRPr>
          </a:p>
        </p:txBody>
      </p:sp>
      <p:sp>
        <p:nvSpPr>
          <p:cNvPr id="16" name="Oval 20"/>
          <p:cNvSpPr>
            <a:spLocks noChangeArrowheads="1"/>
          </p:cNvSpPr>
          <p:nvPr/>
        </p:nvSpPr>
        <p:spPr bwMode="auto">
          <a:xfrm>
            <a:off x="4123940" y="3010823"/>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a:solidFill>
                  <a:srgbClr val="E8432E"/>
                </a:solidFill>
                <a:latin typeface="Century Gothic" pitchFamily="34" charset="0"/>
                <a:cs typeface="Arial" pitchFamily="34" charset="0"/>
              </a:rPr>
              <a:t>2014</a:t>
            </a:r>
            <a:endParaRPr lang="zh-CN" altLang="en-US" sz="1600" b="1">
              <a:solidFill>
                <a:srgbClr val="E8432E"/>
              </a:solidFill>
              <a:latin typeface="Century Gothic" pitchFamily="34" charset="0"/>
              <a:cs typeface="Arial" pitchFamily="34" charset="0"/>
            </a:endParaRPr>
          </a:p>
        </p:txBody>
      </p:sp>
      <p:sp>
        <p:nvSpPr>
          <p:cNvPr id="17" name="Oval 21"/>
          <p:cNvSpPr>
            <a:spLocks noChangeArrowheads="1"/>
          </p:cNvSpPr>
          <p:nvPr/>
        </p:nvSpPr>
        <p:spPr bwMode="auto">
          <a:xfrm>
            <a:off x="2773570" y="3010823"/>
            <a:ext cx="897314" cy="897197"/>
          </a:xfrm>
          <a:prstGeom prst="ellipse">
            <a:avLst/>
          </a:prstGeom>
          <a:solidFill>
            <a:schemeClr val="bg1"/>
          </a:solidFill>
          <a:ln w="28575" cap="flat">
            <a:solidFill>
              <a:schemeClr val="bg1">
                <a:lumMod val="75000"/>
              </a:schemeClr>
            </a:solidFill>
            <a:prstDash val="solid"/>
            <a:miter lim="800000"/>
            <a:headEnd/>
            <a:tailEnd/>
          </a:ln>
          <a:extLst/>
        </p:spPr>
        <p:txBody>
          <a:bodyPr vert="horz" wrap="square" lIns="68560" tIns="34280" rIns="68560" bIns="34280" numCol="1" anchor="ctr" anchorCtr="0" compatLnSpc="1">
            <a:prstTxWarp prst="textNoShape">
              <a:avLst/>
            </a:prstTxWarp>
          </a:bodyPr>
          <a:lstStyle/>
          <a:p>
            <a:pPr algn="ctr"/>
            <a:r>
              <a:rPr lang="en-US" altLang="zh-CN" sz="1600" b="1">
                <a:solidFill>
                  <a:srgbClr val="E8432E"/>
                </a:solidFill>
                <a:latin typeface="Century Gothic" pitchFamily="34" charset="0"/>
                <a:cs typeface="Arial" pitchFamily="34" charset="0"/>
              </a:rPr>
              <a:t>2015</a:t>
            </a:r>
            <a:endParaRPr lang="zh-CN" altLang="en-US" sz="1600" b="1">
              <a:solidFill>
                <a:srgbClr val="E8432E"/>
              </a:solidFill>
              <a:latin typeface="Century Gothic" pitchFamily="34" charset="0"/>
              <a:cs typeface="Arial" pitchFamily="34" charset="0"/>
            </a:endParaRPr>
          </a:p>
        </p:txBody>
      </p:sp>
      <p:sp>
        <p:nvSpPr>
          <p:cNvPr id="18" name="矩形 17"/>
          <p:cNvSpPr/>
          <p:nvPr/>
        </p:nvSpPr>
        <p:spPr>
          <a:xfrm>
            <a:off x="7271869" y="1273601"/>
            <a:ext cx="1870809" cy="326322"/>
          </a:xfrm>
          <a:prstGeom prst="rect">
            <a:avLst/>
          </a:prstGeom>
          <a:solidFill>
            <a:schemeClr val="bg1">
              <a:lumMod val="75000"/>
            </a:schemeClr>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19" name="矩形 18"/>
          <p:cNvSpPr/>
          <p:nvPr/>
        </p:nvSpPr>
        <p:spPr>
          <a:xfrm>
            <a:off x="1324" y="3973121"/>
            <a:ext cx="1881692" cy="326322"/>
          </a:xfrm>
          <a:prstGeom prst="rect">
            <a:avLst/>
          </a:prstGeom>
          <a:solidFill>
            <a:schemeClr val="accent1"/>
          </a:solidFill>
          <a:ln>
            <a:noFill/>
          </a:ln>
        </p:spPr>
        <p:txBody>
          <a:bodyPr vert="horz" wrap="square" lIns="68560" tIns="34280" rIns="68560" bIns="34280" numCol="1" anchor="t" anchorCtr="0" compatLnSpc="1">
            <a:prstTxWarp prst="textNoShape">
              <a:avLst/>
            </a:prstTxWarp>
          </a:bodyPr>
          <a:lstStyle/>
          <a:p>
            <a:endParaRPr lang="zh-CN" altLang="en-US" sz="2399">
              <a:latin typeface="Century Gothic" pitchFamily="34" charset="0"/>
            </a:endParaRPr>
          </a:p>
        </p:txBody>
      </p:sp>
      <p:sp>
        <p:nvSpPr>
          <p:cNvPr id="20" name="TextBox 19"/>
          <p:cNvSpPr txBox="1"/>
          <p:nvPr/>
        </p:nvSpPr>
        <p:spPr>
          <a:xfrm>
            <a:off x="6839892" y="1792058"/>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1" name="TextBox 20"/>
          <p:cNvSpPr txBox="1"/>
          <p:nvPr/>
        </p:nvSpPr>
        <p:spPr>
          <a:xfrm>
            <a:off x="6839892" y="2063200"/>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2" name="TextBox 21"/>
          <p:cNvSpPr txBox="1"/>
          <p:nvPr/>
        </p:nvSpPr>
        <p:spPr>
          <a:xfrm>
            <a:off x="1895558" y="1436763"/>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3" name="TextBox 22"/>
          <p:cNvSpPr txBox="1"/>
          <p:nvPr/>
        </p:nvSpPr>
        <p:spPr>
          <a:xfrm>
            <a:off x="1469152" y="1707904"/>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4" name="TextBox 23"/>
          <p:cNvSpPr txBox="1"/>
          <p:nvPr/>
        </p:nvSpPr>
        <p:spPr>
          <a:xfrm>
            <a:off x="5529500" y="3149281"/>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5" name="TextBox 24"/>
          <p:cNvSpPr txBox="1"/>
          <p:nvPr/>
        </p:nvSpPr>
        <p:spPr>
          <a:xfrm>
            <a:off x="5529500" y="3420424"/>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
        <p:nvSpPr>
          <p:cNvPr id="26" name="TextBox 25"/>
          <p:cNvSpPr txBox="1"/>
          <p:nvPr/>
        </p:nvSpPr>
        <p:spPr>
          <a:xfrm>
            <a:off x="576120" y="2823517"/>
            <a:ext cx="1727989" cy="284673"/>
          </a:xfrm>
          <a:prstGeom prst="rect">
            <a:avLst/>
          </a:prstGeom>
          <a:noFill/>
        </p:spPr>
        <p:txBody>
          <a:bodyPr wrap="square" lIns="68560" tIns="34280" rIns="68560" bIns="34280" rtlCol="0">
            <a:spAutoFit/>
          </a:bodyPr>
          <a:lstStyle/>
          <a:p>
            <a:r>
              <a:rPr lang="en-US" altLang="zh-CN" sz="1400" dirty="0">
                <a:latin typeface="Century Gothic" pitchFamily="34" charset="0"/>
                <a:ea typeface="微软雅黑"/>
              </a:rPr>
              <a:t>Main keyword</a:t>
            </a:r>
            <a:endParaRPr lang="zh-CN" altLang="en-US" sz="1400" dirty="0">
              <a:latin typeface="Century Gothic" pitchFamily="34" charset="0"/>
              <a:ea typeface="微软雅黑"/>
            </a:endParaRPr>
          </a:p>
        </p:txBody>
      </p:sp>
      <p:sp>
        <p:nvSpPr>
          <p:cNvPr id="27" name="TextBox 26"/>
          <p:cNvSpPr txBox="1"/>
          <p:nvPr/>
        </p:nvSpPr>
        <p:spPr>
          <a:xfrm>
            <a:off x="149714" y="3094659"/>
            <a:ext cx="2154394" cy="715047"/>
          </a:xfrm>
          <a:prstGeom prst="rect">
            <a:avLst/>
          </a:prstGeom>
          <a:noFill/>
        </p:spPr>
        <p:txBody>
          <a:bodyPr wrap="square" lIns="68560" tIns="34280" rIns="68560" bIns="34280" rtlCol="0">
            <a:spAutoFit/>
          </a:bodyPr>
          <a:lstStyle/>
          <a:p>
            <a:r>
              <a:rPr lang="en-US" altLang="zh-CN" sz="1049" dirty="0">
                <a:latin typeface="Century Gothic" pitchFamily="34" charset="0"/>
                <a:ea typeface="微软雅黑"/>
                <a:cs typeface="Open Sans" pitchFamily="2" charset="-122"/>
                <a:sym typeface="News Gothic MT" charset="-122"/>
              </a:rPr>
              <a:t>Wuhan Jin horizon PPT design planning company Wuhan Jin horizon PPT design planning company</a:t>
            </a:r>
            <a:endParaRPr lang="zh-CN" altLang="en-US" sz="1049" dirty="0">
              <a:latin typeface="Century Gothic" pitchFamily="34" charset="0"/>
              <a:ea typeface="微软雅黑"/>
              <a:cs typeface="Open Sans" pitchFamily="2" charset="-122"/>
            </a:endParaRPr>
          </a:p>
        </p:txBody>
      </p:sp>
    </p:spTree>
    <p:extLst>
      <p:ext uri="{BB962C8B-B14F-4D97-AF65-F5344CB8AC3E}">
        <p14:creationId xmlns:p14="http://schemas.microsoft.com/office/powerpoint/2010/main" val="394996758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right)">
                                      <p:cBhvr>
                                        <p:cTn id="7" dur="200"/>
                                        <p:tgtEl>
                                          <p:spTgt spid="18"/>
                                        </p:tgtEl>
                                      </p:cBhvr>
                                    </p:animEffect>
                                  </p:childTnLst>
                                </p:cTn>
                              </p:par>
                            </p:childTnLst>
                          </p:cTn>
                        </p:par>
                        <p:par>
                          <p:cTn id="8" fill="hold">
                            <p:stCondLst>
                              <p:cond delay="2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200"/>
                                        <p:tgtEl>
                                          <p:spTgt spid="2"/>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up)">
                                      <p:cBhvr>
                                        <p:cTn id="15" dur="200"/>
                                        <p:tgtEl>
                                          <p:spTgt spid="3"/>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right)">
                                      <p:cBhvr>
                                        <p:cTn id="19" dur="200"/>
                                        <p:tgtEl>
                                          <p:spTgt spid="4"/>
                                        </p:tgtEl>
                                      </p:cBhvr>
                                    </p:animEffect>
                                  </p:childTnLst>
                                </p:cTn>
                              </p:par>
                            </p:childTnLst>
                          </p:cTn>
                        </p:par>
                        <p:par>
                          <p:cTn id="20" fill="hold">
                            <p:stCondLst>
                              <p:cond delay="800"/>
                            </p:stCondLst>
                            <p:childTnLst>
                              <p:par>
                                <p:cTn id="21" presetID="22" presetClass="entr" presetSubtype="4"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wipe(down)">
                                      <p:cBhvr>
                                        <p:cTn id="23" dur="200"/>
                                        <p:tgtEl>
                                          <p:spTgt spid="5"/>
                                        </p:tgtEl>
                                      </p:cBhvr>
                                    </p:animEffect>
                                  </p:childTnLst>
                                </p:cTn>
                              </p:par>
                            </p:childTnLst>
                          </p:cTn>
                        </p:par>
                        <p:par>
                          <p:cTn id="24" fill="hold">
                            <p:stCondLst>
                              <p:cond delay="1000"/>
                            </p:stCondLst>
                            <p:childTnLst>
                              <p:par>
                                <p:cTn id="25" presetID="22" presetClass="entr" presetSubtype="2"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right)">
                                      <p:cBhvr>
                                        <p:cTn id="27" dur="200"/>
                                        <p:tgtEl>
                                          <p:spTgt spid="6"/>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up)">
                                      <p:cBhvr>
                                        <p:cTn id="31" dur="200"/>
                                        <p:tgtEl>
                                          <p:spTgt spid="7"/>
                                        </p:tgtEl>
                                      </p:cBhvr>
                                    </p:animEffect>
                                  </p:childTnLst>
                                </p:cTn>
                              </p:par>
                            </p:childTnLst>
                          </p:cTn>
                        </p:par>
                        <p:par>
                          <p:cTn id="32" fill="hold">
                            <p:stCondLst>
                              <p:cond delay="14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200"/>
                                        <p:tgtEl>
                                          <p:spTgt spid="8"/>
                                        </p:tgtEl>
                                      </p:cBhvr>
                                    </p:animEffect>
                                  </p:childTnLst>
                                </p:cTn>
                              </p:par>
                            </p:childTnLst>
                          </p:cTn>
                        </p:par>
                        <p:par>
                          <p:cTn id="36" fill="hold">
                            <p:stCondLst>
                              <p:cond delay="1600"/>
                            </p:stCondLst>
                            <p:childTnLst>
                              <p:par>
                                <p:cTn id="37" presetID="22" presetClass="entr" presetSubtype="1"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up)">
                                      <p:cBhvr>
                                        <p:cTn id="39" dur="200"/>
                                        <p:tgtEl>
                                          <p:spTgt spid="9"/>
                                        </p:tgtEl>
                                      </p:cBhvr>
                                    </p:animEffect>
                                  </p:childTnLst>
                                </p:cTn>
                              </p:par>
                            </p:childTnLst>
                          </p:cTn>
                        </p:par>
                        <p:par>
                          <p:cTn id="40" fill="hold">
                            <p:stCondLst>
                              <p:cond delay="1800"/>
                            </p:stCondLst>
                            <p:childTnLst>
                              <p:par>
                                <p:cTn id="41" presetID="22" presetClass="entr" presetSubtype="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200"/>
                                        <p:tgtEl>
                                          <p:spTgt spid="10"/>
                                        </p:tgtEl>
                                      </p:cBhvr>
                                    </p:animEffect>
                                  </p:childTnLst>
                                </p:cTn>
                              </p:par>
                            </p:childTnLst>
                          </p:cTn>
                        </p:par>
                        <p:par>
                          <p:cTn id="44" fill="hold">
                            <p:stCondLst>
                              <p:cond delay="2000"/>
                            </p:stCondLst>
                            <p:childTnLst>
                              <p:par>
                                <p:cTn id="45" presetID="2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200"/>
                                        <p:tgtEl>
                                          <p:spTgt spid="11"/>
                                        </p:tgtEl>
                                      </p:cBhvr>
                                    </p:animEffect>
                                  </p:childTnLst>
                                </p:cTn>
                              </p:par>
                            </p:childTnLst>
                          </p:cTn>
                        </p:par>
                        <p:par>
                          <p:cTn id="48" fill="hold">
                            <p:stCondLst>
                              <p:cond delay="2200"/>
                            </p:stCondLst>
                            <p:childTnLst>
                              <p:par>
                                <p:cTn id="49" presetID="22" presetClass="entr" presetSubtype="2"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right)">
                                      <p:cBhvr>
                                        <p:cTn id="51" dur="200"/>
                                        <p:tgtEl>
                                          <p:spTgt spid="12"/>
                                        </p:tgtEl>
                                      </p:cBhvr>
                                    </p:animEffect>
                                  </p:childTnLst>
                                </p:cTn>
                              </p:par>
                            </p:childTnLst>
                          </p:cTn>
                        </p:par>
                        <p:par>
                          <p:cTn id="52" fill="hold">
                            <p:stCondLst>
                              <p:cond delay="2400"/>
                            </p:stCondLst>
                            <p:childTnLst>
                              <p:par>
                                <p:cTn id="53" presetID="22" presetClass="entr" presetSubtype="1"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up)">
                                      <p:cBhvr>
                                        <p:cTn id="55" dur="200"/>
                                        <p:tgtEl>
                                          <p:spTgt spid="13"/>
                                        </p:tgtEl>
                                      </p:cBhvr>
                                    </p:animEffect>
                                  </p:childTnLst>
                                </p:cTn>
                              </p:par>
                            </p:childTnLst>
                          </p:cTn>
                        </p:par>
                        <p:par>
                          <p:cTn id="56" fill="hold">
                            <p:stCondLst>
                              <p:cond delay="2600"/>
                            </p:stCondLst>
                            <p:childTnLst>
                              <p:par>
                                <p:cTn id="57" presetID="22" presetClass="entr" presetSubtype="2" fill="hold" grpId="0" nodeType="after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wipe(right)">
                                      <p:cBhvr>
                                        <p:cTn id="59" dur="200"/>
                                        <p:tgtEl>
                                          <p:spTgt spid="19"/>
                                        </p:tgtEl>
                                      </p:cBhvr>
                                    </p:animEffect>
                                  </p:childTnLst>
                                </p:cTn>
                              </p:par>
                            </p:childTnLst>
                          </p:cTn>
                        </p:par>
                        <p:par>
                          <p:cTn id="60" fill="hold">
                            <p:stCondLst>
                              <p:cond delay="2800"/>
                            </p:stCondLst>
                            <p:childTnLst>
                              <p:par>
                                <p:cTn id="61" presetID="49" presetClass="entr" presetSubtype="0" decel="10000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 calcmode="lin" valueType="num">
                                      <p:cBhvr>
                                        <p:cTn id="63" dur="500" fill="hold"/>
                                        <p:tgtEl>
                                          <p:spTgt spid="14"/>
                                        </p:tgtEl>
                                        <p:attrNameLst>
                                          <p:attrName>ppt_w</p:attrName>
                                        </p:attrNameLst>
                                      </p:cBhvr>
                                      <p:tavLst>
                                        <p:tav tm="0">
                                          <p:val>
                                            <p:fltVal val="0"/>
                                          </p:val>
                                        </p:tav>
                                        <p:tav tm="100000">
                                          <p:val>
                                            <p:strVal val="#ppt_w"/>
                                          </p:val>
                                        </p:tav>
                                      </p:tavLst>
                                    </p:anim>
                                    <p:anim calcmode="lin" valueType="num">
                                      <p:cBhvr>
                                        <p:cTn id="64" dur="500" fill="hold"/>
                                        <p:tgtEl>
                                          <p:spTgt spid="14"/>
                                        </p:tgtEl>
                                        <p:attrNameLst>
                                          <p:attrName>ppt_h</p:attrName>
                                        </p:attrNameLst>
                                      </p:cBhvr>
                                      <p:tavLst>
                                        <p:tav tm="0">
                                          <p:val>
                                            <p:fltVal val="0"/>
                                          </p:val>
                                        </p:tav>
                                        <p:tav tm="100000">
                                          <p:val>
                                            <p:strVal val="#ppt_h"/>
                                          </p:val>
                                        </p:tav>
                                      </p:tavLst>
                                    </p:anim>
                                    <p:anim calcmode="lin" valueType="num">
                                      <p:cBhvr>
                                        <p:cTn id="65" dur="500" fill="hold"/>
                                        <p:tgtEl>
                                          <p:spTgt spid="14"/>
                                        </p:tgtEl>
                                        <p:attrNameLst>
                                          <p:attrName>style.rotation</p:attrName>
                                        </p:attrNameLst>
                                      </p:cBhvr>
                                      <p:tavLst>
                                        <p:tav tm="0">
                                          <p:val>
                                            <p:fltVal val="360"/>
                                          </p:val>
                                        </p:tav>
                                        <p:tav tm="100000">
                                          <p:val>
                                            <p:fltVal val="0"/>
                                          </p:val>
                                        </p:tav>
                                      </p:tavLst>
                                    </p:anim>
                                    <p:animEffect transition="in" filter="fade">
                                      <p:cBhvr>
                                        <p:cTn id="66" dur="500"/>
                                        <p:tgtEl>
                                          <p:spTgt spid="14"/>
                                        </p:tgtEl>
                                      </p:cBhvr>
                                    </p:animEffect>
                                  </p:childTnLst>
                                </p:cTn>
                              </p:par>
                            </p:childTnLst>
                          </p:cTn>
                        </p:par>
                        <p:par>
                          <p:cTn id="67" fill="hold">
                            <p:stCondLst>
                              <p:cond delay="3300"/>
                            </p:stCondLst>
                            <p:childTnLst>
                              <p:par>
                                <p:cTn id="68" presetID="12" presetClass="entr" presetSubtype="8"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p:tgtEl>
                                          <p:spTgt spid="20"/>
                                        </p:tgtEl>
                                        <p:attrNameLst>
                                          <p:attrName>ppt_x</p:attrName>
                                        </p:attrNameLst>
                                      </p:cBhvr>
                                      <p:tavLst>
                                        <p:tav tm="0">
                                          <p:val>
                                            <p:strVal val="#ppt_x-#ppt_w*1.125000"/>
                                          </p:val>
                                        </p:tav>
                                        <p:tav tm="100000">
                                          <p:val>
                                            <p:strVal val="#ppt_x"/>
                                          </p:val>
                                        </p:tav>
                                      </p:tavLst>
                                    </p:anim>
                                    <p:animEffect transition="in" filter="wipe(right)">
                                      <p:cBhvr>
                                        <p:cTn id="71" dur="500"/>
                                        <p:tgtEl>
                                          <p:spTgt spid="20"/>
                                        </p:tgtEl>
                                      </p:cBhvr>
                                    </p:animEffect>
                                  </p:childTnLst>
                                </p:cTn>
                              </p:par>
                              <p:par>
                                <p:cTn id="72" presetID="1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 calcmode="lin" valueType="num">
                                      <p:cBhvr additive="base">
                                        <p:cTn id="74" dur="500"/>
                                        <p:tgtEl>
                                          <p:spTgt spid="21"/>
                                        </p:tgtEl>
                                        <p:attrNameLst>
                                          <p:attrName>ppt_x</p:attrName>
                                        </p:attrNameLst>
                                      </p:cBhvr>
                                      <p:tavLst>
                                        <p:tav tm="0">
                                          <p:val>
                                            <p:strVal val="#ppt_x-#ppt_w*1.125000"/>
                                          </p:val>
                                        </p:tav>
                                        <p:tav tm="100000">
                                          <p:val>
                                            <p:strVal val="#ppt_x"/>
                                          </p:val>
                                        </p:tav>
                                      </p:tavLst>
                                    </p:anim>
                                    <p:animEffect transition="in" filter="wipe(right)">
                                      <p:cBhvr>
                                        <p:cTn id="75" dur="500"/>
                                        <p:tgtEl>
                                          <p:spTgt spid="21"/>
                                        </p:tgtEl>
                                      </p:cBhvr>
                                    </p:animEffect>
                                  </p:childTnLst>
                                </p:cTn>
                              </p:par>
                            </p:childTnLst>
                          </p:cTn>
                        </p:par>
                        <p:par>
                          <p:cTn id="76" fill="hold">
                            <p:stCondLst>
                              <p:cond delay="3800"/>
                            </p:stCondLst>
                            <p:childTnLst>
                              <p:par>
                                <p:cTn id="77" presetID="49" presetClass="entr" presetSubtype="0" decel="10000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anim calcmode="lin" valueType="num">
                                      <p:cBhvr>
                                        <p:cTn id="81" dur="500" fill="hold"/>
                                        <p:tgtEl>
                                          <p:spTgt spid="15"/>
                                        </p:tgtEl>
                                        <p:attrNameLst>
                                          <p:attrName>style.rotation</p:attrName>
                                        </p:attrNameLst>
                                      </p:cBhvr>
                                      <p:tavLst>
                                        <p:tav tm="0">
                                          <p:val>
                                            <p:fltVal val="360"/>
                                          </p:val>
                                        </p:tav>
                                        <p:tav tm="100000">
                                          <p:val>
                                            <p:fltVal val="0"/>
                                          </p:val>
                                        </p:tav>
                                      </p:tavLst>
                                    </p:anim>
                                    <p:animEffect transition="in" filter="fade">
                                      <p:cBhvr>
                                        <p:cTn id="82" dur="500"/>
                                        <p:tgtEl>
                                          <p:spTgt spid="15"/>
                                        </p:tgtEl>
                                      </p:cBhvr>
                                    </p:animEffect>
                                  </p:childTnLst>
                                </p:cTn>
                              </p:par>
                            </p:childTnLst>
                          </p:cTn>
                        </p:par>
                        <p:par>
                          <p:cTn id="83" fill="hold">
                            <p:stCondLst>
                              <p:cond delay="4300"/>
                            </p:stCondLst>
                            <p:childTnLst>
                              <p:par>
                                <p:cTn id="84" presetID="12" presetClass="entr" presetSubtype="2"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 calcmode="lin" valueType="num">
                                      <p:cBhvr additive="base">
                                        <p:cTn id="86" dur="500"/>
                                        <p:tgtEl>
                                          <p:spTgt spid="22"/>
                                        </p:tgtEl>
                                        <p:attrNameLst>
                                          <p:attrName>ppt_x</p:attrName>
                                        </p:attrNameLst>
                                      </p:cBhvr>
                                      <p:tavLst>
                                        <p:tav tm="0">
                                          <p:val>
                                            <p:strVal val="#ppt_x+#ppt_w*1.125000"/>
                                          </p:val>
                                        </p:tav>
                                        <p:tav tm="100000">
                                          <p:val>
                                            <p:strVal val="#ppt_x"/>
                                          </p:val>
                                        </p:tav>
                                      </p:tavLst>
                                    </p:anim>
                                    <p:animEffect transition="in" filter="wipe(left)">
                                      <p:cBhvr>
                                        <p:cTn id="87" dur="500"/>
                                        <p:tgtEl>
                                          <p:spTgt spid="22"/>
                                        </p:tgtEl>
                                      </p:cBhvr>
                                    </p:animEffect>
                                  </p:childTnLst>
                                </p:cTn>
                              </p:par>
                              <p:par>
                                <p:cTn id="88" presetID="12" presetClass="entr" presetSubtype="2" fill="hold" grpId="0" nodeType="withEffect">
                                  <p:stCondLst>
                                    <p:cond delay="0"/>
                                  </p:stCondLst>
                                  <p:childTnLst>
                                    <p:set>
                                      <p:cBhvr>
                                        <p:cTn id="89" dur="1" fill="hold">
                                          <p:stCondLst>
                                            <p:cond delay="0"/>
                                          </p:stCondLst>
                                        </p:cTn>
                                        <p:tgtEl>
                                          <p:spTgt spid="23"/>
                                        </p:tgtEl>
                                        <p:attrNameLst>
                                          <p:attrName>style.visibility</p:attrName>
                                        </p:attrNameLst>
                                      </p:cBhvr>
                                      <p:to>
                                        <p:strVal val="visible"/>
                                      </p:to>
                                    </p:set>
                                    <p:anim calcmode="lin" valueType="num">
                                      <p:cBhvr additive="base">
                                        <p:cTn id="90" dur="500"/>
                                        <p:tgtEl>
                                          <p:spTgt spid="23"/>
                                        </p:tgtEl>
                                        <p:attrNameLst>
                                          <p:attrName>ppt_x</p:attrName>
                                        </p:attrNameLst>
                                      </p:cBhvr>
                                      <p:tavLst>
                                        <p:tav tm="0">
                                          <p:val>
                                            <p:strVal val="#ppt_x+#ppt_w*1.125000"/>
                                          </p:val>
                                        </p:tav>
                                        <p:tav tm="100000">
                                          <p:val>
                                            <p:strVal val="#ppt_x"/>
                                          </p:val>
                                        </p:tav>
                                      </p:tavLst>
                                    </p:anim>
                                    <p:animEffect transition="in" filter="wipe(left)">
                                      <p:cBhvr>
                                        <p:cTn id="91" dur="500"/>
                                        <p:tgtEl>
                                          <p:spTgt spid="23"/>
                                        </p:tgtEl>
                                      </p:cBhvr>
                                    </p:animEffect>
                                  </p:childTnLst>
                                </p:cTn>
                              </p:par>
                            </p:childTnLst>
                          </p:cTn>
                        </p:par>
                        <p:par>
                          <p:cTn id="92" fill="hold">
                            <p:stCondLst>
                              <p:cond delay="4800"/>
                            </p:stCondLst>
                            <p:childTnLst>
                              <p:par>
                                <p:cTn id="93" presetID="49" presetClass="entr" presetSubtype="0" decel="100000" fill="hold" grpId="0" nodeType="afterEffect">
                                  <p:stCondLst>
                                    <p:cond delay="0"/>
                                  </p:stCondLst>
                                  <p:childTnLst>
                                    <p:set>
                                      <p:cBhvr>
                                        <p:cTn id="94" dur="1" fill="hold">
                                          <p:stCondLst>
                                            <p:cond delay="0"/>
                                          </p:stCondLst>
                                        </p:cTn>
                                        <p:tgtEl>
                                          <p:spTgt spid="16"/>
                                        </p:tgtEl>
                                        <p:attrNameLst>
                                          <p:attrName>style.visibility</p:attrName>
                                        </p:attrNameLst>
                                      </p:cBhvr>
                                      <p:to>
                                        <p:strVal val="visible"/>
                                      </p:to>
                                    </p:set>
                                    <p:anim calcmode="lin" valueType="num">
                                      <p:cBhvr>
                                        <p:cTn id="95" dur="500" fill="hold"/>
                                        <p:tgtEl>
                                          <p:spTgt spid="16"/>
                                        </p:tgtEl>
                                        <p:attrNameLst>
                                          <p:attrName>ppt_w</p:attrName>
                                        </p:attrNameLst>
                                      </p:cBhvr>
                                      <p:tavLst>
                                        <p:tav tm="0">
                                          <p:val>
                                            <p:fltVal val="0"/>
                                          </p:val>
                                        </p:tav>
                                        <p:tav tm="100000">
                                          <p:val>
                                            <p:strVal val="#ppt_w"/>
                                          </p:val>
                                        </p:tav>
                                      </p:tavLst>
                                    </p:anim>
                                    <p:anim calcmode="lin" valueType="num">
                                      <p:cBhvr>
                                        <p:cTn id="96" dur="500" fill="hold"/>
                                        <p:tgtEl>
                                          <p:spTgt spid="16"/>
                                        </p:tgtEl>
                                        <p:attrNameLst>
                                          <p:attrName>ppt_h</p:attrName>
                                        </p:attrNameLst>
                                      </p:cBhvr>
                                      <p:tavLst>
                                        <p:tav tm="0">
                                          <p:val>
                                            <p:fltVal val="0"/>
                                          </p:val>
                                        </p:tav>
                                        <p:tav tm="100000">
                                          <p:val>
                                            <p:strVal val="#ppt_h"/>
                                          </p:val>
                                        </p:tav>
                                      </p:tavLst>
                                    </p:anim>
                                    <p:anim calcmode="lin" valueType="num">
                                      <p:cBhvr>
                                        <p:cTn id="97" dur="500" fill="hold"/>
                                        <p:tgtEl>
                                          <p:spTgt spid="16"/>
                                        </p:tgtEl>
                                        <p:attrNameLst>
                                          <p:attrName>style.rotation</p:attrName>
                                        </p:attrNameLst>
                                      </p:cBhvr>
                                      <p:tavLst>
                                        <p:tav tm="0">
                                          <p:val>
                                            <p:fltVal val="360"/>
                                          </p:val>
                                        </p:tav>
                                        <p:tav tm="100000">
                                          <p:val>
                                            <p:fltVal val="0"/>
                                          </p:val>
                                        </p:tav>
                                      </p:tavLst>
                                    </p:anim>
                                    <p:animEffect transition="in" filter="fade">
                                      <p:cBhvr>
                                        <p:cTn id="98" dur="500"/>
                                        <p:tgtEl>
                                          <p:spTgt spid="16"/>
                                        </p:tgtEl>
                                      </p:cBhvr>
                                    </p:animEffect>
                                  </p:childTnLst>
                                </p:cTn>
                              </p:par>
                            </p:childTnLst>
                          </p:cTn>
                        </p:par>
                        <p:par>
                          <p:cTn id="99" fill="hold">
                            <p:stCondLst>
                              <p:cond delay="5300"/>
                            </p:stCondLst>
                            <p:childTnLst>
                              <p:par>
                                <p:cTn id="100" presetID="12" presetClass="entr" presetSubtype="8" fill="hold" grpId="0" nodeType="afterEffect">
                                  <p:stCondLst>
                                    <p:cond delay="0"/>
                                  </p:stCondLst>
                                  <p:childTnLst>
                                    <p:set>
                                      <p:cBhvr>
                                        <p:cTn id="101" dur="1" fill="hold">
                                          <p:stCondLst>
                                            <p:cond delay="0"/>
                                          </p:stCondLst>
                                        </p:cTn>
                                        <p:tgtEl>
                                          <p:spTgt spid="24"/>
                                        </p:tgtEl>
                                        <p:attrNameLst>
                                          <p:attrName>style.visibility</p:attrName>
                                        </p:attrNameLst>
                                      </p:cBhvr>
                                      <p:to>
                                        <p:strVal val="visible"/>
                                      </p:to>
                                    </p:set>
                                    <p:anim calcmode="lin" valueType="num">
                                      <p:cBhvr additive="base">
                                        <p:cTn id="102" dur="500"/>
                                        <p:tgtEl>
                                          <p:spTgt spid="24"/>
                                        </p:tgtEl>
                                        <p:attrNameLst>
                                          <p:attrName>ppt_x</p:attrName>
                                        </p:attrNameLst>
                                      </p:cBhvr>
                                      <p:tavLst>
                                        <p:tav tm="0">
                                          <p:val>
                                            <p:strVal val="#ppt_x-#ppt_w*1.125000"/>
                                          </p:val>
                                        </p:tav>
                                        <p:tav tm="100000">
                                          <p:val>
                                            <p:strVal val="#ppt_x"/>
                                          </p:val>
                                        </p:tav>
                                      </p:tavLst>
                                    </p:anim>
                                    <p:animEffect transition="in" filter="wipe(right)">
                                      <p:cBhvr>
                                        <p:cTn id="103" dur="500"/>
                                        <p:tgtEl>
                                          <p:spTgt spid="24"/>
                                        </p:tgtEl>
                                      </p:cBhvr>
                                    </p:animEffect>
                                  </p:childTnLst>
                                </p:cTn>
                              </p:par>
                              <p:par>
                                <p:cTn id="104" presetID="12" presetClass="entr" presetSubtype="8" fill="hold" grpId="0" nodeType="withEffect">
                                  <p:stCondLst>
                                    <p:cond delay="0"/>
                                  </p:stCondLst>
                                  <p:childTnLst>
                                    <p:set>
                                      <p:cBhvr>
                                        <p:cTn id="105" dur="1" fill="hold">
                                          <p:stCondLst>
                                            <p:cond delay="0"/>
                                          </p:stCondLst>
                                        </p:cTn>
                                        <p:tgtEl>
                                          <p:spTgt spid="25"/>
                                        </p:tgtEl>
                                        <p:attrNameLst>
                                          <p:attrName>style.visibility</p:attrName>
                                        </p:attrNameLst>
                                      </p:cBhvr>
                                      <p:to>
                                        <p:strVal val="visible"/>
                                      </p:to>
                                    </p:set>
                                    <p:anim calcmode="lin" valueType="num">
                                      <p:cBhvr additive="base">
                                        <p:cTn id="106" dur="500"/>
                                        <p:tgtEl>
                                          <p:spTgt spid="25"/>
                                        </p:tgtEl>
                                        <p:attrNameLst>
                                          <p:attrName>ppt_x</p:attrName>
                                        </p:attrNameLst>
                                      </p:cBhvr>
                                      <p:tavLst>
                                        <p:tav tm="0">
                                          <p:val>
                                            <p:strVal val="#ppt_x-#ppt_w*1.125000"/>
                                          </p:val>
                                        </p:tav>
                                        <p:tav tm="100000">
                                          <p:val>
                                            <p:strVal val="#ppt_x"/>
                                          </p:val>
                                        </p:tav>
                                      </p:tavLst>
                                    </p:anim>
                                    <p:animEffect transition="in" filter="wipe(right)">
                                      <p:cBhvr>
                                        <p:cTn id="107" dur="500"/>
                                        <p:tgtEl>
                                          <p:spTgt spid="25"/>
                                        </p:tgtEl>
                                      </p:cBhvr>
                                    </p:animEffect>
                                  </p:childTnLst>
                                </p:cTn>
                              </p:par>
                            </p:childTnLst>
                          </p:cTn>
                        </p:par>
                        <p:par>
                          <p:cTn id="108" fill="hold">
                            <p:stCondLst>
                              <p:cond delay="5800"/>
                            </p:stCondLst>
                            <p:childTnLst>
                              <p:par>
                                <p:cTn id="109" presetID="49" presetClass="entr" presetSubtype="0" decel="100000" fill="hold" grpId="0" nodeType="afterEffect">
                                  <p:stCondLst>
                                    <p:cond delay="0"/>
                                  </p:stCondLst>
                                  <p:childTnLst>
                                    <p:set>
                                      <p:cBhvr>
                                        <p:cTn id="110" dur="1" fill="hold">
                                          <p:stCondLst>
                                            <p:cond delay="0"/>
                                          </p:stCondLst>
                                        </p:cTn>
                                        <p:tgtEl>
                                          <p:spTgt spid="17"/>
                                        </p:tgtEl>
                                        <p:attrNameLst>
                                          <p:attrName>style.visibility</p:attrName>
                                        </p:attrNameLst>
                                      </p:cBhvr>
                                      <p:to>
                                        <p:strVal val="visible"/>
                                      </p:to>
                                    </p:set>
                                    <p:anim calcmode="lin" valueType="num">
                                      <p:cBhvr>
                                        <p:cTn id="111" dur="500" fill="hold"/>
                                        <p:tgtEl>
                                          <p:spTgt spid="17"/>
                                        </p:tgtEl>
                                        <p:attrNameLst>
                                          <p:attrName>ppt_w</p:attrName>
                                        </p:attrNameLst>
                                      </p:cBhvr>
                                      <p:tavLst>
                                        <p:tav tm="0">
                                          <p:val>
                                            <p:fltVal val="0"/>
                                          </p:val>
                                        </p:tav>
                                        <p:tav tm="100000">
                                          <p:val>
                                            <p:strVal val="#ppt_w"/>
                                          </p:val>
                                        </p:tav>
                                      </p:tavLst>
                                    </p:anim>
                                    <p:anim calcmode="lin" valueType="num">
                                      <p:cBhvr>
                                        <p:cTn id="112" dur="500" fill="hold"/>
                                        <p:tgtEl>
                                          <p:spTgt spid="17"/>
                                        </p:tgtEl>
                                        <p:attrNameLst>
                                          <p:attrName>ppt_h</p:attrName>
                                        </p:attrNameLst>
                                      </p:cBhvr>
                                      <p:tavLst>
                                        <p:tav tm="0">
                                          <p:val>
                                            <p:fltVal val="0"/>
                                          </p:val>
                                        </p:tav>
                                        <p:tav tm="100000">
                                          <p:val>
                                            <p:strVal val="#ppt_h"/>
                                          </p:val>
                                        </p:tav>
                                      </p:tavLst>
                                    </p:anim>
                                    <p:anim calcmode="lin" valueType="num">
                                      <p:cBhvr>
                                        <p:cTn id="113" dur="500" fill="hold"/>
                                        <p:tgtEl>
                                          <p:spTgt spid="17"/>
                                        </p:tgtEl>
                                        <p:attrNameLst>
                                          <p:attrName>style.rotation</p:attrName>
                                        </p:attrNameLst>
                                      </p:cBhvr>
                                      <p:tavLst>
                                        <p:tav tm="0">
                                          <p:val>
                                            <p:fltVal val="360"/>
                                          </p:val>
                                        </p:tav>
                                        <p:tav tm="100000">
                                          <p:val>
                                            <p:fltVal val="0"/>
                                          </p:val>
                                        </p:tav>
                                      </p:tavLst>
                                    </p:anim>
                                    <p:animEffect transition="in" filter="fade">
                                      <p:cBhvr>
                                        <p:cTn id="114" dur="500"/>
                                        <p:tgtEl>
                                          <p:spTgt spid="17"/>
                                        </p:tgtEl>
                                      </p:cBhvr>
                                    </p:animEffect>
                                  </p:childTnLst>
                                </p:cTn>
                              </p:par>
                            </p:childTnLst>
                          </p:cTn>
                        </p:par>
                        <p:par>
                          <p:cTn id="115" fill="hold">
                            <p:stCondLst>
                              <p:cond delay="6300"/>
                            </p:stCondLst>
                            <p:childTnLst>
                              <p:par>
                                <p:cTn id="116" presetID="12" presetClass="entr" presetSubtype="2" fill="hold" grpId="0" nodeType="afterEffect">
                                  <p:stCondLst>
                                    <p:cond delay="0"/>
                                  </p:stCondLst>
                                  <p:childTnLst>
                                    <p:set>
                                      <p:cBhvr>
                                        <p:cTn id="117" dur="1" fill="hold">
                                          <p:stCondLst>
                                            <p:cond delay="0"/>
                                          </p:stCondLst>
                                        </p:cTn>
                                        <p:tgtEl>
                                          <p:spTgt spid="26"/>
                                        </p:tgtEl>
                                        <p:attrNameLst>
                                          <p:attrName>style.visibility</p:attrName>
                                        </p:attrNameLst>
                                      </p:cBhvr>
                                      <p:to>
                                        <p:strVal val="visible"/>
                                      </p:to>
                                    </p:set>
                                    <p:anim calcmode="lin" valueType="num">
                                      <p:cBhvr additive="base">
                                        <p:cTn id="118" dur="500"/>
                                        <p:tgtEl>
                                          <p:spTgt spid="26"/>
                                        </p:tgtEl>
                                        <p:attrNameLst>
                                          <p:attrName>ppt_x</p:attrName>
                                        </p:attrNameLst>
                                      </p:cBhvr>
                                      <p:tavLst>
                                        <p:tav tm="0">
                                          <p:val>
                                            <p:strVal val="#ppt_x+#ppt_w*1.125000"/>
                                          </p:val>
                                        </p:tav>
                                        <p:tav tm="100000">
                                          <p:val>
                                            <p:strVal val="#ppt_x"/>
                                          </p:val>
                                        </p:tav>
                                      </p:tavLst>
                                    </p:anim>
                                    <p:animEffect transition="in" filter="wipe(left)">
                                      <p:cBhvr>
                                        <p:cTn id="119" dur="500"/>
                                        <p:tgtEl>
                                          <p:spTgt spid="26"/>
                                        </p:tgtEl>
                                      </p:cBhvr>
                                    </p:animEffect>
                                  </p:childTnLst>
                                </p:cTn>
                              </p:par>
                              <p:par>
                                <p:cTn id="120" presetID="12" presetClass="entr" presetSubtype="2" fill="hold" grpId="0" nodeType="withEffect">
                                  <p:stCondLst>
                                    <p:cond delay="0"/>
                                  </p:stCondLst>
                                  <p:childTnLst>
                                    <p:set>
                                      <p:cBhvr>
                                        <p:cTn id="121" dur="1" fill="hold">
                                          <p:stCondLst>
                                            <p:cond delay="0"/>
                                          </p:stCondLst>
                                        </p:cTn>
                                        <p:tgtEl>
                                          <p:spTgt spid="27"/>
                                        </p:tgtEl>
                                        <p:attrNameLst>
                                          <p:attrName>style.visibility</p:attrName>
                                        </p:attrNameLst>
                                      </p:cBhvr>
                                      <p:to>
                                        <p:strVal val="visible"/>
                                      </p:to>
                                    </p:set>
                                    <p:anim calcmode="lin" valueType="num">
                                      <p:cBhvr additive="base">
                                        <p:cTn id="122" dur="500"/>
                                        <p:tgtEl>
                                          <p:spTgt spid="27"/>
                                        </p:tgtEl>
                                        <p:attrNameLst>
                                          <p:attrName>ppt_x</p:attrName>
                                        </p:attrNameLst>
                                      </p:cBhvr>
                                      <p:tavLst>
                                        <p:tav tm="0">
                                          <p:val>
                                            <p:strVal val="#ppt_x+#ppt_w*1.125000"/>
                                          </p:val>
                                        </p:tav>
                                        <p:tav tm="100000">
                                          <p:val>
                                            <p:strVal val="#ppt_x"/>
                                          </p:val>
                                        </p:tav>
                                      </p:tavLst>
                                    </p:anim>
                                    <p:animEffect transition="in" filter="wipe(left)">
                                      <p:cBhvr>
                                        <p:cTn id="12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39" name="直接连接符 72"/>
          <p:cNvCxnSpPr>
            <a:cxnSpLocks noChangeShapeType="1"/>
          </p:cNvCxnSpPr>
          <p:nvPr/>
        </p:nvCxnSpPr>
        <p:spPr bwMode="auto">
          <a:xfrm>
            <a:off x="6879678" y="1953709"/>
            <a:ext cx="552772" cy="182401"/>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40" name="直接连接符 20"/>
          <p:cNvCxnSpPr>
            <a:cxnSpLocks noChangeShapeType="1"/>
          </p:cNvCxnSpPr>
          <p:nvPr/>
        </p:nvCxnSpPr>
        <p:spPr bwMode="auto">
          <a:xfrm flipV="1">
            <a:off x="4910955" y="2286841"/>
            <a:ext cx="675436" cy="614495"/>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41" name="组合 40"/>
          <p:cNvGrpSpPr/>
          <p:nvPr/>
        </p:nvGrpSpPr>
        <p:grpSpPr>
          <a:xfrm>
            <a:off x="5354477" y="888887"/>
            <a:ext cx="1635951" cy="1635951"/>
            <a:chOff x="5252030" y="2008764"/>
            <a:chExt cx="809336" cy="809336"/>
          </a:xfrm>
          <a:solidFill>
            <a:schemeClr val="accent1"/>
          </a:solidFill>
        </p:grpSpPr>
        <p:sp>
          <p:nvSpPr>
            <p:cNvPr id="42" name="椭圆 41"/>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03015">
                <a:defRPr/>
              </a:pPr>
              <a:endParaRPr lang="zh-CN" altLang="en-US" sz="1777" kern="0">
                <a:solidFill>
                  <a:sysClr val="window" lastClr="FFFFFF"/>
                </a:solidFill>
                <a:latin typeface="+mj-ea"/>
                <a:ea typeface="+mj-ea"/>
              </a:endParaRPr>
            </a:p>
          </p:txBody>
        </p:sp>
        <p:sp>
          <p:nvSpPr>
            <p:cNvPr id="43" name="椭圆 42"/>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grpSp>
        <p:nvGrpSpPr>
          <p:cNvPr id="44" name="组合 43"/>
          <p:cNvGrpSpPr/>
          <p:nvPr/>
        </p:nvGrpSpPr>
        <p:grpSpPr>
          <a:xfrm>
            <a:off x="3381353" y="3907291"/>
            <a:ext cx="509121" cy="509121"/>
            <a:chOff x="5252030" y="2008764"/>
            <a:chExt cx="809336" cy="809336"/>
          </a:xfrm>
          <a:solidFill>
            <a:schemeClr val="accent1"/>
          </a:solidFill>
        </p:grpSpPr>
        <p:sp>
          <p:nvSpPr>
            <p:cNvPr id="45" name="椭圆 44"/>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03015">
                <a:defRPr/>
              </a:pPr>
              <a:endParaRPr lang="zh-CN" altLang="en-US" sz="1777" kern="0">
                <a:solidFill>
                  <a:sysClr val="window" lastClr="FFFFFF"/>
                </a:solidFill>
                <a:latin typeface="+mj-ea"/>
                <a:ea typeface="+mj-ea"/>
              </a:endParaRPr>
            </a:p>
          </p:txBody>
        </p:sp>
        <p:sp>
          <p:nvSpPr>
            <p:cNvPr id="46" name="椭圆 45"/>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grpSp>
        <p:nvGrpSpPr>
          <p:cNvPr id="47" name="组合 46"/>
          <p:cNvGrpSpPr/>
          <p:nvPr/>
        </p:nvGrpSpPr>
        <p:grpSpPr>
          <a:xfrm>
            <a:off x="2281046" y="1481664"/>
            <a:ext cx="1229350" cy="1229350"/>
            <a:chOff x="5252030" y="2008764"/>
            <a:chExt cx="809336" cy="809336"/>
          </a:xfrm>
          <a:solidFill>
            <a:schemeClr val="accent1"/>
          </a:solidFill>
        </p:grpSpPr>
        <p:sp>
          <p:nvSpPr>
            <p:cNvPr id="48" name="椭圆 47"/>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03015">
                <a:defRPr/>
              </a:pPr>
              <a:endParaRPr lang="zh-CN" altLang="en-US" sz="1777" kern="0">
                <a:solidFill>
                  <a:sysClr val="window" lastClr="FFFFFF"/>
                </a:solidFill>
                <a:latin typeface="+mj-ea"/>
                <a:ea typeface="+mj-ea"/>
              </a:endParaRPr>
            </a:p>
          </p:txBody>
        </p:sp>
        <p:sp>
          <p:nvSpPr>
            <p:cNvPr id="49" name="椭圆 48"/>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cxnSp>
        <p:nvCxnSpPr>
          <p:cNvPr id="50" name="直接连接符 49"/>
          <p:cNvCxnSpPr>
            <a:cxnSpLocks noChangeShapeType="1"/>
          </p:cNvCxnSpPr>
          <p:nvPr/>
        </p:nvCxnSpPr>
        <p:spPr bwMode="auto">
          <a:xfrm flipV="1">
            <a:off x="2049316" y="2551033"/>
            <a:ext cx="408816" cy="31809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1" name="直接连接符 17"/>
          <p:cNvCxnSpPr>
            <a:cxnSpLocks noChangeShapeType="1"/>
          </p:cNvCxnSpPr>
          <p:nvPr/>
        </p:nvCxnSpPr>
        <p:spPr bwMode="auto">
          <a:xfrm>
            <a:off x="3421498" y="2415471"/>
            <a:ext cx="672868" cy="48507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2" name="直接连接符 23"/>
          <p:cNvCxnSpPr>
            <a:cxnSpLocks noChangeShapeType="1"/>
            <a:endCxn id="62" idx="1"/>
          </p:cNvCxnSpPr>
          <p:nvPr/>
        </p:nvCxnSpPr>
        <p:spPr bwMode="auto">
          <a:xfrm>
            <a:off x="1088614" y="2657995"/>
            <a:ext cx="359467" cy="239090"/>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cxnSp>
        <p:nvCxnSpPr>
          <p:cNvPr id="53" name="直接连接符 43"/>
          <p:cNvCxnSpPr>
            <a:cxnSpLocks noChangeShapeType="1"/>
          </p:cNvCxnSpPr>
          <p:nvPr/>
        </p:nvCxnSpPr>
        <p:spPr bwMode="auto">
          <a:xfrm flipV="1">
            <a:off x="3796587" y="3718822"/>
            <a:ext cx="297779" cy="274847"/>
          </a:xfrm>
          <a:prstGeom prst="line">
            <a:avLst/>
          </a:prstGeom>
          <a:noFill/>
          <a:ln w="28575">
            <a:solidFill>
              <a:srgbClr val="5F5F5F"/>
            </a:solidFill>
            <a:miter lim="800000"/>
            <a:headEnd/>
            <a:tailEnd/>
          </a:ln>
          <a:extLst>
            <a:ext uri="{909E8E84-426E-40DD-AFC4-6F175D3DCCD1}">
              <a14:hiddenFill xmlns:a14="http://schemas.microsoft.com/office/drawing/2010/main">
                <a:noFill/>
              </a14:hiddenFill>
            </a:ext>
          </a:extLst>
        </p:spPr>
      </p:cxnSp>
      <p:grpSp>
        <p:nvGrpSpPr>
          <p:cNvPr id="54" name="组合 53"/>
          <p:cNvGrpSpPr/>
          <p:nvPr/>
        </p:nvGrpSpPr>
        <p:grpSpPr>
          <a:xfrm>
            <a:off x="7293261" y="1920349"/>
            <a:ext cx="622409" cy="622409"/>
            <a:chOff x="304800" y="673100"/>
            <a:chExt cx="4000500" cy="4000500"/>
          </a:xfrm>
          <a:effectLst>
            <a:outerShdw blurRad="444500" dist="254000" dir="8100000" algn="tr" rotWithShape="0">
              <a:prstClr val="black">
                <a:alpha val="50000"/>
              </a:prstClr>
            </a:outerShdw>
          </a:effectLst>
        </p:grpSpPr>
        <p:sp>
          <p:nvSpPr>
            <p:cNvPr id="55" name="同心圆 5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5">
                <a:solidFill>
                  <a:schemeClr val="tx1"/>
                </a:solidFill>
                <a:latin typeface="+mj-ea"/>
                <a:ea typeface="+mj-ea"/>
              </a:endParaRPr>
            </a:p>
          </p:txBody>
        </p:sp>
        <p:sp>
          <p:nvSpPr>
            <p:cNvPr id="56" name="椭圆 55"/>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185">
                <a:solidFill>
                  <a:schemeClr val="tx1"/>
                </a:solidFill>
                <a:latin typeface="+mj-ea"/>
                <a:ea typeface="+mj-ea"/>
              </a:endParaRPr>
            </a:p>
          </p:txBody>
        </p:sp>
      </p:grpSp>
      <p:grpSp>
        <p:nvGrpSpPr>
          <p:cNvPr id="57" name="组合 56"/>
          <p:cNvGrpSpPr/>
          <p:nvPr/>
        </p:nvGrpSpPr>
        <p:grpSpPr>
          <a:xfrm>
            <a:off x="3897388" y="2691862"/>
            <a:ext cx="1211337" cy="1211337"/>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59" name="椭圆 58"/>
            <p:cNvSpPr/>
            <p:nvPr/>
          </p:nvSpPr>
          <p:spPr>
            <a:xfrm>
              <a:off x="392112" y="760412"/>
              <a:ext cx="3825873" cy="3825873"/>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grpSp>
        <p:nvGrpSpPr>
          <p:cNvPr id="60" name="组合 59"/>
          <p:cNvGrpSpPr/>
          <p:nvPr/>
        </p:nvGrpSpPr>
        <p:grpSpPr>
          <a:xfrm>
            <a:off x="1309451" y="2758455"/>
            <a:ext cx="856378" cy="856378"/>
            <a:chOff x="304800" y="673100"/>
            <a:chExt cx="4000500" cy="4000500"/>
          </a:xfrm>
          <a:effectLst>
            <a:outerShdw blurRad="444500" dist="254000" dir="8100000" algn="tr" rotWithShape="0">
              <a:prstClr val="black">
                <a:alpha val="50000"/>
              </a:prstClr>
            </a:outerShdw>
          </a:effectLst>
        </p:grpSpPr>
        <p:sp>
          <p:nvSpPr>
            <p:cNvPr id="61" name="同心圆 6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solidFill>
                  <a:schemeClr val="tx1"/>
                </a:solidFill>
                <a:latin typeface="+mj-ea"/>
                <a:ea typeface="+mj-ea"/>
              </a:endParaRPr>
            </a:p>
          </p:txBody>
        </p:sp>
        <p:sp>
          <p:nvSpPr>
            <p:cNvPr id="62" name="椭圆 6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
        <p:nvSpPr>
          <p:cNvPr id="63" name="文本框 37"/>
          <p:cNvSpPr>
            <a:spLocks noChangeArrowheads="1"/>
          </p:cNvSpPr>
          <p:nvPr/>
        </p:nvSpPr>
        <p:spPr bwMode="auto">
          <a:xfrm>
            <a:off x="5826324" y="1323807"/>
            <a:ext cx="742511" cy="760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2172" dirty="0">
                <a:solidFill>
                  <a:schemeClr val="bg1">
                    <a:lumMod val="95000"/>
                  </a:schemeClr>
                </a:solidFill>
                <a:latin typeface="+mj-ea"/>
                <a:ea typeface="+mj-ea"/>
                <a:sym typeface="微软雅黑" pitchFamily="34" charset="-122"/>
              </a:rPr>
              <a:t>标题</a:t>
            </a:r>
            <a:endParaRPr lang="en-US" altLang="zh-CN" sz="2172" dirty="0">
              <a:solidFill>
                <a:schemeClr val="bg1">
                  <a:lumMod val="95000"/>
                </a:schemeClr>
              </a:solidFill>
              <a:latin typeface="+mj-ea"/>
              <a:ea typeface="+mj-ea"/>
              <a:sym typeface="微软雅黑" pitchFamily="34" charset="-122"/>
            </a:endParaRPr>
          </a:p>
          <a:p>
            <a:pPr algn="ctr" eaLnBrk="1" hangingPunct="1">
              <a:spcBef>
                <a:spcPct val="0"/>
              </a:spcBef>
              <a:buFont typeface="Arial" charset="0"/>
              <a:buNone/>
            </a:pPr>
            <a:r>
              <a:rPr lang="zh-CN" altLang="en-US" sz="2172" dirty="0">
                <a:solidFill>
                  <a:schemeClr val="bg1">
                    <a:lumMod val="95000"/>
                  </a:schemeClr>
                </a:solidFill>
                <a:latin typeface="+mj-ea"/>
                <a:ea typeface="+mj-ea"/>
                <a:sym typeface="微软雅黑" pitchFamily="34" charset="-122"/>
              </a:rPr>
              <a:t>内容</a:t>
            </a:r>
          </a:p>
        </p:txBody>
      </p:sp>
      <p:sp>
        <p:nvSpPr>
          <p:cNvPr id="64" name="文本框 37"/>
          <p:cNvSpPr>
            <a:spLocks noChangeArrowheads="1"/>
          </p:cNvSpPr>
          <p:nvPr/>
        </p:nvSpPr>
        <p:spPr bwMode="auto">
          <a:xfrm>
            <a:off x="4170273" y="2995336"/>
            <a:ext cx="665567" cy="669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876" dirty="0">
                <a:solidFill>
                  <a:srgbClr val="080808"/>
                </a:solidFill>
                <a:latin typeface="+mj-ea"/>
                <a:ea typeface="+mj-ea"/>
                <a:sym typeface="微软雅黑" pitchFamily="34" charset="-122"/>
              </a:rPr>
              <a:t>标题</a:t>
            </a:r>
            <a:endParaRPr lang="en-US" altLang="zh-CN" sz="1876" dirty="0">
              <a:solidFill>
                <a:srgbClr val="080808"/>
              </a:solidFill>
              <a:latin typeface="+mj-ea"/>
              <a:ea typeface="+mj-ea"/>
              <a:sym typeface="微软雅黑" pitchFamily="34" charset="-122"/>
            </a:endParaRPr>
          </a:p>
          <a:p>
            <a:pPr algn="ctr" eaLnBrk="1" hangingPunct="1">
              <a:spcBef>
                <a:spcPct val="0"/>
              </a:spcBef>
              <a:buFont typeface="Arial" charset="0"/>
              <a:buNone/>
            </a:pPr>
            <a:r>
              <a:rPr lang="zh-CN" altLang="en-US" sz="1876" dirty="0">
                <a:solidFill>
                  <a:srgbClr val="080808"/>
                </a:solidFill>
                <a:latin typeface="+mj-ea"/>
                <a:ea typeface="+mj-ea"/>
                <a:sym typeface="微软雅黑" pitchFamily="34" charset="-122"/>
              </a:rPr>
              <a:t>内容</a:t>
            </a:r>
          </a:p>
        </p:txBody>
      </p:sp>
      <p:sp>
        <p:nvSpPr>
          <p:cNvPr id="65" name="文本框 37"/>
          <p:cNvSpPr>
            <a:spLocks noChangeArrowheads="1"/>
          </p:cNvSpPr>
          <p:nvPr/>
        </p:nvSpPr>
        <p:spPr bwMode="auto">
          <a:xfrm>
            <a:off x="2560012" y="1801757"/>
            <a:ext cx="665567" cy="669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876" dirty="0">
                <a:solidFill>
                  <a:schemeClr val="bg1">
                    <a:lumMod val="95000"/>
                  </a:schemeClr>
                </a:solidFill>
                <a:latin typeface="+mj-ea"/>
                <a:ea typeface="+mj-ea"/>
                <a:sym typeface="微软雅黑" pitchFamily="34" charset="-122"/>
              </a:rPr>
              <a:t>标题</a:t>
            </a:r>
            <a:endParaRPr lang="en-US" altLang="zh-CN" sz="1876" dirty="0">
              <a:solidFill>
                <a:schemeClr val="bg1">
                  <a:lumMod val="95000"/>
                </a:schemeClr>
              </a:solidFill>
              <a:latin typeface="+mj-ea"/>
              <a:ea typeface="+mj-ea"/>
              <a:sym typeface="微软雅黑" pitchFamily="34" charset="-122"/>
            </a:endParaRPr>
          </a:p>
          <a:p>
            <a:pPr algn="ctr" eaLnBrk="1" hangingPunct="1">
              <a:spcBef>
                <a:spcPct val="0"/>
              </a:spcBef>
              <a:buFont typeface="Arial" charset="0"/>
              <a:buNone/>
            </a:pPr>
            <a:r>
              <a:rPr lang="zh-CN" altLang="en-US" sz="1876" dirty="0">
                <a:solidFill>
                  <a:schemeClr val="bg1">
                    <a:lumMod val="95000"/>
                  </a:schemeClr>
                </a:solidFill>
                <a:latin typeface="+mj-ea"/>
                <a:ea typeface="+mj-ea"/>
                <a:sym typeface="微软雅黑" pitchFamily="34" charset="-122"/>
              </a:rPr>
              <a:t>内容</a:t>
            </a:r>
          </a:p>
        </p:txBody>
      </p:sp>
      <p:sp>
        <p:nvSpPr>
          <p:cNvPr id="66" name="文本框 37"/>
          <p:cNvSpPr>
            <a:spLocks noChangeArrowheads="1"/>
          </p:cNvSpPr>
          <p:nvPr/>
        </p:nvSpPr>
        <p:spPr bwMode="auto">
          <a:xfrm>
            <a:off x="1493020" y="2982342"/>
            <a:ext cx="489238" cy="457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spcBef>
                <a:spcPct val="0"/>
              </a:spcBef>
              <a:buFont typeface="Arial" charset="0"/>
              <a:buNone/>
            </a:pPr>
            <a:r>
              <a:rPr lang="zh-CN" altLang="en-US" sz="1185" dirty="0">
                <a:solidFill>
                  <a:srgbClr val="080808"/>
                </a:solidFill>
                <a:latin typeface="+mj-ea"/>
                <a:ea typeface="+mj-ea"/>
                <a:sym typeface="微软雅黑" pitchFamily="34" charset="-122"/>
              </a:rPr>
              <a:t>标题</a:t>
            </a:r>
            <a:endParaRPr lang="en-US" altLang="zh-CN" sz="1185" dirty="0">
              <a:solidFill>
                <a:srgbClr val="080808"/>
              </a:solidFill>
              <a:latin typeface="+mj-ea"/>
              <a:ea typeface="+mj-ea"/>
              <a:sym typeface="微软雅黑" pitchFamily="34" charset="-122"/>
            </a:endParaRPr>
          </a:p>
          <a:p>
            <a:pPr algn="ctr" eaLnBrk="1" hangingPunct="1">
              <a:spcBef>
                <a:spcPct val="0"/>
              </a:spcBef>
              <a:buFont typeface="Arial" charset="0"/>
              <a:buNone/>
            </a:pPr>
            <a:r>
              <a:rPr lang="zh-CN" altLang="en-US" sz="1185" dirty="0">
                <a:solidFill>
                  <a:srgbClr val="080808"/>
                </a:solidFill>
                <a:latin typeface="+mj-ea"/>
                <a:ea typeface="+mj-ea"/>
                <a:sym typeface="微软雅黑" pitchFamily="34" charset="-122"/>
              </a:rPr>
              <a:t>内容</a:t>
            </a:r>
          </a:p>
        </p:txBody>
      </p:sp>
      <p:sp>
        <p:nvSpPr>
          <p:cNvPr id="67" name="矩形 76"/>
          <p:cNvSpPr>
            <a:spLocks noChangeArrowheads="1"/>
          </p:cNvSpPr>
          <p:nvPr/>
        </p:nvSpPr>
        <p:spPr bwMode="auto">
          <a:xfrm>
            <a:off x="1003980" y="3701784"/>
            <a:ext cx="1349527" cy="24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448" tIns="38224" rIns="76448" bIns="3822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37"/>
              </a:lnSpc>
              <a:spcBef>
                <a:spcPct val="0"/>
              </a:spcBef>
              <a:buNone/>
            </a:pPr>
            <a:r>
              <a:rPr lang="zh-CN" altLang="en-US" sz="889" dirty="0">
                <a:solidFill>
                  <a:schemeClr val="tx1">
                    <a:lumMod val="65000"/>
                    <a:lumOff val="35000"/>
                  </a:schemeClr>
                </a:solidFill>
                <a:latin typeface="+mj-ea"/>
                <a:ea typeface="+mj-ea"/>
                <a:sym typeface="微软雅黑" pitchFamily="34" charset="-122"/>
              </a:rPr>
              <a:t>点击添加描述总结</a:t>
            </a:r>
            <a:r>
              <a:rPr lang="en-US" altLang="zh-CN" sz="889" dirty="0">
                <a:solidFill>
                  <a:schemeClr val="tx1">
                    <a:lumMod val="65000"/>
                    <a:lumOff val="35000"/>
                  </a:schemeClr>
                </a:solidFill>
                <a:latin typeface="+mj-ea"/>
                <a:ea typeface="+mj-ea"/>
                <a:sym typeface="微软雅黑" pitchFamily="34" charset="-122"/>
              </a:rPr>
              <a:t> </a:t>
            </a:r>
            <a:endParaRPr lang="zh-CN" altLang="en-US" sz="889" dirty="0">
              <a:solidFill>
                <a:schemeClr val="tx1">
                  <a:lumMod val="65000"/>
                  <a:lumOff val="35000"/>
                </a:schemeClr>
              </a:solidFill>
              <a:latin typeface="+mj-ea"/>
              <a:ea typeface="+mj-ea"/>
              <a:sym typeface="微软雅黑" pitchFamily="34" charset="-122"/>
            </a:endParaRPr>
          </a:p>
        </p:txBody>
      </p:sp>
      <p:sp>
        <p:nvSpPr>
          <p:cNvPr id="68" name="矩形 80"/>
          <p:cNvSpPr>
            <a:spLocks noChangeArrowheads="1"/>
          </p:cNvSpPr>
          <p:nvPr/>
        </p:nvSpPr>
        <p:spPr bwMode="auto">
          <a:xfrm>
            <a:off x="2175136" y="2814490"/>
            <a:ext cx="1349527" cy="24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448" tIns="38224" rIns="76448" bIns="3822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37"/>
              </a:lnSpc>
              <a:spcBef>
                <a:spcPct val="0"/>
              </a:spcBef>
              <a:buNone/>
            </a:pPr>
            <a:r>
              <a:rPr lang="zh-CN" altLang="en-US" sz="889" dirty="0">
                <a:solidFill>
                  <a:schemeClr val="tx1">
                    <a:lumMod val="65000"/>
                    <a:lumOff val="35000"/>
                  </a:schemeClr>
                </a:solidFill>
                <a:latin typeface="+mj-ea"/>
                <a:ea typeface="+mj-ea"/>
                <a:sym typeface="微软雅黑" pitchFamily="34" charset="-122"/>
              </a:rPr>
              <a:t>点击添加描述总结</a:t>
            </a:r>
            <a:r>
              <a:rPr lang="en-US" altLang="zh-CN" sz="889" dirty="0">
                <a:solidFill>
                  <a:schemeClr val="tx1">
                    <a:lumMod val="65000"/>
                    <a:lumOff val="35000"/>
                  </a:schemeClr>
                </a:solidFill>
                <a:latin typeface="+mj-ea"/>
                <a:ea typeface="+mj-ea"/>
                <a:sym typeface="微软雅黑" pitchFamily="34" charset="-122"/>
              </a:rPr>
              <a:t> </a:t>
            </a:r>
            <a:endParaRPr lang="zh-CN" altLang="en-US" sz="889" dirty="0">
              <a:solidFill>
                <a:schemeClr val="tx1">
                  <a:lumMod val="65000"/>
                  <a:lumOff val="35000"/>
                </a:schemeClr>
              </a:solidFill>
              <a:latin typeface="+mj-ea"/>
              <a:ea typeface="+mj-ea"/>
              <a:sym typeface="微软雅黑" pitchFamily="34" charset="-122"/>
            </a:endParaRPr>
          </a:p>
        </p:txBody>
      </p:sp>
      <p:sp>
        <p:nvSpPr>
          <p:cNvPr id="69" name="矩形 81"/>
          <p:cNvSpPr>
            <a:spLocks noChangeArrowheads="1"/>
          </p:cNvSpPr>
          <p:nvPr/>
        </p:nvSpPr>
        <p:spPr bwMode="auto">
          <a:xfrm>
            <a:off x="3857898" y="3942640"/>
            <a:ext cx="1349527" cy="24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448" tIns="38224" rIns="76448" bIns="3822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37"/>
              </a:lnSpc>
              <a:spcBef>
                <a:spcPct val="0"/>
              </a:spcBef>
              <a:buNone/>
            </a:pPr>
            <a:r>
              <a:rPr lang="zh-CN" altLang="en-US" sz="889" dirty="0">
                <a:solidFill>
                  <a:schemeClr val="tx1">
                    <a:lumMod val="65000"/>
                    <a:lumOff val="35000"/>
                  </a:schemeClr>
                </a:solidFill>
                <a:latin typeface="+mj-ea"/>
                <a:ea typeface="+mj-ea"/>
                <a:sym typeface="微软雅黑" pitchFamily="34" charset="-122"/>
              </a:rPr>
              <a:t>点击添加描述总结</a:t>
            </a:r>
            <a:r>
              <a:rPr lang="en-US" altLang="zh-CN" sz="889" dirty="0">
                <a:solidFill>
                  <a:schemeClr val="tx1">
                    <a:lumMod val="65000"/>
                    <a:lumOff val="35000"/>
                  </a:schemeClr>
                </a:solidFill>
                <a:latin typeface="+mj-ea"/>
                <a:ea typeface="+mj-ea"/>
                <a:sym typeface="微软雅黑" pitchFamily="34" charset="-122"/>
              </a:rPr>
              <a:t> </a:t>
            </a:r>
            <a:endParaRPr lang="zh-CN" altLang="en-US" sz="889" dirty="0">
              <a:solidFill>
                <a:schemeClr val="tx1">
                  <a:lumMod val="65000"/>
                  <a:lumOff val="35000"/>
                </a:schemeClr>
              </a:solidFill>
              <a:latin typeface="+mj-ea"/>
              <a:ea typeface="+mj-ea"/>
              <a:sym typeface="微软雅黑" pitchFamily="34" charset="-122"/>
            </a:endParaRPr>
          </a:p>
        </p:txBody>
      </p:sp>
      <p:sp>
        <p:nvSpPr>
          <p:cNvPr id="70" name="矩形 82"/>
          <p:cNvSpPr>
            <a:spLocks noChangeArrowheads="1"/>
          </p:cNvSpPr>
          <p:nvPr/>
        </p:nvSpPr>
        <p:spPr bwMode="auto">
          <a:xfrm>
            <a:off x="5471521" y="2649765"/>
            <a:ext cx="1349527" cy="243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448" tIns="38224" rIns="76448" bIns="38224">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ts val="1337"/>
              </a:lnSpc>
              <a:spcBef>
                <a:spcPct val="0"/>
              </a:spcBef>
              <a:buNone/>
            </a:pPr>
            <a:r>
              <a:rPr lang="zh-CN" altLang="en-US" sz="889" dirty="0">
                <a:solidFill>
                  <a:schemeClr val="tx1">
                    <a:lumMod val="65000"/>
                    <a:lumOff val="35000"/>
                  </a:schemeClr>
                </a:solidFill>
                <a:latin typeface="+mj-ea"/>
                <a:ea typeface="+mj-ea"/>
                <a:sym typeface="微软雅黑" pitchFamily="34" charset="-122"/>
              </a:rPr>
              <a:t>点击添加描述总结</a:t>
            </a:r>
          </a:p>
        </p:txBody>
      </p:sp>
      <p:sp>
        <p:nvSpPr>
          <p:cNvPr id="71" name="矩形 70"/>
          <p:cNvSpPr>
            <a:spLocks noChangeArrowheads="1"/>
          </p:cNvSpPr>
          <p:nvPr/>
        </p:nvSpPr>
        <p:spPr bwMode="auto">
          <a:xfrm>
            <a:off x="6231162" y="3344626"/>
            <a:ext cx="2294459" cy="3258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909" tIns="40953" rIns="81909" bIns="40953">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eaLnBrk="1" hangingPunct="1">
              <a:spcBef>
                <a:spcPct val="0"/>
              </a:spcBef>
              <a:buFont typeface="Arial" charset="0"/>
              <a:buNone/>
            </a:pPr>
            <a:r>
              <a:rPr lang="zh-CN" altLang="en-US" sz="1580" b="1" dirty="0">
                <a:solidFill>
                  <a:schemeClr val="accent1"/>
                </a:solidFill>
                <a:latin typeface="+mj-ea"/>
                <a:ea typeface="+mj-ea"/>
                <a:sym typeface="微软雅黑" pitchFamily="34" charset="-122"/>
              </a:rPr>
              <a:t>添加主要标题内容</a:t>
            </a:r>
            <a:endParaRPr lang="zh-CN" altLang="en-US" sz="1580" dirty="0">
              <a:solidFill>
                <a:schemeClr val="accent1"/>
              </a:solidFill>
              <a:latin typeface="+mj-ea"/>
              <a:ea typeface="+mj-ea"/>
            </a:endParaRPr>
          </a:p>
        </p:txBody>
      </p:sp>
      <p:sp>
        <p:nvSpPr>
          <p:cNvPr id="72" name="文本框 13"/>
          <p:cNvSpPr txBox="1"/>
          <p:nvPr/>
        </p:nvSpPr>
        <p:spPr>
          <a:xfrm>
            <a:off x="5854651" y="3696702"/>
            <a:ext cx="2706614" cy="794815"/>
          </a:xfrm>
          <a:prstGeom prst="rect">
            <a:avLst/>
          </a:prstGeom>
          <a:noFill/>
        </p:spPr>
        <p:txBody>
          <a:bodyPr wrap="square" lIns="65007" tIns="32503" rIns="65007" bIns="32503" rtlCol="0">
            <a:spAutoFit/>
          </a:bodyPr>
          <a:lstStyle/>
          <a:p>
            <a:pPr>
              <a:lnSpc>
                <a:spcPct val="120000"/>
              </a:lnSpc>
              <a:spcBef>
                <a:spcPct val="0"/>
              </a:spcBef>
              <a:buNone/>
            </a:pPr>
            <a:r>
              <a:rPr lang="zh-CN" altLang="en-US" sz="987" dirty="0">
                <a:solidFill>
                  <a:schemeClr val="tx1">
                    <a:lumMod val="65000"/>
                    <a:lumOff val="35000"/>
                  </a:schemeClr>
                </a:solidFill>
                <a:latin typeface="+mj-ea"/>
                <a:ea typeface="+mj-ea"/>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grpSp>
        <p:nvGrpSpPr>
          <p:cNvPr id="73" name="组合 72"/>
          <p:cNvGrpSpPr/>
          <p:nvPr/>
        </p:nvGrpSpPr>
        <p:grpSpPr>
          <a:xfrm>
            <a:off x="714166" y="2330953"/>
            <a:ext cx="415734" cy="415734"/>
            <a:chOff x="5252030" y="2008764"/>
            <a:chExt cx="809336" cy="809336"/>
          </a:xfrm>
          <a:solidFill>
            <a:schemeClr val="accent1"/>
          </a:solidFill>
        </p:grpSpPr>
        <p:sp>
          <p:nvSpPr>
            <p:cNvPr id="74" name="椭圆 73"/>
            <p:cNvSpPr/>
            <p:nvPr/>
          </p:nvSpPr>
          <p:spPr>
            <a:xfrm>
              <a:off x="5252030" y="2008764"/>
              <a:ext cx="809336" cy="809336"/>
            </a:xfrm>
            <a:prstGeom prst="ellipse">
              <a:avLst/>
            </a:prstGeom>
            <a:grpFill/>
            <a:ln w="25400" cap="flat" cmpd="sng" algn="ctr">
              <a:noFill/>
              <a:prstDash val="solid"/>
            </a:ln>
            <a:effectLst>
              <a:outerShdw blurRad="444500" dist="254000" dir="8100000" algn="tr" rotWithShape="0">
                <a:prstClr val="black">
                  <a:alpha val="50000"/>
                </a:prstClr>
              </a:outerShdw>
            </a:effectLst>
          </p:spPr>
          <p:txBody>
            <a:bodyPr rtlCol="0" anchor="ctr"/>
            <a:lstStyle/>
            <a:p>
              <a:pPr algn="ctr" defTabSz="903015">
                <a:defRPr/>
              </a:pPr>
              <a:endParaRPr lang="zh-CN" altLang="en-US" sz="1777" kern="0">
                <a:solidFill>
                  <a:sysClr val="window" lastClr="FFFFFF"/>
                </a:solidFill>
                <a:latin typeface="+mj-ea"/>
                <a:ea typeface="+mj-ea"/>
              </a:endParaRPr>
            </a:p>
          </p:txBody>
        </p:sp>
        <p:sp>
          <p:nvSpPr>
            <p:cNvPr id="75" name="椭圆 74"/>
            <p:cNvSpPr/>
            <p:nvPr/>
          </p:nvSpPr>
          <p:spPr>
            <a:xfrm>
              <a:off x="5269270" y="2029388"/>
              <a:ext cx="769580" cy="769580"/>
            </a:xfrm>
            <a:prstGeom prst="ellipse">
              <a:avLst/>
            </a:prstGeom>
            <a:grpFill/>
            <a:ln>
              <a:noFill/>
            </a:ln>
            <a:effectLst>
              <a:innerShdw blurRad="368300" dist="254000">
                <a:prstClr val="black">
                  <a:alpha val="2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76">
                <a:latin typeface="+mj-ea"/>
                <a:ea typeface="+mj-ea"/>
              </a:endParaRPr>
            </a:p>
          </p:txBody>
        </p:sp>
      </p:grpSp>
    </p:spTree>
    <p:extLst>
      <p:ext uri="{BB962C8B-B14F-4D97-AF65-F5344CB8AC3E}">
        <p14:creationId xmlns:p14="http://schemas.microsoft.com/office/powerpoint/2010/main" val="3141378759"/>
      </p:ext>
    </p:extLst>
  </p:cSld>
  <p:clrMapOvr>
    <a:masterClrMapping/>
  </p:clrMapOvr>
  <p:transition spd="slow" advClick="0" advTm="5000">
    <p:pull dir="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14:presetBounceEnd="38000">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14:bounceEnd="38000">
                                          <p:cBhvr additive="base">
                                            <p:cTn id="7" dur="500" fill="hold"/>
                                            <p:tgtEl>
                                              <p:spTgt spid="73"/>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14:presetBounceEnd="38000">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14:bounceEnd="38000">
                                          <p:cBhvr additive="base">
                                            <p:cTn id="15" dur="500" fill="hold"/>
                                            <p:tgtEl>
                                              <p:spTgt spid="60"/>
                                            </p:tgtEl>
                                            <p:attrNameLst>
                                              <p:attrName>ppt_x</p:attrName>
                                            </p:attrNameLst>
                                          </p:cBhvr>
                                          <p:tavLst>
                                            <p:tav tm="0">
                                              <p:val>
                                                <p:strVal val="1+#ppt_w/2"/>
                                              </p:val>
                                            </p:tav>
                                            <p:tav tm="100000">
                                              <p:val>
                                                <p:strVal val="#ppt_x"/>
                                              </p:val>
                                            </p:tav>
                                          </p:tavLst>
                                        </p:anim>
                                        <p:anim calcmode="lin" valueType="num" p14:bounceEnd="38000">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14:presetBounceEnd="38000">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14:bounceEnd="38000">
                                          <p:cBhvr additive="base">
                                            <p:cTn id="29" dur="500" fill="hold"/>
                                            <p:tgtEl>
                                              <p:spTgt spid="47"/>
                                            </p:tgtEl>
                                            <p:attrNameLst>
                                              <p:attrName>ppt_x</p:attrName>
                                            </p:attrNameLst>
                                          </p:cBhvr>
                                          <p:tavLst>
                                            <p:tav tm="0">
                                              <p:val>
                                                <p:strVal val="0-#ppt_w/2"/>
                                              </p:val>
                                            </p:tav>
                                            <p:tav tm="100000">
                                              <p:val>
                                                <p:strVal val="#ppt_x"/>
                                              </p:val>
                                            </p:tav>
                                          </p:tavLst>
                                        </p:anim>
                                        <p:anim calcmode="lin" valueType="num" p14:bounceEnd="38000">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14:presetBounceEnd="38000">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14:bounceEnd="38000">
                                          <p:cBhvr additive="base">
                                            <p:cTn id="43" dur="500" fill="hold"/>
                                            <p:tgtEl>
                                              <p:spTgt spid="57"/>
                                            </p:tgtEl>
                                            <p:attrNameLst>
                                              <p:attrName>ppt_x</p:attrName>
                                            </p:attrNameLst>
                                          </p:cBhvr>
                                          <p:tavLst>
                                            <p:tav tm="0">
                                              <p:val>
                                                <p:strVal val="1+#ppt_w/2"/>
                                              </p:val>
                                            </p:tav>
                                            <p:tav tm="100000">
                                              <p:val>
                                                <p:strVal val="#ppt_x"/>
                                              </p:val>
                                            </p:tav>
                                          </p:tavLst>
                                        </p:anim>
                                        <p:anim calcmode="lin" valueType="num" p14:bounceEnd="38000">
                                          <p:cBhvr additive="base">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14:presetBounceEnd="38000">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14:bounceEnd="38000">
                                          <p:cBhvr additive="base">
                                            <p:cTn id="60" dur="500" fill="hold"/>
                                            <p:tgtEl>
                                              <p:spTgt spid="44"/>
                                            </p:tgtEl>
                                            <p:attrNameLst>
                                              <p:attrName>ppt_x</p:attrName>
                                            </p:attrNameLst>
                                          </p:cBhvr>
                                          <p:tavLst>
                                            <p:tav tm="0">
                                              <p:val>
                                                <p:strVal val="0-#ppt_w/2"/>
                                              </p:val>
                                            </p:tav>
                                            <p:tav tm="100000">
                                              <p:val>
                                                <p:strVal val="#ppt_x"/>
                                              </p:val>
                                            </p:tav>
                                          </p:tavLst>
                                        </p:anim>
                                        <p:anim calcmode="lin" valueType="num" p14:bounceEnd="38000">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14:presetBounceEnd="38000">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14:bounceEnd="38000">
                                          <p:cBhvr additive="base">
                                            <p:cTn id="64" dur="500" fill="hold"/>
                                            <p:tgtEl>
                                              <p:spTgt spid="41"/>
                                            </p:tgtEl>
                                            <p:attrNameLst>
                                              <p:attrName>ppt_x</p:attrName>
                                            </p:attrNameLst>
                                          </p:cBhvr>
                                          <p:tavLst>
                                            <p:tav tm="0">
                                              <p:val>
                                                <p:strVal val="1+#ppt_w/2"/>
                                              </p:val>
                                            </p:tav>
                                            <p:tav tm="100000">
                                              <p:val>
                                                <p:strVal val="#ppt_x"/>
                                              </p:val>
                                            </p:tav>
                                          </p:tavLst>
                                        </p:anim>
                                        <p:anim calcmode="lin" valueType="num" p14:bounceEnd="38000">
                                          <p:cBhvr additive="base">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14:presetBounceEnd="38000">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14:bounceEnd="38000">
                                          <p:cBhvr additive="base">
                                            <p:cTn id="78" dur="500" fill="hold"/>
                                            <p:tgtEl>
                                              <p:spTgt spid="54"/>
                                            </p:tgtEl>
                                            <p:attrNameLst>
                                              <p:attrName>ppt_x</p:attrName>
                                            </p:attrNameLst>
                                          </p:cBhvr>
                                          <p:tavLst>
                                            <p:tav tm="0">
                                              <p:val>
                                                <p:strVal val="1+#ppt_w/2"/>
                                              </p:val>
                                            </p:tav>
                                            <p:tav tm="100000">
                                              <p:val>
                                                <p:strVal val="#ppt_x"/>
                                              </p:val>
                                            </p:tav>
                                          </p:tavLst>
                                        </p:anim>
                                        <p:anim calcmode="lin" valueType="num" p14:bounceEnd="38000">
                                          <p:cBhvr additive="base">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accel="52000" fill="hold" nodeType="click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500" fill="hold"/>
                                            <p:tgtEl>
                                              <p:spTgt spid="73"/>
                                            </p:tgtEl>
                                            <p:attrNameLst>
                                              <p:attrName>ppt_x</p:attrName>
                                            </p:attrNameLst>
                                          </p:cBhvr>
                                          <p:tavLst>
                                            <p:tav tm="0">
                                              <p:val>
                                                <p:strVal val="0-#ppt_w/2"/>
                                              </p:val>
                                            </p:tav>
                                            <p:tav tm="100000">
                                              <p:val>
                                                <p:strVal val="#ppt_x"/>
                                              </p:val>
                                            </p:tav>
                                          </p:tavLst>
                                        </p:anim>
                                        <p:anim calcmode="lin" valueType="num">
                                          <p:cBhvr additive="base">
                                            <p:cTn id="8" dur="50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left)">
                                          <p:cBhvr>
                                            <p:cTn id="12" dur="500"/>
                                            <p:tgtEl>
                                              <p:spTgt spid="52"/>
                                            </p:tgtEl>
                                          </p:cBhvr>
                                        </p:animEffect>
                                      </p:childTnLst>
                                    </p:cTn>
                                  </p:par>
                                  <p:par>
                                    <p:cTn id="13" presetID="2" presetClass="entr" presetSubtype="3" accel="52000" fill="hold" nodeType="with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additive="base">
                                            <p:cTn id="15" dur="500" fill="hold"/>
                                            <p:tgtEl>
                                              <p:spTgt spid="60"/>
                                            </p:tgtEl>
                                            <p:attrNameLst>
                                              <p:attrName>ppt_x</p:attrName>
                                            </p:attrNameLst>
                                          </p:cBhvr>
                                          <p:tavLst>
                                            <p:tav tm="0">
                                              <p:val>
                                                <p:strVal val="1+#ppt_w/2"/>
                                              </p:val>
                                            </p:tav>
                                            <p:tav tm="100000">
                                              <p:val>
                                                <p:strVal val="#ppt_x"/>
                                              </p:val>
                                            </p:tav>
                                          </p:tavLst>
                                        </p:anim>
                                        <p:anim calcmode="lin" valueType="num">
                                          <p:cBhvr additive="base">
                                            <p:cTn id="16" dur="500" fill="hold"/>
                                            <p:tgtEl>
                                              <p:spTgt spid="60"/>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66"/>
                                            </p:tgtEl>
                                            <p:attrNameLst>
                                              <p:attrName>style.visibility</p:attrName>
                                            </p:attrNameLst>
                                          </p:cBhvr>
                                          <p:to>
                                            <p:strVal val="visible"/>
                                          </p:to>
                                        </p:set>
                                        <p:anim calcmode="lin" valueType="num">
                                          <p:cBhvr>
                                            <p:cTn id="20" dur="500" fill="hold"/>
                                            <p:tgtEl>
                                              <p:spTgt spid="66"/>
                                            </p:tgtEl>
                                            <p:attrNameLst>
                                              <p:attrName>ppt_w</p:attrName>
                                            </p:attrNameLst>
                                          </p:cBhvr>
                                          <p:tavLst>
                                            <p:tav tm="0">
                                              <p:val>
                                                <p:fltVal val="0"/>
                                              </p:val>
                                            </p:tav>
                                            <p:tav tm="100000">
                                              <p:val>
                                                <p:strVal val="#ppt_w"/>
                                              </p:val>
                                            </p:tav>
                                          </p:tavLst>
                                        </p:anim>
                                        <p:anim calcmode="lin" valueType="num">
                                          <p:cBhvr>
                                            <p:cTn id="21" dur="500" fill="hold"/>
                                            <p:tgtEl>
                                              <p:spTgt spid="66"/>
                                            </p:tgtEl>
                                            <p:attrNameLst>
                                              <p:attrName>ppt_h</p:attrName>
                                            </p:attrNameLst>
                                          </p:cBhvr>
                                          <p:tavLst>
                                            <p:tav tm="0">
                                              <p:val>
                                                <p:fltVal val="0"/>
                                              </p:val>
                                            </p:tav>
                                            <p:tav tm="100000">
                                              <p:val>
                                                <p:strVal val="#ppt_h"/>
                                              </p:val>
                                            </p:tav>
                                          </p:tavLst>
                                        </p:anim>
                                        <p:animEffect transition="in" filter="fade">
                                          <p:cBhvr>
                                            <p:cTn id="22" dur="500"/>
                                            <p:tgtEl>
                                              <p:spTgt spid="66"/>
                                            </p:tgtEl>
                                          </p:cBhvr>
                                        </p:animEffect>
                                      </p:childTnLst>
                                    </p:cTn>
                                  </p:par>
                                </p:childTnLst>
                              </p:cTn>
                            </p:par>
                            <p:par>
                              <p:cTn id="23" fill="hold">
                                <p:stCondLst>
                                  <p:cond delay="1500"/>
                                </p:stCondLst>
                                <p:childTnLst>
                                  <p:par>
                                    <p:cTn id="24" presetID="22" presetClass="entr" presetSubtype="8" fill="hold" nodeType="afterEffect">
                                      <p:stCondLst>
                                        <p:cond delay="0"/>
                                      </p:stCondLst>
                                      <p:childTnLst>
                                        <p:set>
                                          <p:cBhvr>
                                            <p:cTn id="25" dur="1" fill="hold">
                                              <p:stCondLst>
                                                <p:cond delay="0"/>
                                              </p:stCondLst>
                                            </p:cTn>
                                            <p:tgtEl>
                                              <p:spTgt spid="50"/>
                                            </p:tgtEl>
                                            <p:attrNameLst>
                                              <p:attrName>style.visibility</p:attrName>
                                            </p:attrNameLst>
                                          </p:cBhvr>
                                          <p:to>
                                            <p:strVal val="visible"/>
                                          </p:to>
                                        </p:set>
                                        <p:animEffect transition="in" filter="wipe(left)">
                                          <p:cBhvr>
                                            <p:cTn id="26" dur="500"/>
                                            <p:tgtEl>
                                              <p:spTgt spid="50"/>
                                            </p:tgtEl>
                                          </p:cBhvr>
                                        </p:animEffect>
                                      </p:childTnLst>
                                    </p:cTn>
                                  </p:par>
                                  <p:par>
                                    <p:cTn id="27" presetID="2" presetClass="entr" presetSubtype="12" accel="52000"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0-#ppt_w/2"/>
                                              </p:val>
                                            </p:tav>
                                            <p:tav tm="100000">
                                              <p:val>
                                                <p:strVal val="#ppt_x"/>
                                              </p:val>
                                            </p:tav>
                                          </p:tavLst>
                                        </p:anim>
                                        <p:anim calcmode="lin" valueType="num">
                                          <p:cBhvr additive="base">
                                            <p:cTn id="30" dur="500" fill="hold"/>
                                            <p:tgtEl>
                                              <p:spTgt spid="47"/>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p:cTn id="34" dur="500" fill="hold"/>
                                            <p:tgtEl>
                                              <p:spTgt spid="65"/>
                                            </p:tgtEl>
                                            <p:attrNameLst>
                                              <p:attrName>ppt_w</p:attrName>
                                            </p:attrNameLst>
                                          </p:cBhvr>
                                          <p:tavLst>
                                            <p:tav tm="0">
                                              <p:val>
                                                <p:fltVal val="0"/>
                                              </p:val>
                                            </p:tav>
                                            <p:tav tm="100000">
                                              <p:val>
                                                <p:strVal val="#ppt_w"/>
                                              </p:val>
                                            </p:tav>
                                          </p:tavLst>
                                        </p:anim>
                                        <p:anim calcmode="lin" valueType="num">
                                          <p:cBhvr>
                                            <p:cTn id="35" dur="500" fill="hold"/>
                                            <p:tgtEl>
                                              <p:spTgt spid="65"/>
                                            </p:tgtEl>
                                            <p:attrNameLst>
                                              <p:attrName>ppt_h</p:attrName>
                                            </p:attrNameLst>
                                          </p:cBhvr>
                                          <p:tavLst>
                                            <p:tav tm="0">
                                              <p:val>
                                                <p:fltVal val="0"/>
                                              </p:val>
                                            </p:tav>
                                            <p:tav tm="100000">
                                              <p:val>
                                                <p:strVal val="#ppt_h"/>
                                              </p:val>
                                            </p:tav>
                                          </p:tavLst>
                                        </p:anim>
                                        <p:animEffect transition="in" filter="fade">
                                          <p:cBhvr>
                                            <p:cTn id="36" dur="500"/>
                                            <p:tgtEl>
                                              <p:spTgt spid="65"/>
                                            </p:tgtEl>
                                          </p:cBhvr>
                                        </p:animEffect>
                                      </p:childTnLst>
                                    </p:cTn>
                                  </p:par>
                                </p:childTnLst>
                              </p:cTn>
                            </p:par>
                            <p:par>
                              <p:cTn id="37" fill="hold">
                                <p:stCondLst>
                                  <p:cond delay="2500"/>
                                </p:stCondLst>
                                <p:childTnLst>
                                  <p:par>
                                    <p:cTn id="38" presetID="22" presetClass="entr" presetSubtype="8" fill="hold" nodeType="after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wipe(left)">
                                          <p:cBhvr>
                                            <p:cTn id="40" dur="500"/>
                                            <p:tgtEl>
                                              <p:spTgt spid="51"/>
                                            </p:tgtEl>
                                          </p:cBhvr>
                                        </p:animEffect>
                                      </p:childTnLst>
                                    </p:cTn>
                                  </p:par>
                                  <p:par>
                                    <p:cTn id="41" presetID="2" presetClass="entr" presetSubtype="3" accel="52000" fill="hold" nodeType="withEffect">
                                      <p:stCondLst>
                                        <p:cond delay="0"/>
                                      </p:stCondLst>
                                      <p:childTnLst>
                                        <p:set>
                                          <p:cBhvr>
                                            <p:cTn id="42" dur="1" fill="hold">
                                              <p:stCondLst>
                                                <p:cond delay="0"/>
                                              </p:stCondLst>
                                            </p:cTn>
                                            <p:tgtEl>
                                              <p:spTgt spid="57"/>
                                            </p:tgtEl>
                                            <p:attrNameLst>
                                              <p:attrName>style.visibility</p:attrName>
                                            </p:attrNameLst>
                                          </p:cBhvr>
                                          <p:to>
                                            <p:strVal val="visible"/>
                                          </p:to>
                                        </p:set>
                                        <p:anim calcmode="lin" valueType="num">
                                          <p:cBhvr additive="base">
                                            <p:cTn id="43" dur="500" fill="hold"/>
                                            <p:tgtEl>
                                              <p:spTgt spid="57"/>
                                            </p:tgtEl>
                                            <p:attrNameLst>
                                              <p:attrName>ppt_x</p:attrName>
                                            </p:attrNameLst>
                                          </p:cBhvr>
                                          <p:tavLst>
                                            <p:tav tm="0">
                                              <p:val>
                                                <p:strVal val="1+#ppt_w/2"/>
                                              </p:val>
                                            </p:tav>
                                            <p:tav tm="100000">
                                              <p:val>
                                                <p:strVal val="#ppt_x"/>
                                              </p:val>
                                            </p:tav>
                                          </p:tavLst>
                                        </p:anim>
                                        <p:anim calcmode="lin" valueType="num">
                                          <p:cBhvr additive="base">
                                            <p:cTn id="44" dur="500" fill="hold"/>
                                            <p:tgtEl>
                                              <p:spTgt spid="57"/>
                                            </p:tgtEl>
                                            <p:attrNameLst>
                                              <p:attrName>ppt_y</p:attrName>
                                            </p:attrNameLst>
                                          </p:cBhvr>
                                          <p:tavLst>
                                            <p:tav tm="0">
                                              <p:val>
                                                <p:strVal val="0-#ppt_h/2"/>
                                              </p:val>
                                            </p:tav>
                                            <p:tav tm="100000">
                                              <p:val>
                                                <p:strVal val="#ppt_y"/>
                                              </p:val>
                                            </p:tav>
                                          </p:tavLst>
                                        </p:anim>
                                      </p:childTnLst>
                                    </p:cTn>
                                  </p:par>
                                </p:childTnLst>
                              </p:cTn>
                            </p:par>
                            <p:par>
                              <p:cTn id="45" fill="hold">
                                <p:stCondLst>
                                  <p:cond delay="3000"/>
                                </p:stCondLst>
                                <p:childTnLst>
                                  <p:par>
                                    <p:cTn id="46" presetID="53" presetClass="entr" presetSubtype="16" fill="hold" grpId="0" nodeType="afterEffect">
                                      <p:stCondLst>
                                        <p:cond delay="0"/>
                                      </p:stCondLst>
                                      <p:childTnLst>
                                        <p:set>
                                          <p:cBhvr>
                                            <p:cTn id="47" dur="1" fill="hold">
                                              <p:stCondLst>
                                                <p:cond delay="0"/>
                                              </p:stCondLst>
                                            </p:cTn>
                                            <p:tgtEl>
                                              <p:spTgt spid="64"/>
                                            </p:tgtEl>
                                            <p:attrNameLst>
                                              <p:attrName>style.visibility</p:attrName>
                                            </p:attrNameLst>
                                          </p:cBhvr>
                                          <p:to>
                                            <p:strVal val="visible"/>
                                          </p:to>
                                        </p:set>
                                        <p:anim calcmode="lin" valueType="num">
                                          <p:cBhvr>
                                            <p:cTn id="48" dur="500" fill="hold"/>
                                            <p:tgtEl>
                                              <p:spTgt spid="64"/>
                                            </p:tgtEl>
                                            <p:attrNameLst>
                                              <p:attrName>ppt_w</p:attrName>
                                            </p:attrNameLst>
                                          </p:cBhvr>
                                          <p:tavLst>
                                            <p:tav tm="0">
                                              <p:val>
                                                <p:fltVal val="0"/>
                                              </p:val>
                                            </p:tav>
                                            <p:tav tm="100000">
                                              <p:val>
                                                <p:strVal val="#ppt_w"/>
                                              </p:val>
                                            </p:tav>
                                          </p:tavLst>
                                        </p:anim>
                                        <p:anim calcmode="lin" valueType="num">
                                          <p:cBhvr>
                                            <p:cTn id="49" dur="500" fill="hold"/>
                                            <p:tgtEl>
                                              <p:spTgt spid="64"/>
                                            </p:tgtEl>
                                            <p:attrNameLst>
                                              <p:attrName>ppt_h</p:attrName>
                                            </p:attrNameLst>
                                          </p:cBhvr>
                                          <p:tavLst>
                                            <p:tav tm="0">
                                              <p:val>
                                                <p:fltVal val="0"/>
                                              </p:val>
                                            </p:tav>
                                            <p:tav tm="100000">
                                              <p:val>
                                                <p:strVal val="#ppt_h"/>
                                              </p:val>
                                            </p:tav>
                                          </p:tavLst>
                                        </p:anim>
                                        <p:animEffect transition="in" filter="fade">
                                          <p:cBhvr>
                                            <p:cTn id="50" dur="500"/>
                                            <p:tgtEl>
                                              <p:spTgt spid="64"/>
                                            </p:tgtEl>
                                          </p:cBhvr>
                                        </p:animEffect>
                                      </p:childTnLst>
                                    </p:cTn>
                                  </p:par>
                                </p:childTnLst>
                              </p:cTn>
                            </p:par>
                            <p:par>
                              <p:cTn id="51" fill="hold">
                                <p:stCondLst>
                                  <p:cond delay="3500"/>
                                </p:stCondLst>
                                <p:childTnLst>
                                  <p:par>
                                    <p:cTn id="52" presetID="22" presetClass="entr" presetSubtype="2"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right)">
                                          <p:cBhvr>
                                            <p:cTn id="54" dur="500"/>
                                            <p:tgtEl>
                                              <p:spTgt spid="53"/>
                                            </p:tgtEl>
                                          </p:cBhvr>
                                        </p:animEffect>
                                      </p:childTnLst>
                                    </p:cTn>
                                  </p:par>
                                  <p:par>
                                    <p:cTn id="55" presetID="22" presetClass="entr" presetSubtype="8" fill="hold"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left)">
                                          <p:cBhvr>
                                            <p:cTn id="57" dur="500"/>
                                            <p:tgtEl>
                                              <p:spTgt spid="40"/>
                                            </p:tgtEl>
                                          </p:cBhvr>
                                        </p:animEffect>
                                      </p:childTnLst>
                                    </p:cTn>
                                  </p:par>
                                  <p:par>
                                    <p:cTn id="58" presetID="2" presetClass="entr" presetSubtype="12" accel="52000" fill="hold" nodeType="withEffect">
                                      <p:stCondLst>
                                        <p:cond delay="0"/>
                                      </p:stCondLst>
                                      <p:childTnLst>
                                        <p:set>
                                          <p:cBhvr>
                                            <p:cTn id="59" dur="1" fill="hold">
                                              <p:stCondLst>
                                                <p:cond delay="0"/>
                                              </p:stCondLst>
                                            </p:cTn>
                                            <p:tgtEl>
                                              <p:spTgt spid="44"/>
                                            </p:tgtEl>
                                            <p:attrNameLst>
                                              <p:attrName>style.visibility</p:attrName>
                                            </p:attrNameLst>
                                          </p:cBhvr>
                                          <p:to>
                                            <p:strVal val="visible"/>
                                          </p:to>
                                        </p:set>
                                        <p:anim calcmode="lin" valueType="num">
                                          <p:cBhvr additive="base">
                                            <p:cTn id="60" dur="500" fill="hold"/>
                                            <p:tgtEl>
                                              <p:spTgt spid="44"/>
                                            </p:tgtEl>
                                            <p:attrNameLst>
                                              <p:attrName>ppt_x</p:attrName>
                                            </p:attrNameLst>
                                          </p:cBhvr>
                                          <p:tavLst>
                                            <p:tav tm="0">
                                              <p:val>
                                                <p:strVal val="0-#ppt_w/2"/>
                                              </p:val>
                                            </p:tav>
                                            <p:tav tm="100000">
                                              <p:val>
                                                <p:strVal val="#ppt_x"/>
                                              </p:val>
                                            </p:tav>
                                          </p:tavLst>
                                        </p:anim>
                                        <p:anim calcmode="lin" valueType="num">
                                          <p:cBhvr additive="base">
                                            <p:cTn id="61" dur="500" fill="hold"/>
                                            <p:tgtEl>
                                              <p:spTgt spid="44"/>
                                            </p:tgtEl>
                                            <p:attrNameLst>
                                              <p:attrName>ppt_y</p:attrName>
                                            </p:attrNameLst>
                                          </p:cBhvr>
                                          <p:tavLst>
                                            <p:tav tm="0">
                                              <p:val>
                                                <p:strVal val="1+#ppt_h/2"/>
                                              </p:val>
                                            </p:tav>
                                            <p:tav tm="100000">
                                              <p:val>
                                                <p:strVal val="#ppt_y"/>
                                              </p:val>
                                            </p:tav>
                                          </p:tavLst>
                                        </p:anim>
                                      </p:childTnLst>
                                    </p:cTn>
                                  </p:par>
                                  <p:par>
                                    <p:cTn id="62" presetID="2" presetClass="entr" presetSubtype="3" accel="52000" fill="hold" nodeType="withEffect">
                                      <p:stCondLst>
                                        <p:cond delay="0"/>
                                      </p:stCondLst>
                                      <p:childTnLst>
                                        <p:set>
                                          <p:cBhvr>
                                            <p:cTn id="63" dur="1" fill="hold">
                                              <p:stCondLst>
                                                <p:cond delay="0"/>
                                              </p:stCondLst>
                                            </p:cTn>
                                            <p:tgtEl>
                                              <p:spTgt spid="41"/>
                                            </p:tgtEl>
                                            <p:attrNameLst>
                                              <p:attrName>style.visibility</p:attrName>
                                            </p:attrNameLst>
                                          </p:cBhvr>
                                          <p:to>
                                            <p:strVal val="visible"/>
                                          </p:to>
                                        </p:set>
                                        <p:anim calcmode="lin" valueType="num">
                                          <p:cBhvr additive="base">
                                            <p:cTn id="64" dur="500" fill="hold"/>
                                            <p:tgtEl>
                                              <p:spTgt spid="41"/>
                                            </p:tgtEl>
                                            <p:attrNameLst>
                                              <p:attrName>ppt_x</p:attrName>
                                            </p:attrNameLst>
                                          </p:cBhvr>
                                          <p:tavLst>
                                            <p:tav tm="0">
                                              <p:val>
                                                <p:strVal val="1+#ppt_w/2"/>
                                              </p:val>
                                            </p:tav>
                                            <p:tav tm="100000">
                                              <p:val>
                                                <p:strVal val="#ppt_x"/>
                                              </p:val>
                                            </p:tav>
                                          </p:tavLst>
                                        </p:anim>
                                        <p:anim calcmode="lin" valueType="num">
                                          <p:cBhvr additive="base">
                                            <p:cTn id="65" dur="500" fill="hold"/>
                                            <p:tgtEl>
                                              <p:spTgt spid="41"/>
                                            </p:tgtEl>
                                            <p:attrNameLst>
                                              <p:attrName>ppt_y</p:attrName>
                                            </p:attrNameLst>
                                          </p:cBhvr>
                                          <p:tavLst>
                                            <p:tav tm="0">
                                              <p:val>
                                                <p:strVal val="0-#ppt_h/2"/>
                                              </p:val>
                                            </p:tav>
                                            <p:tav tm="100000">
                                              <p:val>
                                                <p:strVal val="#ppt_y"/>
                                              </p:val>
                                            </p:tav>
                                          </p:tavLst>
                                        </p:anim>
                                      </p:childTnLst>
                                    </p:cTn>
                                  </p:par>
                                </p:childTnLst>
                              </p:cTn>
                            </p:par>
                            <p:par>
                              <p:cTn id="66" fill="hold">
                                <p:stCondLst>
                                  <p:cond delay="4000"/>
                                </p:stCondLst>
                                <p:childTnLst>
                                  <p:par>
                                    <p:cTn id="67" presetID="53" presetClass="entr" presetSubtype="16" fill="hold" grpId="0" nodeType="afterEffect">
                                      <p:stCondLst>
                                        <p:cond delay="0"/>
                                      </p:stCondLst>
                                      <p:childTnLst>
                                        <p:set>
                                          <p:cBhvr>
                                            <p:cTn id="68" dur="1" fill="hold">
                                              <p:stCondLst>
                                                <p:cond delay="0"/>
                                              </p:stCondLst>
                                            </p:cTn>
                                            <p:tgtEl>
                                              <p:spTgt spid="63"/>
                                            </p:tgtEl>
                                            <p:attrNameLst>
                                              <p:attrName>style.visibility</p:attrName>
                                            </p:attrNameLst>
                                          </p:cBhvr>
                                          <p:to>
                                            <p:strVal val="visible"/>
                                          </p:to>
                                        </p:set>
                                        <p:anim calcmode="lin" valueType="num">
                                          <p:cBhvr>
                                            <p:cTn id="69" dur="500" fill="hold"/>
                                            <p:tgtEl>
                                              <p:spTgt spid="63"/>
                                            </p:tgtEl>
                                            <p:attrNameLst>
                                              <p:attrName>ppt_w</p:attrName>
                                            </p:attrNameLst>
                                          </p:cBhvr>
                                          <p:tavLst>
                                            <p:tav tm="0">
                                              <p:val>
                                                <p:fltVal val="0"/>
                                              </p:val>
                                            </p:tav>
                                            <p:tav tm="100000">
                                              <p:val>
                                                <p:strVal val="#ppt_w"/>
                                              </p:val>
                                            </p:tav>
                                          </p:tavLst>
                                        </p:anim>
                                        <p:anim calcmode="lin" valueType="num">
                                          <p:cBhvr>
                                            <p:cTn id="70" dur="500" fill="hold"/>
                                            <p:tgtEl>
                                              <p:spTgt spid="63"/>
                                            </p:tgtEl>
                                            <p:attrNameLst>
                                              <p:attrName>ppt_h</p:attrName>
                                            </p:attrNameLst>
                                          </p:cBhvr>
                                          <p:tavLst>
                                            <p:tav tm="0">
                                              <p:val>
                                                <p:fltVal val="0"/>
                                              </p:val>
                                            </p:tav>
                                            <p:tav tm="100000">
                                              <p:val>
                                                <p:strVal val="#ppt_h"/>
                                              </p:val>
                                            </p:tav>
                                          </p:tavLst>
                                        </p:anim>
                                        <p:animEffect transition="in" filter="fade">
                                          <p:cBhvr>
                                            <p:cTn id="71" dur="500"/>
                                            <p:tgtEl>
                                              <p:spTgt spid="63"/>
                                            </p:tgtEl>
                                          </p:cBhvr>
                                        </p:animEffect>
                                      </p:childTnLst>
                                    </p:cTn>
                                  </p:par>
                                </p:childTnLst>
                              </p:cTn>
                            </p:par>
                            <p:par>
                              <p:cTn id="72" fill="hold">
                                <p:stCondLst>
                                  <p:cond delay="4500"/>
                                </p:stCondLst>
                                <p:childTnLst>
                                  <p:par>
                                    <p:cTn id="73" presetID="22" presetClass="entr" presetSubtype="8" fill="hold"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2" presetClass="entr" presetSubtype="2" accel="52000" fill="hold" nodeType="withEffect">
                                      <p:stCondLst>
                                        <p:cond delay="0"/>
                                      </p:stCondLst>
                                      <p:childTnLst>
                                        <p:set>
                                          <p:cBhvr>
                                            <p:cTn id="77" dur="1" fill="hold">
                                              <p:stCondLst>
                                                <p:cond delay="0"/>
                                              </p:stCondLst>
                                            </p:cTn>
                                            <p:tgtEl>
                                              <p:spTgt spid="54"/>
                                            </p:tgtEl>
                                            <p:attrNameLst>
                                              <p:attrName>style.visibility</p:attrName>
                                            </p:attrNameLst>
                                          </p:cBhvr>
                                          <p:to>
                                            <p:strVal val="visible"/>
                                          </p:to>
                                        </p:set>
                                        <p:anim calcmode="lin" valueType="num">
                                          <p:cBhvr additive="base">
                                            <p:cTn id="78" dur="500" fill="hold"/>
                                            <p:tgtEl>
                                              <p:spTgt spid="54"/>
                                            </p:tgtEl>
                                            <p:attrNameLst>
                                              <p:attrName>ppt_x</p:attrName>
                                            </p:attrNameLst>
                                          </p:cBhvr>
                                          <p:tavLst>
                                            <p:tav tm="0">
                                              <p:val>
                                                <p:strVal val="1+#ppt_w/2"/>
                                              </p:val>
                                            </p:tav>
                                            <p:tav tm="100000">
                                              <p:val>
                                                <p:strVal val="#ppt_x"/>
                                              </p:val>
                                            </p:tav>
                                          </p:tavLst>
                                        </p:anim>
                                        <p:anim calcmode="lin" valueType="num">
                                          <p:cBhvr additive="base">
                                            <p:cTn id="79" dur="500" fill="hold"/>
                                            <p:tgtEl>
                                              <p:spTgt spid="54"/>
                                            </p:tgtEl>
                                            <p:attrNameLst>
                                              <p:attrName>ppt_y</p:attrName>
                                            </p:attrNameLst>
                                          </p:cBhvr>
                                          <p:tavLst>
                                            <p:tav tm="0">
                                              <p:val>
                                                <p:strVal val="#ppt_y"/>
                                              </p:val>
                                            </p:tav>
                                            <p:tav tm="100000">
                                              <p:val>
                                                <p:strVal val="#ppt_y"/>
                                              </p:val>
                                            </p:tav>
                                          </p:tavLst>
                                        </p:anim>
                                      </p:childTnLst>
                                    </p:cTn>
                                  </p:par>
                                  <p:par>
                                    <p:cTn id="80" presetID="10" presetClass="entr" presetSubtype="0" fill="hold" grpId="0" nodeType="withEffect">
                                      <p:stCondLst>
                                        <p:cond delay="250"/>
                                      </p:stCondLst>
                                      <p:childTnLst>
                                        <p:set>
                                          <p:cBhvr>
                                            <p:cTn id="81" dur="1" fill="hold">
                                              <p:stCondLst>
                                                <p:cond delay="0"/>
                                              </p:stCondLst>
                                            </p:cTn>
                                            <p:tgtEl>
                                              <p:spTgt spid="67"/>
                                            </p:tgtEl>
                                            <p:attrNameLst>
                                              <p:attrName>style.visibility</p:attrName>
                                            </p:attrNameLst>
                                          </p:cBhvr>
                                          <p:to>
                                            <p:strVal val="visible"/>
                                          </p:to>
                                        </p:set>
                                        <p:animEffect transition="in" filter="fade">
                                          <p:cBhvr>
                                            <p:cTn id="82" dur="400"/>
                                            <p:tgtEl>
                                              <p:spTgt spid="67"/>
                                            </p:tgtEl>
                                          </p:cBhvr>
                                        </p:animEffect>
                                      </p:childTnLst>
                                    </p:cTn>
                                  </p:par>
                                  <p:par>
                                    <p:cTn id="83" presetID="10" presetClass="entr" presetSubtype="0" fill="hold" grpId="0" nodeType="withEffect">
                                      <p:stCondLst>
                                        <p:cond delay="250"/>
                                      </p:stCondLst>
                                      <p:childTnLst>
                                        <p:set>
                                          <p:cBhvr>
                                            <p:cTn id="84" dur="1" fill="hold">
                                              <p:stCondLst>
                                                <p:cond delay="0"/>
                                              </p:stCondLst>
                                            </p:cTn>
                                            <p:tgtEl>
                                              <p:spTgt spid="68"/>
                                            </p:tgtEl>
                                            <p:attrNameLst>
                                              <p:attrName>style.visibility</p:attrName>
                                            </p:attrNameLst>
                                          </p:cBhvr>
                                          <p:to>
                                            <p:strVal val="visible"/>
                                          </p:to>
                                        </p:set>
                                        <p:animEffect transition="in" filter="fade">
                                          <p:cBhvr>
                                            <p:cTn id="85" dur="500"/>
                                            <p:tgtEl>
                                              <p:spTgt spid="68"/>
                                            </p:tgtEl>
                                          </p:cBhvr>
                                        </p:animEffect>
                                      </p:childTnLst>
                                    </p:cTn>
                                  </p:par>
                                  <p:par>
                                    <p:cTn id="86" presetID="10" presetClass="entr" presetSubtype="0" fill="hold" grpId="0" nodeType="withEffect">
                                      <p:stCondLst>
                                        <p:cond delay="250"/>
                                      </p:stCondLst>
                                      <p:childTnLst>
                                        <p:set>
                                          <p:cBhvr>
                                            <p:cTn id="87" dur="1" fill="hold">
                                              <p:stCondLst>
                                                <p:cond delay="0"/>
                                              </p:stCondLst>
                                            </p:cTn>
                                            <p:tgtEl>
                                              <p:spTgt spid="69"/>
                                            </p:tgtEl>
                                            <p:attrNameLst>
                                              <p:attrName>style.visibility</p:attrName>
                                            </p:attrNameLst>
                                          </p:cBhvr>
                                          <p:to>
                                            <p:strVal val="visible"/>
                                          </p:to>
                                        </p:set>
                                        <p:animEffect transition="in" filter="fade">
                                          <p:cBhvr>
                                            <p:cTn id="88" dur="400"/>
                                            <p:tgtEl>
                                              <p:spTgt spid="69"/>
                                            </p:tgtEl>
                                          </p:cBhvr>
                                        </p:animEffect>
                                      </p:childTnLst>
                                    </p:cTn>
                                  </p:par>
                                  <p:par>
                                    <p:cTn id="89" presetID="10" presetClass="entr" presetSubtype="0" fill="hold" grpId="0" nodeType="withEffect">
                                      <p:stCondLst>
                                        <p:cond delay="250"/>
                                      </p:stCondLst>
                                      <p:childTnLst>
                                        <p:set>
                                          <p:cBhvr>
                                            <p:cTn id="90" dur="1" fill="hold">
                                              <p:stCondLst>
                                                <p:cond delay="0"/>
                                              </p:stCondLst>
                                            </p:cTn>
                                            <p:tgtEl>
                                              <p:spTgt spid="70"/>
                                            </p:tgtEl>
                                            <p:attrNameLst>
                                              <p:attrName>style.visibility</p:attrName>
                                            </p:attrNameLst>
                                          </p:cBhvr>
                                          <p:to>
                                            <p:strVal val="visible"/>
                                          </p:to>
                                        </p:set>
                                        <p:animEffect transition="in" filter="fade">
                                          <p:cBhvr>
                                            <p:cTn id="91" dur="500"/>
                                            <p:tgtEl>
                                              <p:spTgt spid="70"/>
                                            </p:tgtEl>
                                          </p:cBhvr>
                                        </p:animEffect>
                                      </p:childTnLst>
                                    </p:cTn>
                                  </p:par>
                                </p:childTnLst>
                              </p:cTn>
                            </p:par>
                            <p:par>
                              <p:cTn id="92" fill="hold">
                                <p:stCondLst>
                                  <p:cond delay="5250"/>
                                </p:stCondLst>
                                <p:childTnLst>
                                  <p:par>
                                    <p:cTn id="93" presetID="22" presetClass="entr" presetSubtype="2" fill="hold" grpId="0" nodeType="afterEffect">
                                      <p:stCondLst>
                                        <p:cond delay="0"/>
                                      </p:stCondLst>
                                      <p:childTnLst>
                                        <p:set>
                                          <p:cBhvr>
                                            <p:cTn id="94" dur="1" fill="hold">
                                              <p:stCondLst>
                                                <p:cond delay="0"/>
                                              </p:stCondLst>
                                            </p:cTn>
                                            <p:tgtEl>
                                              <p:spTgt spid="71"/>
                                            </p:tgtEl>
                                            <p:attrNameLst>
                                              <p:attrName>style.visibility</p:attrName>
                                            </p:attrNameLst>
                                          </p:cBhvr>
                                          <p:to>
                                            <p:strVal val="visible"/>
                                          </p:to>
                                        </p:set>
                                        <p:animEffect transition="in" filter="wipe(right)">
                                          <p:cBhvr>
                                            <p:cTn id="95" dur="500"/>
                                            <p:tgtEl>
                                              <p:spTgt spid="71"/>
                                            </p:tgtEl>
                                          </p:cBhvr>
                                        </p:animEffect>
                                      </p:childTnLst>
                                    </p:cTn>
                                  </p:par>
                                  <p:par>
                                    <p:cTn id="96" presetID="22" presetClass="entr" presetSubtype="2" fill="hold" grpId="0" nodeType="withEffect">
                                      <p:stCondLst>
                                        <p:cond delay="0"/>
                                      </p:stCondLst>
                                      <p:childTnLst>
                                        <p:set>
                                          <p:cBhvr>
                                            <p:cTn id="97" dur="1" fill="hold">
                                              <p:stCondLst>
                                                <p:cond delay="0"/>
                                              </p:stCondLst>
                                            </p:cTn>
                                            <p:tgtEl>
                                              <p:spTgt spid="72"/>
                                            </p:tgtEl>
                                            <p:attrNameLst>
                                              <p:attrName>style.visibility</p:attrName>
                                            </p:attrNameLst>
                                          </p:cBhvr>
                                          <p:to>
                                            <p:strVal val="visible"/>
                                          </p:to>
                                        </p:set>
                                        <p:animEffect transition="in" filter="wipe(right)">
                                          <p:cBhvr>
                                            <p:cTn id="98" dur="75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65" grpId="0"/>
          <p:bldP spid="66" grpId="0"/>
          <p:bldP spid="67" grpId="0"/>
          <p:bldP spid="68" grpId="0"/>
          <p:bldP spid="69" grpId="0"/>
          <p:bldP spid="70" grpId="0"/>
          <p:bldP spid="71" grpId="0"/>
          <p:bldP spid="72"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27" name="组合 126"/>
          <p:cNvGrpSpPr/>
          <p:nvPr/>
        </p:nvGrpSpPr>
        <p:grpSpPr>
          <a:xfrm>
            <a:off x="608810" y="872773"/>
            <a:ext cx="1804246" cy="3328851"/>
            <a:chOff x="1466173" y="1296754"/>
            <a:chExt cx="2406357" cy="4439752"/>
          </a:xfrm>
        </p:grpSpPr>
        <p:sp>
          <p:nvSpPr>
            <p:cNvPr id="94" name="圆角矩形 93"/>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99" name="组合 98"/>
            <p:cNvGrpSpPr/>
            <p:nvPr/>
          </p:nvGrpSpPr>
          <p:grpSpPr>
            <a:xfrm>
              <a:off x="2002721" y="1605930"/>
              <a:ext cx="1332368" cy="1332368"/>
              <a:chOff x="2002721" y="1605930"/>
              <a:chExt cx="1332368" cy="1332368"/>
            </a:xfrm>
          </p:grpSpPr>
          <p:grpSp>
            <p:nvGrpSpPr>
              <p:cNvPr id="97" name="组合 96"/>
              <p:cNvGrpSpPr/>
              <p:nvPr/>
            </p:nvGrpSpPr>
            <p:grpSpPr>
              <a:xfrm>
                <a:off x="2002721" y="1605930"/>
                <a:ext cx="1332368" cy="1332368"/>
                <a:chOff x="1236675" y="2423160"/>
                <a:chExt cx="1950720" cy="1950720"/>
              </a:xfrm>
            </p:grpSpPr>
            <p:sp>
              <p:nvSpPr>
                <p:cNvPr id="95" name="椭圆 94"/>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96" name="椭圆 95"/>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98" name="椭圆 97"/>
              <p:cNvSpPr/>
              <p:nvPr/>
            </p:nvSpPr>
            <p:spPr>
              <a:xfrm>
                <a:off x="2251694" y="1854903"/>
                <a:ext cx="834422" cy="834422"/>
              </a:xfrm>
              <a:prstGeom prst="ellipse">
                <a:avLst/>
              </a:prstGeom>
              <a:ln>
                <a:noFill/>
              </a:ln>
              <a:effectLst>
                <a:innerShdw dist="101600" dir="13500000">
                  <a:schemeClr val="accent1">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02" name="文本框 101"/>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1"/>
                  </a:solidFill>
                  <a:latin typeface="Impact" panose="020B0806030902050204" pitchFamily="34" charset="0"/>
                  <a:ea typeface="时尚中黑简体" panose="01010104010101010101" pitchFamily="2" charset="-122"/>
                </a:rPr>
                <a:t>¥ 20015</a:t>
              </a:r>
              <a:endParaRPr lang="zh-CN" altLang="en-US" sz="2399" dirty="0">
                <a:solidFill>
                  <a:schemeClr val="accent1"/>
                </a:solidFill>
                <a:latin typeface="Impact" panose="020B0806030902050204" pitchFamily="34" charset="0"/>
                <a:ea typeface="时尚中黑简体" panose="01010104010101010101" pitchFamily="2" charset="-122"/>
              </a:endParaRPr>
            </a:p>
          </p:txBody>
        </p:sp>
        <p:grpSp>
          <p:nvGrpSpPr>
            <p:cNvPr id="112" name="组合 111"/>
            <p:cNvGrpSpPr/>
            <p:nvPr/>
          </p:nvGrpSpPr>
          <p:grpSpPr>
            <a:xfrm>
              <a:off x="1466173" y="4020030"/>
              <a:ext cx="2406357" cy="812620"/>
              <a:chOff x="1599523" y="3924780"/>
              <a:chExt cx="2406357" cy="812620"/>
            </a:xfrm>
          </p:grpSpPr>
          <p:sp>
            <p:nvSpPr>
              <p:cNvPr id="109" name="文本框 108"/>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10" name="文本框 109"/>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14" name="直接连接符 113"/>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21" name="组合 120"/>
            <p:cNvGrpSpPr/>
            <p:nvPr/>
          </p:nvGrpSpPr>
          <p:grpSpPr>
            <a:xfrm>
              <a:off x="2454177" y="5366612"/>
              <a:ext cx="429452" cy="83127"/>
              <a:chOff x="4600573" y="2237622"/>
              <a:chExt cx="390411" cy="75570"/>
            </a:xfrm>
          </p:grpSpPr>
          <p:sp>
            <p:nvSpPr>
              <p:cNvPr id="122" name="椭圆 121"/>
              <p:cNvSpPr/>
              <p:nvPr/>
            </p:nvSpPr>
            <p:spPr>
              <a:xfrm>
                <a:off x="4600573" y="2237622"/>
                <a:ext cx="75570" cy="7557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3" name="椭圆 122"/>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4" name="椭圆 12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25" name="椭圆 12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164" name="组合 163"/>
          <p:cNvGrpSpPr/>
          <p:nvPr/>
        </p:nvGrpSpPr>
        <p:grpSpPr>
          <a:xfrm>
            <a:off x="2649745" y="872773"/>
            <a:ext cx="1804246" cy="3328851"/>
            <a:chOff x="1466173" y="1296754"/>
            <a:chExt cx="2406357" cy="4439752"/>
          </a:xfrm>
        </p:grpSpPr>
        <p:sp>
          <p:nvSpPr>
            <p:cNvPr id="165" name="圆角矩形 164"/>
            <p:cNvSpPr/>
            <p:nvPr/>
          </p:nvSpPr>
          <p:spPr>
            <a:xfrm>
              <a:off x="1517303" y="1296754"/>
              <a:ext cx="2303205"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166" name="组合 165"/>
            <p:cNvGrpSpPr/>
            <p:nvPr/>
          </p:nvGrpSpPr>
          <p:grpSpPr>
            <a:xfrm>
              <a:off x="2002721" y="1605930"/>
              <a:ext cx="1332368" cy="1332368"/>
              <a:chOff x="2002721" y="1605930"/>
              <a:chExt cx="1332368" cy="1332368"/>
            </a:xfrm>
          </p:grpSpPr>
          <p:grpSp>
            <p:nvGrpSpPr>
              <p:cNvPr id="178" name="组合 177"/>
              <p:cNvGrpSpPr/>
              <p:nvPr/>
            </p:nvGrpSpPr>
            <p:grpSpPr>
              <a:xfrm>
                <a:off x="2002721" y="1605930"/>
                <a:ext cx="1332368" cy="1332368"/>
                <a:chOff x="1236675" y="2423160"/>
                <a:chExt cx="1950720" cy="1950720"/>
              </a:xfrm>
            </p:grpSpPr>
            <p:sp>
              <p:nvSpPr>
                <p:cNvPr id="180" name="椭圆 179"/>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81" name="椭圆 180"/>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79" name="椭圆 178"/>
              <p:cNvSpPr/>
              <p:nvPr/>
            </p:nvSpPr>
            <p:spPr>
              <a:xfrm>
                <a:off x="2251694" y="1854903"/>
                <a:ext cx="834422" cy="834422"/>
              </a:xfrm>
              <a:prstGeom prst="ellipse">
                <a:avLst/>
              </a:prstGeom>
              <a:solidFill>
                <a:schemeClr val="accent1">
                  <a:lumMod val="40000"/>
                  <a:lumOff val="60000"/>
                </a:schemeClr>
              </a:solidFill>
              <a:ln>
                <a:noFill/>
              </a:ln>
              <a:effectLst>
                <a:innerShdw dist="101600" dir="13500000">
                  <a:schemeClr val="accent2">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67" name="文本框 166"/>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1">
                      <a:lumMod val="20000"/>
                      <a:lumOff val="80000"/>
                    </a:schemeClr>
                  </a:solidFill>
                  <a:latin typeface="Impact" panose="020B0806030902050204" pitchFamily="34" charset="0"/>
                  <a:ea typeface="时尚中黑简体" panose="01010104010101010101" pitchFamily="2" charset="-122"/>
                </a:rPr>
                <a:t>¥ 28015</a:t>
              </a:r>
              <a:endParaRPr lang="zh-CN" altLang="en-US" sz="2399" dirty="0">
                <a:solidFill>
                  <a:schemeClr val="accent1">
                    <a:lumMod val="20000"/>
                    <a:lumOff val="80000"/>
                  </a:schemeClr>
                </a:solidFill>
                <a:latin typeface="Impact" panose="020B0806030902050204" pitchFamily="34" charset="0"/>
                <a:ea typeface="时尚中黑简体" panose="01010104010101010101" pitchFamily="2" charset="-122"/>
              </a:endParaRPr>
            </a:p>
          </p:txBody>
        </p:sp>
        <p:grpSp>
          <p:nvGrpSpPr>
            <p:cNvPr id="168" name="组合 167"/>
            <p:cNvGrpSpPr/>
            <p:nvPr/>
          </p:nvGrpSpPr>
          <p:grpSpPr>
            <a:xfrm>
              <a:off x="1466173" y="4020030"/>
              <a:ext cx="2406357" cy="812620"/>
              <a:chOff x="1599523" y="3924780"/>
              <a:chExt cx="2406357" cy="812620"/>
            </a:xfrm>
          </p:grpSpPr>
          <p:sp>
            <p:nvSpPr>
              <p:cNvPr id="176" name="文本框 175"/>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77" name="文本框 176"/>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69" name="直接连接符 168"/>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70" name="直接连接符 169"/>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71" name="组合 170"/>
            <p:cNvGrpSpPr/>
            <p:nvPr/>
          </p:nvGrpSpPr>
          <p:grpSpPr>
            <a:xfrm>
              <a:off x="2454177" y="5366612"/>
              <a:ext cx="429452" cy="83127"/>
              <a:chOff x="4600573" y="2237622"/>
              <a:chExt cx="390411" cy="75570"/>
            </a:xfrm>
          </p:grpSpPr>
          <p:sp>
            <p:nvSpPr>
              <p:cNvPr id="172" name="椭圆 171"/>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3" name="椭圆 172"/>
              <p:cNvSpPr/>
              <p:nvPr/>
            </p:nvSpPr>
            <p:spPr>
              <a:xfrm>
                <a:off x="4705520" y="2237622"/>
                <a:ext cx="75570" cy="7557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4" name="椭圆 173"/>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75" name="椭圆 174"/>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182" name="组合 181"/>
          <p:cNvGrpSpPr/>
          <p:nvPr/>
        </p:nvGrpSpPr>
        <p:grpSpPr>
          <a:xfrm>
            <a:off x="4690680" y="872773"/>
            <a:ext cx="1804246" cy="3328851"/>
            <a:chOff x="1466173" y="1296754"/>
            <a:chExt cx="2406357" cy="4439752"/>
          </a:xfrm>
        </p:grpSpPr>
        <p:sp>
          <p:nvSpPr>
            <p:cNvPr id="183" name="圆角矩形 182"/>
            <p:cNvSpPr/>
            <p:nvPr/>
          </p:nvSpPr>
          <p:spPr>
            <a:xfrm>
              <a:off x="1505787"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184" name="组合 183"/>
            <p:cNvGrpSpPr/>
            <p:nvPr/>
          </p:nvGrpSpPr>
          <p:grpSpPr>
            <a:xfrm>
              <a:off x="2002721" y="1605930"/>
              <a:ext cx="1332368" cy="1332368"/>
              <a:chOff x="2002721" y="1605930"/>
              <a:chExt cx="1332368" cy="1332368"/>
            </a:xfrm>
          </p:grpSpPr>
          <p:grpSp>
            <p:nvGrpSpPr>
              <p:cNvPr id="196" name="组合 195"/>
              <p:cNvGrpSpPr/>
              <p:nvPr/>
            </p:nvGrpSpPr>
            <p:grpSpPr>
              <a:xfrm>
                <a:off x="2002721" y="1605930"/>
                <a:ext cx="1332368" cy="1332368"/>
                <a:chOff x="1236675" y="2423160"/>
                <a:chExt cx="1950720" cy="1950720"/>
              </a:xfrm>
            </p:grpSpPr>
            <p:sp>
              <p:nvSpPr>
                <p:cNvPr id="198" name="椭圆 197"/>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9" name="椭圆 198"/>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97" name="椭圆 196"/>
              <p:cNvSpPr/>
              <p:nvPr/>
            </p:nvSpPr>
            <p:spPr>
              <a:xfrm>
                <a:off x="2251694" y="1854903"/>
                <a:ext cx="834422" cy="834422"/>
              </a:xfrm>
              <a:prstGeom prst="ellipse">
                <a:avLst/>
              </a:prstGeom>
              <a:solidFill>
                <a:schemeClr val="accent1">
                  <a:lumMod val="60000"/>
                  <a:lumOff val="40000"/>
                </a:schemeClr>
              </a:solidFill>
              <a:ln>
                <a:noFill/>
              </a:ln>
              <a:effectLst>
                <a:innerShdw dist="101600" dir="13500000">
                  <a:schemeClr val="accent3">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185" name="文本框 184"/>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1">
                      <a:lumMod val="60000"/>
                      <a:lumOff val="40000"/>
                    </a:schemeClr>
                  </a:solidFill>
                  <a:latin typeface="Impact" panose="020B0806030902050204" pitchFamily="34" charset="0"/>
                  <a:ea typeface="时尚中黑简体" panose="01010104010101010101" pitchFamily="2" charset="-122"/>
                </a:rPr>
                <a:t>¥ 40515</a:t>
              </a:r>
              <a:endParaRPr lang="zh-CN" altLang="en-US" sz="2399" dirty="0">
                <a:solidFill>
                  <a:schemeClr val="accent1">
                    <a:lumMod val="60000"/>
                    <a:lumOff val="40000"/>
                  </a:schemeClr>
                </a:solidFill>
                <a:latin typeface="Impact" panose="020B0806030902050204" pitchFamily="34" charset="0"/>
                <a:ea typeface="时尚中黑简体" panose="01010104010101010101" pitchFamily="2" charset="-122"/>
              </a:endParaRPr>
            </a:p>
          </p:txBody>
        </p:sp>
        <p:grpSp>
          <p:nvGrpSpPr>
            <p:cNvPr id="186" name="组合 185"/>
            <p:cNvGrpSpPr/>
            <p:nvPr/>
          </p:nvGrpSpPr>
          <p:grpSpPr>
            <a:xfrm>
              <a:off x="1466173" y="4020030"/>
              <a:ext cx="2406357" cy="812620"/>
              <a:chOff x="1599523" y="3924780"/>
              <a:chExt cx="2406357" cy="812620"/>
            </a:xfrm>
          </p:grpSpPr>
          <p:sp>
            <p:nvSpPr>
              <p:cNvPr id="194" name="文本框 193"/>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195" name="文本框 194"/>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187" name="直接连接符 186"/>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188" name="直接连接符 187"/>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89" name="组合 188"/>
            <p:cNvGrpSpPr/>
            <p:nvPr/>
          </p:nvGrpSpPr>
          <p:grpSpPr>
            <a:xfrm>
              <a:off x="2454177" y="5366612"/>
              <a:ext cx="429452" cy="83127"/>
              <a:chOff x="4600573" y="2237622"/>
              <a:chExt cx="390411" cy="75570"/>
            </a:xfrm>
          </p:grpSpPr>
          <p:sp>
            <p:nvSpPr>
              <p:cNvPr id="190" name="椭圆 189"/>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1" name="椭圆 190"/>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2" name="椭圆 191"/>
              <p:cNvSpPr/>
              <p:nvPr/>
            </p:nvSpPr>
            <p:spPr>
              <a:xfrm>
                <a:off x="4810467" y="2237622"/>
                <a:ext cx="75570" cy="75570"/>
              </a:xfrm>
              <a:prstGeom prst="ellips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193" name="椭圆 192"/>
              <p:cNvSpPr/>
              <p:nvPr/>
            </p:nvSpPr>
            <p:spPr>
              <a:xfrm>
                <a:off x="4915414"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200" name="组合 199"/>
          <p:cNvGrpSpPr/>
          <p:nvPr/>
        </p:nvGrpSpPr>
        <p:grpSpPr>
          <a:xfrm>
            <a:off x="6731615" y="872773"/>
            <a:ext cx="1804246" cy="3328851"/>
            <a:chOff x="1466173" y="1296754"/>
            <a:chExt cx="2406357" cy="4439752"/>
          </a:xfrm>
        </p:grpSpPr>
        <p:sp>
          <p:nvSpPr>
            <p:cNvPr id="201" name="圆角矩形 200"/>
            <p:cNvSpPr/>
            <p:nvPr/>
          </p:nvSpPr>
          <p:spPr>
            <a:xfrm>
              <a:off x="1494156" y="1296754"/>
              <a:ext cx="2304000" cy="4439752"/>
            </a:xfrm>
            <a:prstGeom prst="roundRect">
              <a:avLst>
                <a:gd name="adj" fmla="val 5531"/>
              </a:avLst>
            </a:prstGeom>
            <a:pattFill prst="dkDnDiag">
              <a:fgClr>
                <a:schemeClr val="bg1"/>
              </a:fgClr>
              <a:bgClr>
                <a:srgbClr val="F9F9F9"/>
              </a:bgClr>
            </a:pattFill>
            <a:ln>
              <a:noFill/>
            </a:ln>
            <a:effectLst>
              <a:outerShdw dist="177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nvGrpSpPr>
            <p:cNvPr id="202" name="组合 201"/>
            <p:cNvGrpSpPr/>
            <p:nvPr/>
          </p:nvGrpSpPr>
          <p:grpSpPr>
            <a:xfrm>
              <a:off x="2002721" y="1605930"/>
              <a:ext cx="1332368" cy="1332368"/>
              <a:chOff x="2002721" y="1605930"/>
              <a:chExt cx="1332368" cy="1332368"/>
            </a:xfrm>
          </p:grpSpPr>
          <p:grpSp>
            <p:nvGrpSpPr>
              <p:cNvPr id="214" name="组合 213"/>
              <p:cNvGrpSpPr/>
              <p:nvPr/>
            </p:nvGrpSpPr>
            <p:grpSpPr>
              <a:xfrm>
                <a:off x="2002721" y="1605930"/>
                <a:ext cx="1332368" cy="1332368"/>
                <a:chOff x="1236675" y="2423160"/>
                <a:chExt cx="1950720" cy="1950720"/>
              </a:xfrm>
            </p:grpSpPr>
            <p:sp>
              <p:nvSpPr>
                <p:cNvPr id="216" name="椭圆 215"/>
                <p:cNvSpPr/>
                <p:nvPr/>
              </p:nvSpPr>
              <p:spPr>
                <a:xfrm>
                  <a:off x="1236675" y="2423160"/>
                  <a:ext cx="1950720" cy="1950720"/>
                </a:xfrm>
                <a:prstGeom prst="ellipse">
                  <a:avLst/>
                </a:prstGeom>
                <a:solidFill>
                  <a:schemeClr val="bg1"/>
                </a:solidFill>
                <a:ln>
                  <a:noFill/>
                </a:ln>
                <a:effectLst>
                  <a:outerShdw dist="101600" dir="2700000" algn="tl"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7" name="椭圆 216"/>
                <p:cNvSpPr/>
                <p:nvPr/>
              </p:nvSpPr>
              <p:spPr>
                <a:xfrm>
                  <a:off x="1414428" y="2592937"/>
                  <a:ext cx="1595213" cy="1611166"/>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215" name="椭圆 214"/>
              <p:cNvSpPr/>
              <p:nvPr/>
            </p:nvSpPr>
            <p:spPr>
              <a:xfrm>
                <a:off x="2251694" y="1854903"/>
                <a:ext cx="834422" cy="834422"/>
              </a:xfrm>
              <a:prstGeom prst="ellipse">
                <a:avLst/>
              </a:prstGeom>
              <a:solidFill>
                <a:schemeClr val="accent1">
                  <a:lumMod val="50000"/>
                </a:schemeClr>
              </a:solidFill>
              <a:ln>
                <a:noFill/>
              </a:ln>
              <a:effectLst>
                <a:innerShdw dist="101600" dir="13500000">
                  <a:schemeClr val="accent4">
                    <a:lumMod val="50000"/>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sp>
          <p:nvSpPr>
            <p:cNvPr id="203" name="文本框 202"/>
            <p:cNvSpPr txBox="1"/>
            <p:nvPr/>
          </p:nvSpPr>
          <p:spPr bwMode="auto">
            <a:xfrm>
              <a:off x="1611366" y="3101869"/>
              <a:ext cx="2115077" cy="615561"/>
            </a:xfrm>
            <a:prstGeom prst="rect">
              <a:avLst/>
            </a:prstGeom>
            <a:noFill/>
          </p:spPr>
          <p:txBody>
            <a:bodyPr>
              <a:spAutoFit/>
            </a:bodyPr>
            <a:lstStyle/>
            <a:p>
              <a:pPr algn="ctr">
                <a:defRPr/>
              </a:pPr>
              <a:r>
                <a:rPr lang="en-US" altLang="zh-CN" sz="2399" dirty="0">
                  <a:solidFill>
                    <a:schemeClr val="accent1">
                      <a:lumMod val="75000"/>
                    </a:schemeClr>
                  </a:solidFill>
                  <a:latin typeface="Impact" panose="020B0806030902050204" pitchFamily="34" charset="0"/>
                  <a:ea typeface="时尚中黑简体" panose="01010104010101010101" pitchFamily="2" charset="-122"/>
                </a:rPr>
                <a:t>¥ 50715</a:t>
              </a:r>
              <a:endParaRPr lang="zh-CN" altLang="en-US" sz="2399" dirty="0">
                <a:solidFill>
                  <a:schemeClr val="accent1">
                    <a:lumMod val="75000"/>
                  </a:schemeClr>
                </a:solidFill>
                <a:latin typeface="Impact" panose="020B0806030902050204" pitchFamily="34" charset="0"/>
                <a:ea typeface="时尚中黑简体" panose="01010104010101010101" pitchFamily="2" charset="-122"/>
              </a:endParaRPr>
            </a:p>
          </p:txBody>
        </p:sp>
        <p:grpSp>
          <p:nvGrpSpPr>
            <p:cNvPr id="204" name="组合 203"/>
            <p:cNvGrpSpPr/>
            <p:nvPr/>
          </p:nvGrpSpPr>
          <p:grpSpPr>
            <a:xfrm>
              <a:off x="1466173" y="4020030"/>
              <a:ext cx="2406357" cy="812620"/>
              <a:chOff x="1599523" y="3924780"/>
              <a:chExt cx="2406357" cy="812620"/>
            </a:xfrm>
          </p:grpSpPr>
          <p:sp>
            <p:nvSpPr>
              <p:cNvPr id="212" name="文本框 211"/>
              <p:cNvSpPr txBox="1"/>
              <p:nvPr/>
            </p:nvSpPr>
            <p:spPr bwMode="auto">
              <a:xfrm>
                <a:off x="1599523" y="4244815"/>
                <a:ext cx="2406357" cy="492585"/>
              </a:xfrm>
              <a:prstGeom prst="rect">
                <a:avLst/>
              </a:prstGeom>
              <a:noFill/>
            </p:spPr>
            <p:txBody>
              <a:bodyPr wrap="square">
                <a:spAutoFit/>
              </a:bodyPr>
              <a:lstStyle/>
              <a:p>
                <a:pPr algn="ctr"/>
                <a:r>
                  <a:rPr lang="zh-CN" altLang="en-US" sz="900" dirty="0">
                    <a:solidFill>
                      <a:schemeClr val="tx1">
                        <a:lumMod val="50000"/>
                        <a:lumOff val="50000"/>
                      </a:schemeClr>
                    </a:solidFill>
                    <a:latin typeface="时尚中黑简体" panose="01010104010101010101" pitchFamily="2" charset="-122"/>
                    <a:ea typeface="时尚中黑简体" panose="01010104010101010101" pitchFamily="2" charset="-122"/>
                  </a:rPr>
                  <a:t>点击添加标题文字点击添加标题文字点击添加标题</a:t>
                </a:r>
              </a:p>
            </p:txBody>
          </p:sp>
          <p:sp>
            <p:nvSpPr>
              <p:cNvPr id="213" name="文本框 212"/>
              <p:cNvSpPr txBox="1"/>
              <p:nvPr/>
            </p:nvSpPr>
            <p:spPr bwMode="auto">
              <a:xfrm>
                <a:off x="1841304" y="3924780"/>
                <a:ext cx="1922797" cy="430840"/>
              </a:xfrm>
              <a:prstGeom prst="rect">
                <a:avLst/>
              </a:prstGeom>
              <a:noFill/>
            </p:spPr>
            <p:txBody>
              <a:bodyPr>
                <a:spAutoFit/>
              </a:bodyPr>
              <a:lstStyle/>
              <a:p>
                <a:pPr algn="ctr">
                  <a:defRPr/>
                </a:pPr>
                <a:r>
                  <a:rPr lang="zh-CN" altLang="en-US" sz="1499" dirty="0">
                    <a:solidFill>
                      <a:schemeClr val="bg1">
                        <a:lumMod val="50000"/>
                      </a:schemeClr>
                    </a:solidFill>
                    <a:latin typeface="时尚中黑简体" panose="01010104010101010101" pitchFamily="2" charset="-122"/>
                    <a:ea typeface="时尚中黑简体" panose="01010104010101010101" pitchFamily="2" charset="-122"/>
                  </a:rPr>
                  <a:t>在此添加标题</a:t>
                </a:r>
              </a:p>
            </p:txBody>
          </p:sp>
        </p:grpSp>
        <p:cxnSp>
          <p:nvCxnSpPr>
            <p:cNvPr id="205" name="直接连接符 204"/>
            <p:cNvCxnSpPr/>
            <p:nvPr/>
          </p:nvCxnSpPr>
          <p:spPr>
            <a:xfrm>
              <a:off x="1710281" y="381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06" name="直接连接符 205"/>
            <p:cNvCxnSpPr/>
            <p:nvPr/>
          </p:nvCxnSpPr>
          <p:spPr>
            <a:xfrm>
              <a:off x="1710281" y="5082113"/>
              <a:ext cx="1937303" cy="0"/>
            </a:xfrm>
            <a:prstGeom prst="line">
              <a:avLst/>
            </a:prstGeom>
            <a:ln w="1270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207" name="组合 206"/>
            <p:cNvGrpSpPr/>
            <p:nvPr/>
          </p:nvGrpSpPr>
          <p:grpSpPr>
            <a:xfrm>
              <a:off x="2454177" y="5366612"/>
              <a:ext cx="429452" cy="83127"/>
              <a:chOff x="4600573" y="2237622"/>
              <a:chExt cx="390411" cy="75570"/>
            </a:xfrm>
          </p:grpSpPr>
          <p:sp>
            <p:nvSpPr>
              <p:cNvPr id="208" name="椭圆 207"/>
              <p:cNvSpPr/>
              <p:nvPr/>
            </p:nvSpPr>
            <p:spPr>
              <a:xfrm>
                <a:off x="4600573"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09" name="椭圆 208"/>
              <p:cNvSpPr/>
              <p:nvPr/>
            </p:nvSpPr>
            <p:spPr>
              <a:xfrm>
                <a:off x="4705520" y="2237622"/>
                <a:ext cx="75570" cy="75570"/>
              </a:xfrm>
              <a:prstGeom prst="ellipse">
                <a:avLst/>
              </a:prstGeom>
              <a:solidFill>
                <a:srgbClr val="BFBF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0" name="椭圆 209"/>
              <p:cNvSpPr/>
              <p:nvPr/>
            </p:nvSpPr>
            <p:spPr>
              <a:xfrm>
                <a:off x="4810467" y="2237622"/>
                <a:ext cx="75570" cy="75570"/>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sp>
            <p:nvSpPr>
              <p:cNvPr id="211" name="椭圆 210"/>
              <p:cNvSpPr/>
              <p:nvPr/>
            </p:nvSpPr>
            <p:spPr>
              <a:xfrm>
                <a:off x="4915414" y="2237622"/>
                <a:ext cx="75570" cy="7557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49"/>
              </a:p>
            </p:txBody>
          </p:sp>
        </p:grpSp>
      </p:grpSp>
      <p:grpSp>
        <p:nvGrpSpPr>
          <p:cNvPr id="221" name="组合 220"/>
          <p:cNvGrpSpPr/>
          <p:nvPr/>
        </p:nvGrpSpPr>
        <p:grpSpPr>
          <a:xfrm>
            <a:off x="1399918" y="1502791"/>
            <a:ext cx="230884" cy="229662"/>
            <a:chOff x="3856417" y="4248125"/>
            <a:chExt cx="409860" cy="407692"/>
          </a:xfrm>
          <a:solidFill>
            <a:schemeClr val="bg1"/>
          </a:solidFill>
        </p:grpSpPr>
        <p:sp>
          <p:nvSpPr>
            <p:cNvPr id="222" name="Freeform 187"/>
            <p:cNvSpPr>
              <a:spLocks/>
            </p:cNvSpPr>
            <p:nvPr/>
          </p:nvSpPr>
          <p:spPr bwMode="auto">
            <a:xfrm>
              <a:off x="3969183" y="4489921"/>
              <a:ext cx="279745" cy="165896"/>
            </a:xfrm>
            <a:custGeom>
              <a:avLst/>
              <a:gdLst>
                <a:gd name="T0" fmla="*/ 76 w 109"/>
                <a:gd name="T1" fmla="*/ 0 h 65"/>
                <a:gd name="T2" fmla="*/ 54 w 109"/>
                <a:gd name="T3" fmla="*/ 0 h 65"/>
                <a:gd name="T4" fmla="*/ 69 w 109"/>
                <a:gd name="T5" fmla="*/ 17 h 65"/>
                <a:gd name="T6" fmla="*/ 76 w 109"/>
                <a:gd name="T7" fmla="*/ 17 h 65"/>
                <a:gd name="T8" fmla="*/ 91 w 109"/>
                <a:gd name="T9" fmla="*/ 32 h 65"/>
                <a:gd name="T10" fmla="*/ 76 w 109"/>
                <a:gd name="T11" fmla="*/ 48 h 65"/>
                <a:gd name="T12" fmla="*/ 32 w 109"/>
                <a:gd name="T13" fmla="*/ 48 h 65"/>
                <a:gd name="T14" fmla="*/ 17 w 109"/>
                <a:gd name="T15" fmla="*/ 32 h 65"/>
                <a:gd name="T16" fmla="*/ 20 w 109"/>
                <a:gd name="T17" fmla="*/ 24 h 65"/>
                <a:gd name="T18" fmla="*/ 1 w 109"/>
                <a:gd name="T19" fmla="*/ 24 h 65"/>
                <a:gd name="T20" fmla="*/ 0 w 109"/>
                <a:gd name="T21" fmla="*/ 32 h 65"/>
                <a:gd name="T22" fmla="*/ 32 w 109"/>
                <a:gd name="T23" fmla="*/ 65 h 65"/>
                <a:gd name="T24" fmla="*/ 76 w 109"/>
                <a:gd name="T25" fmla="*/ 65 h 65"/>
                <a:gd name="T26" fmla="*/ 109 w 109"/>
                <a:gd name="T27" fmla="*/ 32 h 65"/>
                <a:gd name="T28" fmla="*/ 76 w 109"/>
                <a:gd name="T29"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9" h="65">
                  <a:moveTo>
                    <a:pt x="76" y="0"/>
                  </a:moveTo>
                  <a:cubicBezTo>
                    <a:pt x="54" y="0"/>
                    <a:pt x="54" y="0"/>
                    <a:pt x="54" y="0"/>
                  </a:cubicBezTo>
                  <a:cubicBezTo>
                    <a:pt x="61" y="4"/>
                    <a:pt x="66" y="10"/>
                    <a:pt x="69" y="17"/>
                  </a:cubicBezTo>
                  <a:cubicBezTo>
                    <a:pt x="76" y="17"/>
                    <a:pt x="76" y="17"/>
                    <a:pt x="76" y="17"/>
                  </a:cubicBezTo>
                  <a:cubicBezTo>
                    <a:pt x="85" y="17"/>
                    <a:pt x="91" y="24"/>
                    <a:pt x="91" y="32"/>
                  </a:cubicBezTo>
                  <a:cubicBezTo>
                    <a:pt x="91" y="41"/>
                    <a:pt x="85" y="48"/>
                    <a:pt x="76" y="48"/>
                  </a:cubicBezTo>
                  <a:cubicBezTo>
                    <a:pt x="32" y="48"/>
                    <a:pt x="32" y="48"/>
                    <a:pt x="32" y="48"/>
                  </a:cubicBezTo>
                  <a:cubicBezTo>
                    <a:pt x="24" y="48"/>
                    <a:pt x="17" y="41"/>
                    <a:pt x="17" y="32"/>
                  </a:cubicBezTo>
                  <a:cubicBezTo>
                    <a:pt x="17" y="29"/>
                    <a:pt x="18" y="26"/>
                    <a:pt x="20" y="24"/>
                  </a:cubicBezTo>
                  <a:cubicBezTo>
                    <a:pt x="1" y="24"/>
                    <a:pt x="1" y="24"/>
                    <a:pt x="1" y="24"/>
                  </a:cubicBezTo>
                  <a:cubicBezTo>
                    <a:pt x="0" y="27"/>
                    <a:pt x="0" y="30"/>
                    <a:pt x="0" y="32"/>
                  </a:cubicBezTo>
                  <a:cubicBezTo>
                    <a:pt x="0" y="50"/>
                    <a:pt x="14" y="65"/>
                    <a:pt x="32" y="65"/>
                  </a:cubicBezTo>
                  <a:cubicBezTo>
                    <a:pt x="76" y="65"/>
                    <a:pt x="76" y="65"/>
                    <a:pt x="76" y="65"/>
                  </a:cubicBezTo>
                  <a:cubicBezTo>
                    <a:pt x="94" y="65"/>
                    <a:pt x="109" y="50"/>
                    <a:pt x="109" y="32"/>
                  </a:cubicBezTo>
                  <a:cubicBezTo>
                    <a:pt x="109" y="15"/>
                    <a:pt x="94" y="0"/>
                    <a:pt x="7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3" name="Freeform 188"/>
            <p:cNvSpPr>
              <a:spLocks/>
            </p:cNvSpPr>
            <p:nvPr/>
          </p:nvSpPr>
          <p:spPr bwMode="auto">
            <a:xfrm>
              <a:off x="3856417" y="4489921"/>
              <a:ext cx="279745" cy="165896"/>
            </a:xfrm>
            <a:custGeom>
              <a:avLst/>
              <a:gdLst>
                <a:gd name="T0" fmla="*/ 41 w 109"/>
                <a:gd name="T1" fmla="*/ 48 h 65"/>
                <a:gd name="T2" fmla="*/ 33 w 109"/>
                <a:gd name="T3" fmla="*/ 48 h 65"/>
                <a:gd name="T4" fmla="*/ 18 w 109"/>
                <a:gd name="T5" fmla="*/ 32 h 65"/>
                <a:gd name="T6" fmla="*/ 33 w 109"/>
                <a:gd name="T7" fmla="*/ 17 h 65"/>
                <a:gd name="T8" fmla="*/ 37 w 109"/>
                <a:gd name="T9" fmla="*/ 17 h 65"/>
                <a:gd name="T10" fmla="*/ 77 w 109"/>
                <a:gd name="T11" fmla="*/ 17 h 65"/>
                <a:gd name="T12" fmla="*/ 92 w 109"/>
                <a:gd name="T13" fmla="*/ 32 h 65"/>
                <a:gd name="T14" fmla="*/ 92 w 109"/>
                <a:gd name="T15" fmla="*/ 35 h 65"/>
                <a:gd name="T16" fmla="*/ 89 w 109"/>
                <a:gd name="T17" fmla="*/ 42 h 65"/>
                <a:gd name="T18" fmla="*/ 108 w 109"/>
                <a:gd name="T19" fmla="*/ 42 h 65"/>
                <a:gd name="T20" fmla="*/ 109 w 109"/>
                <a:gd name="T21" fmla="*/ 35 h 65"/>
                <a:gd name="T22" fmla="*/ 109 w 109"/>
                <a:gd name="T23" fmla="*/ 35 h 65"/>
                <a:gd name="T24" fmla="*/ 109 w 109"/>
                <a:gd name="T25" fmla="*/ 32 h 65"/>
                <a:gd name="T26" fmla="*/ 77 w 109"/>
                <a:gd name="T27" fmla="*/ 0 h 65"/>
                <a:gd name="T28" fmla="*/ 37 w 109"/>
                <a:gd name="T29" fmla="*/ 0 h 65"/>
                <a:gd name="T30" fmla="*/ 33 w 109"/>
                <a:gd name="T31" fmla="*/ 0 h 65"/>
                <a:gd name="T32" fmla="*/ 0 w 109"/>
                <a:gd name="T33" fmla="*/ 32 h 65"/>
                <a:gd name="T34" fmla="*/ 33 w 109"/>
                <a:gd name="T35" fmla="*/ 65 h 65"/>
                <a:gd name="T36" fmla="*/ 56 w 109"/>
                <a:gd name="T37" fmla="*/ 65 h 65"/>
                <a:gd name="T38" fmla="*/ 41 w 109"/>
                <a:gd name="T39" fmla="*/ 4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9" h="65">
                  <a:moveTo>
                    <a:pt x="41" y="48"/>
                  </a:moveTo>
                  <a:cubicBezTo>
                    <a:pt x="33" y="48"/>
                    <a:pt x="33" y="48"/>
                    <a:pt x="33" y="48"/>
                  </a:cubicBezTo>
                  <a:cubicBezTo>
                    <a:pt x="24" y="48"/>
                    <a:pt x="18" y="41"/>
                    <a:pt x="18" y="32"/>
                  </a:cubicBezTo>
                  <a:cubicBezTo>
                    <a:pt x="18" y="24"/>
                    <a:pt x="24" y="17"/>
                    <a:pt x="33" y="17"/>
                  </a:cubicBezTo>
                  <a:cubicBezTo>
                    <a:pt x="37" y="17"/>
                    <a:pt x="37" y="17"/>
                    <a:pt x="37" y="17"/>
                  </a:cubicBezTo>
                  <a:cubicBezTo>
                    <a:pt x="77" y="17"/>
                    <a:pt x="77" y="17"/>
                    <a:pt x="77" y="17"/>
                  </a:cubicBezTo>
                  <a:cubicBezTo>
                    <a:pt x="85" y="17"/>
                    <a:pt x="92" y="24"/>
                    <a:pt x="92" y="32"/>
                  </a:cubicBezTo>
                  <a:cubicBezTo>
                    <a:pt x="92" y="33"/>
                    <a:pt x="92" y="34"/>
                    <a:pt x="92" y="35"/>
                  </a:cubicBezTo>
                  <a:cubicBezTo>
                    <a:pt x="91" y="38"/>
                    <a:pt x="90" y="40"/>
                    <a:pt x="89" y="42"/>
                  </a:cubicBezTo>
                  <a:cubicBezTo>
                    <a:pt x="108" y="42"/>
                    <a:pt x="108" y="42"/>
                    <a:pt x="108" y="42"/>
                  </a:cubicBezTo>
                  <a:cubicBezTo>
                    <a:pt x="108" y="40"/>
                    <a:pt x="109" y="38"/>
                    <a:pt x="109" y="35"/>
                  </a:cubicBezTo>
                  <a:cubicBezTo>
                    <a:pt x="109" y="35"/>
                    <a:pt x="109" y="35"/>
                    <a:pt x="109" y="35"/>
                  </a:cubicBezTo>
                  <a:cubicBezTo>
                    <a:pt x="109" y="34"/>
                    <a:pt x="109" y="33"/>
                    <a:pt x="109" y="32"/>
                  </a:cubicBezTo>
                  <a:cubicBezTo>
                    <a:pt x="109" y="15"/>
                    <a:pt x="95" y="0"/>
                    <a:pt x="77" y="0"/>
                  </a:cubicBezTo>
                  <a:cubicBezTo>
                    <a:pt x="37" y="0"/>
                    <a:pt x="37" y="0"/>
                    <a:pt x="37" y="0"/>
                  </a:cubicBezTo>
                  <a:cubicBezTo>
                    <a:pt x="33" y="0"/>
                    <a:pt x="33" y="0"/>
                    <a:pt x="33" y="0"/>
                  </a:cubicBezTo>
                  <a:cubicBezTo>
                    <a:pt x="15" y="0"/>
                    <a:pt x="0" y="15"/>
                    <a:pt x="0" y="32"/>
                  </a:cubicBezTo>
                  <a:cubicBezTo>
                    <a:pt x="0" y="50"/>
                    <a:pt x="15" y="65"/>
                    <a:pt x="33" y="65"/>
                  </a:cubicBezTo>
                  <a:cubicBezTo>
                    <a:pt x="56" y="65"/>
                    <a:pt x="56" y="65"/>
                    <a:pt x="56" y="65"/>
                  </a:cubicBezTo>
                  <a:cubicBezTo>
                    <a:pt x="50" y="61"/>
                    <a:pt x="44" y="55"/>
                    <a:pt x="41"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4" name="Freeform 189"/>
            <p:cNvSpPr>
              <a:spLocks noEditPoints="1"/>
            </p:cNvSpPr>
            <p:nvPr/>
          </p:nvSpPr>
          <p:spPr bwMode="auto">
            <a:xfrm>
              <a:off x="3950749" y="4248125"/>
              <a:ext cx="202761" cy="204930"/>
            </a:xfrm>
            <a:custGeom>
              <a:avLst/>
              <a:gdLst>
                <a:gd name="T0" fmla="*/ 40 w 79"/>
                <a:gd name="T1" fmla="*/ 0 h 80"/>
                <a:gd name="T2" fmla="*/ 0 w 79"/>
                <a:gd name="T3" fmla="*/ 40 h 80"/>
                <a:gd name="T4" fmla="*/ 40 w 79"/>
                <a:gd name="T5" fmla="*/ 80 h 80"/>
                <a:gd name="T6" fmla="*/ 79 w 79"/>
                <a:gd name="T7" fmla="*/ 40 h 80"/>
                <a:gd name="T8" fmla="*/ 40 w 79"/>
                <a:gd name="T9" fmla="*/ 0 h 80"/>
                <a:gd name="T10" fmla="*/ 63 w 79"/>
                <a:gd name="T11" fmla="*/ 46 h 80"/>
                <a:gd name="T12" fmla="*/ 46 w 79"/>
                <a:gd name="T13" fmla="*/ 46 h 80"/>
                <a:gd name="T14" fmla="*/ 46 w 79"/>
                <a:gd name="T15" fmla="*/ 63 h 80"/>
                <a:gd name="T16" fmla="*/ 33 w 79"/>
                <a:gd name="T17" fmla="*/ 63 h 80"/>
                <a:gd name="T18" fmla="*/ 33 w 79"/>
                <a:gd name="T19" fmla="*/ 46 h 80"/>
                <a:gd name="T20" fmla="*/ 17 w 79"/>
                <a:gd name="T21" fmla="*/ 46 h 80"/>
                <a:gd name="T22" fmla="*/ 17 w 79"/>
                <a:gd name="T23" fmla="*/ 34 h 80"/>
                <a:gd name="T24" fmla="*/ 33 w 79"/>
                <a:gd name="T25" fmla="*/ 34 h 80"/>
                <a:gd name="T26" fmla="*/ 33 w 79"/>
                <a:gd name="T27" fmla="*/ 17 h 80"/>
                <a:gd name="T28" fmla="*/ 46 w 79"/>
                <a:gd name="T29" fmla="*/ 17 h 80"/>
                <a:gd name="T30" fmla="*/ 46 w 79"/>
                <a:gd name="T31" fmla="*/ 34 h 80"/>
                <a:gd name="T32" fmla="*/ 63 w 79"/>
                <a:gd name="T33" fmla="*/ 34 h 80"/>
                <a:gd name="T34" fmla="*/ 63 w 79"/>
                <a:gd name="T35" fmla="*/ 4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9" h="80">
                  <a:moveTo>
                    <a:pt x="40" y="0"/>
                  </a:moveTo>
                  <a:cubicBezTo>
                    <a:pt x="18" y="0"/>
                    <a:pt x="0" y="18"/>
                    <a:pt x="0" y="40"/>
                  </a:cubicBezTo>
                  <a:cubicBezTo>
                    <a:pt x="0" y="62"/>
                    <a:pt x="18" y="80"/>
                    <a:pt x="40" y="80"/>
                  </a:cubicBezTo>
                  <a:cubicBezTo>
                    <a:pt x="62" y="80"/>
                    <a:pt x="79" y="62"/>
                    <a:pt x="79" y="40"/>
                  </a:cubicBezTo>
                  <a:cubicBezTo>
                    <a:pt x="79" y="18"/>
                    <a:pt x="62" y="0"/>
                    <a:pt x="40" y="0"/>
                  </a:cubicBezTo>
                  <a:close/>
                  <a:moveTo>
                    <a:pt x="63" y="46"/>
                  </a:moveTo>
                  <a:cubicBezTo>
                    <a:pt x="46" y="46"/>
                    <a:pt x="46" y="46"/>
                    <a:pt x="46" y="46"/>
                  </a:cubicBezTo>
                  <a:cubicBezTo>
                    <a:pt x="46" y="63"/>
                    <a:pt x="46" y="63"/>
                    <a:pt x="46" y="63"/>
                  </a:cubicBezTo>
                  <a:cubicBezTo>
                    <a:pt x="33" y="63"/>
                    <a:pt x="33" y="63"/>
                    <a:pt x="33" y="63"/>
                  </a:cubicBezTo>
                  <a:cubicBezTo>
                    <a:pt x="33" y="46"/>
                    <a:pt x="33" y="46"/>
                    <a:pt x="33" y="46"/>
                  </a:cubicBezTo>
                  <a:cubicBezTo>
                    <a:pt x="17" y="46"/>
                    <a:pt x="17" y="46"/>
                    <a:pt x="17" y="46"/>
                  </a:cubicBezTo>
                  <a:cubicBezTo>
                    <a:pt x="17" y="34"/>
                    <a:pt x="17" y="34"/>
                    <a:pt x="17" y="34"/>
                  </a:cubicBezTo>
                  <a:cubicBezTo>
                    <a:pt x="33" y="34"/>
                    <a:pt x="33" y="34"/>
                    <a:pt x="33" y="34"/>
                  </a:cubicBezTo>
                  <a:cubicBezTo>
                    <a:pt x="33" y="17"/>
                    <a:pt x="33" y="17"/>
                    <a:pt x="33" y="17"/>
                  </a:cubicBezTo>
                  <a:cubicBezTo>
                    <a:pt x="46" y="17"/>
                    <a:pt x="46" y="17"/>
                    <a:pt x="46" y="17"/>
                  </a:cubicBezTo>
                  <a:cubicBezTo>
                    <a:pt x="46" y="34"/>
                    <a:pt x="46" y="34"/>
                    <a:pt x="46" y="34"/>
                  </a:cubicBezTo>
                  <a:cubicBezTo>
                    <a:pt x="63" y="34"/>
                    <a:pt x="63" y="34"/>
                    <a:pt x="63" y="34"/>
                  </a:cubicBezTo>
                  <a:lnTo>
                    <a:pt x="63"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5" name="Rectangle 190"/>
            <p:cNvSpPr>
              <a:spLocks noChangeArrowheads="1"/>
            </p:cNvSpPr>
            <p:nvPr/>
          </p:nvSpPr>
          <p:spPr bwMode="auto">
            <a:xfrm>
              <a:off x="4200135" y="4356553"/>
              <a:ext cx="30360" cy="10192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6" name="Rectangle 191"/>
            <p:cNvSpPr>
              <a:spLocks noChangeArrowheads="1"/>
            </p:cNvSpPr>
            <p:nvPr/>
          </p:nvSpPr>
          <p:spPr bwMode="auto">
            <a:xfrm>
              <a:off x="4164354" y="4392335"/>
              <a:ext cx="101923" cy="3036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7" name="Rectangle 192"/>
            <p:cNvSpPr>
              <a:spLocks noChangeArrowheads="1"/>
            </p:cNvSpPr>
            <p:nvPr/>
          </p:nvSpPr>
          <p:spPr bwMode="auto">
            <a:xfrm>
              <a:off x="3879187" y="4386913"/>
              <a:ext cx="18433" cy="6180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28" name="Rectangle 193"/>
            <p:cNvSpPr>
              <a:spLocks noChangeArrowheads="1"/>
            </p:cNvSpPr>
            <p:nvPr/>
          </p:nvSpPr>
          <p:spPr bwMode="auto">
            <a:xfrm>
              <a:off x="3858586" y="4407515"/>
              <a:ext cx="61805" cy="1734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29" name="组合 228"/>
          <p:cNvGrpSpPr/>
          <p:nvPr/>
        </p:nvGrpSpPr>
        <p:grpSpPr>
          <a:xfrm>
            <a:off x="3426129" y="1460951"/>
            <a:ext cx="273029" cy="313342"/>
            <a:chOff x="2733098" y="4187405"/>
            <a:chExt cx="484675" cy="556238"/>
          </a:xfrm>
          <a:solidFill>
            <a:schemeClr val="bg1"/>
          </a:solidFill>
        </p:grpSpPr>
        <p:sp>
          <p:nvSpPr>
            <p:cNvPr id="230" name="Oval 302"/>
            <p:cNvSpPr>
              <a:spLocks noChangeArrowheads="1"/>
            </p:cNvSpPr>
            <p:nvPr/>
          </p:nvSpPr>
          <p:spPr bwMode="auto">
            <a:xfrm>
              <a:off x="2849117" y="4187405"/>
              <a:ext cx="84574" cy="10734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1" name="Freeform 303"/>
            <p:cNvSpPr>
              <a:spLocks noEditPoints="1"/>
            </p:cNvSpPr>
            <p:nvPr/>
          </p:nvSpPr>
          <p:spPr bwMode="auto">
            <a:xfrm>
              <a:off x="2733098" y="4304508"/>
              <a:ext cx="310105" cy="439135"/>
            </a:xfrm>
            <a:custGeom>
              <a:avLst/>
              <a:gdLst>
                <a:gd name="T0" fmla="*/ 121 w 121"/>
                <a:gd name="T1" fmla="*/ 26 h 171"/>
                <a:gd name="T2" fmla="*/ 120 w 121"/>
                <a:gd name="T3" fmla="*/ 26 h 171"/>
                <a:gd name="T4" fmla="*/ 114 w 121"/>
                <a:gd name="T5" fmla="*/ 21 h 171"/>
                <a:gd name="T6" fmla="*/ 90 w 121"/>
                <a:gd name="T7" fmla="*/ 3 h 171"/>
                <a:gd name="T8" fmla="*/ 84 w 121"/>
                <a:gd name="T9" fmla="*/ 1 h 171"/>
                <a:gd name="T10" fmla="*/ 76 w 121"/>
                <a:gd name="T11" fmla="*/ 1 h 171"/>
                <a:gd name="T12" fmla="*/ 74 w 121"/>
                <a:gd name="T13" fmla="*/ 11 h 171"/>
                <a:gd name="T14" fmla="*/ 67 w 121"/>
                <a:gd name="T15" fmla="*/ 42 h 171"/>
                <a:gd name="T16" fmla="*/ 67 w 121"/>
                <a:gd name="T17" fmla="*/ 7 h 171"/>
                <a:gd name="T18" fmla="*/ 58 w 121"/>
                <a:gd name="T19" fmla="*/ 0 h 171"/>
                <a:gd name="T20" fmla="*/ 58 w 121"/>
                <a:gd name="T21" fmla="*/ 9 h 171"/>
                <a:gd name="T22" fmla="*/ 45 w 121"/>
                <a:gd name="T23" fmla="*/ 18 h 171"/>
                <a:gd name="T24" fmla="*/ 40 w 121"/>
                <a:gd name="T25" fmla="*/ 7 h 171"/>
                <a:gd name="T26" fmla="*/ 47 w 121"/>
                <a:gd name="T27" fmla="*/ 0 h 171"/>
                <a:gd name="T28" fmla="*/ 38 w 121"/>
                <a:gd name="T29" fmla="*/ 1 h 171"/>
                <a:gd name="T30" fmla="*/ 3 w 121"/>
                <a:gd name="T31" fmla="*/ 35 h 171"/>
                <a:gd name="T32" fmla="*/ 3 w 121"/>
                <a:gd name="T33" fmla="*/ 36 h 171"/>
                <a:gd name="T34" fmla="*/ 1 w 121"/>
                <a:gd name="T35" fmla="*/ 48 h 171"/>
                <a:gd name="T36" fmla="*/ 2 w 121"/>
                <a:gd name="T37" fmla="*/ 48 h 171"/>
                <a:gd name="T38" fmla="*/ 2 w 121"/>
                <a:gd name="T39" fmla="*/ 50 h 171"/>
                <a:gd name="T40" fmla="*/ 6 w 121"/>
                <a:gd name="T41" fmla="*/ 57 h 171"/>
                <a:gd name="T42" fmla="*/ 20 w 121"/>
                <a:gd name="T43" fmla="*/ 85 h 171"/>
                <a:gd name="T44" fmla="*/ 33 w 121"/>
                <a:gd name="T45" fmla="*/ 90 h 171"/>
                <a:gd name="T46" fmla="*/ 35 w 121"/>
                <a:gd name="T47" fmla="*/ 90 h 171"/>
                <a:gd name="T48" fmla="*/ 60 w 121"/>
                <a:gd name="T49" fmla="*/ 171 h 171"/>
                <a:gd name="T50" fmla="*/ 56 w 121"/>
                <a:gd name="T51" fmla="*/ 110 h 171"/>
                <a:gd name="T52" fmla="*/ 89 w 121"/>
                <a:gd name="T53" fmla="*/ 33 h 171"/>
                <a:gd name="T54" fmla="*/ 93 w 121"/>
                <a:gd name="T55" fmla="*/ 31 h 171"/>
                <a:gd name="T56" fmla="*/ 75 w 121"/>
                <a:gd name="T57" fmla="*/ 45 h 171"/>
                <a:gd name="T58" fmla="*/ 89 w 121"/>
                <a:gd name="T59" fmla="*/ 33 h 171"/>
                <a:gd name="T60" fmla="*/ 30 w 121"/>
                <a:gd name="T61" fmla="*/ 55 h 171"/>
                <a:gd name="T62" fmla="*/ 24 w 121"/>
                <a:gd name="T63" fmla="*/ 44 h 171"/>
                <a:gd name="T64" fmla="*/ 33 w 121"/>
                <a:gd name="T65" fmla="*/ 6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1" h="171">
                  <a:moveTo>
                    <a:pt x="120" y="42"/>
                  </a:moveTo>
                  <a:cubicBezTo>
                    <a:pt x="120" y="35"/>
                    <a:pt x="121" y="24"/>
                    <a:pt x="121" y="26"/>
                  </a:cubicBezTo>
                  <a:cubicBezTo>
                    <a:pt x="121" y="26"/>
                    <a:pt x="121" y="26"/>
                    <a:pt x="121" y="26"/>
                  </a:cubicBezTo>
                  <a:cubicBezTo>
                    <a:pt x="120" y="26"/>
                    <a:pt x="120" y="26"/>
                    <a:pt x="120" y="26"/>
                  </a:cubicBezTo>
                  <a:cubicBezTo>
                    <a:pt x="118" y="24"/>
                    <a:pt x="118" y="24"/>
                    <a:pt x="118" y="24"/>
                  </a:cubicBezTo>
                  <a:cubicBezTo>
                    <a:pt x="114" y="21"/>
                    <a:pt x="114" y="21"/>
                    <a:pt x="114" y="21"/>
                  </a:cubicBezTo>
                  <a:cubicBezTo>
                    <a:pt x="106" y="15"/>
                    <a:pt x="106" y="15"/>
                    <a:pt x="106" y="15"/>
                  </a:cubicBezTo>
                  <a:cubicBezTo>
                    <a:pt x="90" y="3"/>
                    <a:pt x="90" y="3"/>
                    <a:pt x="90" y="3"/>
                  </a:cubicBezTo>
                  <a:cubicBezTo>
                    <a:pt x="88" y="2"/>
                    <a:pt x="86" y="1"/>
                    <a:pt x="84" y="1"/>
                  </a:cubicBezTo>
                  <a:cubicBezTo>
                    <a:pt x="84" y="1"/>
                    <a:pt x="84" y="1"/>
                    <a:pt x="84" y="1"/>
                  </a:cubicBezTo>
                  <a:cubicBezTo>
                    <a:pt x="81" y="1"/>
                    <a:pt x="78" y="1"/>
                    <a:pt x="76" y="0"/>
                  </a:cubicBezTo>
                  <a:cubicBezTo>
                    <a:pt x="76" y="1"/>
                    <a:pt x="76" y="1"/>
                    <a:pt x="76" y="1"/>
                  </a:cubicBezTo>
                  <a:cubicBezTo>
                    <a:pt x="83" y="7"/>
                    <a:pt x="83" y="7"/>
                    <a:pt x="83" y="7"/>
                  </a:cubicBezTo>
                  <a:cubicBezTo>
                    <a:pt x="74" y="11"/>
                    <a:pt x="74" y="11"/>
                    <a:pt x="74" y="11"/>
                  </a:cubicBezTo>
                  <a:cubicBezTo>
                    <a:pt x="78" y="18"/>
                    <a:pt x="78" y="18"/>
                    <a:pt x="78" y="18"/>
                  </a:cubicBezTo>
                  <a:cubicBezTo>
                    <a:pt x="67" y="42"/>
                    <a:pt x="67" y="42"/>
                    <a:pt x="67" y="42"/>
                  </a:cubicBezTo>
                  <a:cubicBezTo>
                    <a:pt x="65" y="9"/>
                    <a:pt x="65" y="9"/>
                    <a:pt x="65" y="9"/>
                  </a:cubicBezTo>
                  <a:cubicBezTo>
                    <a:pt x="67" y="7"/>
                    <a:pt x="67" y="7"/>
                    <a:pt x="67" y="7"/>
                  </a:cubicBezTo>
                  <a:cubicBezTo>
                    <a:pt x="65" y="0"/>
                    <a:pt x="65" y="0"/>
                    <a:pt x="65" y="0"/>
                  </a:cubicBezTo>
                  <a:cubicBezTo>
                    <a:pt x="58" y="0"/>
                    <a:pt x="58" y="0"/>
                    <a:pt x="58" y="0"/>
                  </a:cubicBezTo>
                  <a:cubicBezTo>
                    <a:pt x="56" y="7"/>
                    <a:pt x="56" y="7"/>
                    <a:pt x="56" y="7"/>
                  </a:cubicBezTo>
                  <a:cubicBezTo>
                    <a:pt x="58" y="9"/>
                    <a:pt x="58" y="9"/>
                    <a:pt x="58" y="9"/>
                  </a:cubicBezTo>
                  <a:cubicBezTo>
                    <a:pt x="56" y="42"/>
                    <a:pt x="56" y="42"/>
                    <a:pt x="56" y="42"/>
                  </a:cubicBezTo>
                  <a:cubicBezTo>
                    <a:pt x="45" y="18"/>
                    <a:pt x="45" y="18"/>
                    <a:pt x="45" y="18"/>
                  </a:cubicBezTo>
                  <a:cubicBezTo>
                    <a:pt x="49" y="11"/>
                    <a:pt x="49" y="11"/>
                    <a:pt x="49" y="11"/>
                  </a:cubicBezTo>
                  <a:cubicBezTo>
                    <a:pt x="40" y="7"/>
                    <a:pt x="40" y="7"/>
                    <a:pt x="40" y="7"/>
                  </a:cubicBezTo>
                  <a:cubicBezTo>
                    <a:pt x="47" y="1"/>
                    <a:pt x="47" y="1"/>
                    <a:pt x="47" y="1"/>
                  </a:cubicBezTo>
                  <a:cubicBezTo>
                    <a:pt x="47" y="0"/>
                    <a:pt x="47" y="0"/>
                    <a:pt x="47" y="0"/>
                  </a:cubicBezTo>
                  <a:cubicBezTo>
                    <a:pt x="45" y="1"/>
                    <a:pt x="42" y="1"/>
                    <a:pt x="39" y="1"/>
                  </a:cubicBezTo>
                  <a:cubicBezTo>
                    <a:pt x="39" y="1"/>
                    <a:pt x="39" y="1"/>
                    <a:pt x="38" y="1"/>
                  </a:cubicBezTo>
                  <a:cubicBezTo>
                    <a:pt x="36" y="2"/>
                    <a:pt x="33" y="3"/>
                    <a:pt x="31" y="5"/>
                  </a:cubicBezTo>
                  <a:cubicBezTo>
                    <a:pt x="3" y="35"/>
                    <a:pt x="3" y="35"/>
                    <a:pt x="3" y="35"/>
                  </a:cubicBezTo>
                  <a:cubicBezTo>
                    <a:pt x="3" y="36"/>
                    <a:pt x="3" y="36"/>
                    <a:pt x="3" y="36"/>
                  </a:cubicBezTo>
                  <a:cubicBezTo>
                    <a:pt x="3" y="36"/>
                    <a:pt x="3" y="36"/>
                    <a:pt x="3" y="36"/>
                  </a:cubicBezTo>
                  <a:cubicBezTo>
                    <a:pt x="0" y="60"/>
                    <a:pt x="2" y="42"/>
                    <a:pt x="1" y="48"/>
                  </a:cubicBezTo>
                  <a:cubicBezTo>
                    <a:pt x="1" y="48"/>
                    <a:pt x="1" y="48"/>
                    <a:pt x="1" y="48"/>
                  </a:cubicBezTo>
                  <a:cubicBezTo>
                    <a:pt x="1" y="48"/>
                    <a:pt x="1" y="48"/>
                    <a:pt x="1" y="48"/>
                  </a:cubicBezTo>
                  <a:cubicBezTo>
                    <a:pt x="2" y="48"/>
                    <a:pt x="2" y="48"/>
                    <a:pt x="2" y="48"/>
                  </a:cubicBezTo>
                  <a:cubicBezTo>
                    <a:pt x="2" y="49"/>
                    <a:pt x="2" y="49"/>
                    <a:pt x="2" y="49"/>
                  </a:cubicBezTo>
                  <a:cubicBezTo>
                    <a:pt x="2" y="50"/>
                    <a:pt x="2" y="50"/>
                    <a:pt x="2" y="50"/>
                  </a:cubicBezTo>
                  <a:cubicBezTo>
                    <a:pt x="4" y="52"/>
                    <a:pt x="4" y="52"/>
                    <a:pt x="4" y="52"/>
                  </a:cubicBezTo>
                  <a:cubicBezTo>
                    <a:pt x="6" y="57"/>
                    <a:pt x="6" y="57"/>
                    <a:pt x="6" y="57"/>
                  </a:cubicBezTo>
                  <a:cubicBezTo>
                    <a:pt x="11" y="66"/>
                    <a:pt x="11" y="66"/>
                    <a:pt x="11" y="66"/>
                  </a:cubicBezTo>
                  <a:cubicBezTo>
                    <a:pt x="20" y="85"/>
                    <a:pt x="20" y="85"/>
                    <a:pt x="20" y="85"/>
                  </a:cubicBezTo>
                  <a:cubicBezTo>
                    <a:pt x="24" y="82"/>
                    <a:pt x="29" y="80"/>
                    <a:pt x="33" y="78"/>
                  </a:cubicBezTo>
                  <a:cubicBezTo>
                    <a:pt x="33" y="82"/>
                    <a:pt x="33" y="86"/>
                    <a:pt x="33" y="90"/>
                  </a:cubicBezTo>
                  <a:cubicBezTo>
                    <a:pt x="33" y="90"/>
                    <a:pt x="33" y="90"/>
                    <a:pt x="33" y="90"/>
                  </a:cubicBezTo>
                  <a:cubicBezTo>
                    <a:pt x="33" y="90"/>
                    <a:pt x="34" y="90"/>
                    <a:pt x="35" y="90"/>
                  </a:cubicBezTo>
                  <a:cubicBezTo>
                    <a:pt x="37" y="171"/>
                    <a:pt x="37" y="171"/>
                    <a:pt x="37" y="171"/>
                  </a:cubicBezTo>
                  <a:cubicBezTo>
                    <a:pt x="60" y="171"/>
                    <a:pt x="60" y="171"/>
                    <a:pt x="60" y="171"/>
                  </a:cubicBezTo>
                  <a:cubicBezTo>
                    <a:pt x="61" y="161"/>
                    <a:pt x="61" y="148"/>
                    <a:pt x="61" y="134"/>
                  </a:cubicBezTo>
                  <a:cubicBezTo>
                    <a:pt x="58" y="127"/>
                    <a:pt x="56" y="118"/>
                    <a:pt x="56" y="110"/>
                  </a:cubicBezTo>
                  <a:cubicBezTo>
                    <a:pt x="56" y="74"/>
                    <a:pt x="84" y="44"/>
                    <a:pt x="120" y="42"/>
                  </a:cubicBezTo>
                  <a:close/>
                  <a:moveTo>
                    <a:pt x="89" y="33"/>
                  </a:moveTo>
                  <a:cubicBezTo>
                    <a:pt x="89" y="31"/>
                    <a:pt x="89" y="29"/>
                    <a:pt x="89" y="27"/>
                  </a:cubicBezTo>
                  <a:cubicBezTo>
                    <a:pt x="93" y="31"/>
                    <a:pt x="93" y="31"/>
                    <a:pt x="93" y="31"/>
                  </a:cubicBezTo>
                  <a:cubicBezTo>
                    <a:pt x="96" y="33"/>
                    <a:pt x="96" y="33"/>
                    <a:pt x="96" y="33"/>
                  </a:cubicBezTo>
                  <a:cubicBezTo>
                    <a:pt x="75" y="45"/>
                    <a:pt x="75" y="45"/>
                    <a:pt x="75" y="45"/>
                  </a:cubicBezTo>
                  <a:cubicBezTo>
                    <a:pt x="74" y="42"/>
                    <a:pt x="74" y="42"/>
                    <a:pt x="74" y="42"/>
                  </a:cubicBezTo>
                  <a:lnTo>
                    <a:pt x="89" y="33"/>
                  </a:lnTo>
                  <a:close/>
                  <a:moveTo>
                    <a:pt x="33" y="60"/>
                  </a:moveTo>
                  <a:cubicBezTo>
                    <a:pt x="30" y="55"/>
                    <a:pt x="30" y="55"/>
                    <a:pt x="30" y="55"/>
                  </a:cubicBezTo>
                  <a:cubicBezTo>
                    <a:pt x="25" y="46"/>
                    <a:pt x="25" y="46"/>
                    <a:pt x="25" y="46"/>
                  </a:cubicBezTo>
                  <a:cubicBezTo>
                    <a:pt x="24" y="44"/>
                    <a:pt x="24" y="44"/>
                    <a:pt x="24" y="44"/>
                  </a:cubicBezTo>
                  <a:cubicBezTo>
                    <a:pt x="34" y="31"/>
                    <a:pt x="34" y="31"/>
                    <a:pt x="34" y="31"/>
                  </a:cubicBezTo>
                  <a:cubicBezTo>
                    <a:pt x="34" y="41"/>
                    <a:pt x="33" y="50"/>
                    <a:pt x="33"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2" name="Freeform 304"/>
            <p:cNvSpPr>
              <a:spLocks/>
            </p:cNvSpPr>
            <p:nvPr/>
          </p:nvSpPr>
          <p:spPr bwMode="auto">
            <a:xfrm>
              <a:off x="2897909" y="4668827"/>
              <a:ext cx="60720" cy="74816"/>
            </a:xfrm>
            <a:custGeom>
              <a:avLst/>
              <a:gdLst>
                <a:gd name="T0" fmla="*/ 0 w 24"/>
                <a:gd name="T1" fmla="*/ 0 h 29"/>
                <a:gd name="T2" fmla="*/ 1 w 24"/>
                <a:gd name="T3" fmla="*/ 29 h 29"/>
                <a:gd name="T4" fmla="*/ 24 w 24"/>
                <a:gd name="T5" fmla="*/ 29 h 29"/>
                <a:gd name="T6" fmla="*/ 24 w 24"/>
                <a:gd name="T7" fmla="*/ 26 h 29"/>
                <a:gd name="T8" fmla="*/ 0 w 24"/>
                <a:gd name="T9" fmla="*/ 0 h 29"/>
              </a:gdLst>
              <a:ahLst/>
              <a:cxnLst>
                <a:cxn ang="0">
                  <a:pos x="T0" y="T1"/>
                </a:cxn>
                <a:cxn ang="0">
                  <a:pos x="T2" y="T3"/>
                </a:cxn>
                <a:cxn ang="0">
                  <a:pos x="T4" y="T5"/>
                </a:cxn>
                <a:cxn ang="0">
                  <a:pos x="T6" y="T7"/>
                </a:cxn>
                <a:cxn ang="0">
                  <a:pos x="T8" y="T9"/>
                </a:cxn>
              </a:cxnLst>
              <a:rect l="0" t="0" r="r" b="b"/>
              <a:pathLst>
                <a:path w="24" h="29">
                  <a:moveTo>
                    <a:pt x="0" y="0"/>
                  </a:moveTo>
                  <a:cubicBezTo>
                    <a:pt x="1" y="29"/>
                    <a:pt x="1" y="29"/>
                    <a:pt x="1" y="29"/>
                  </a:cubicBezTo>
                  <a:cubicBezTo>
                    <a:pt x="24" y="29"/>
                    <a:pt x="24" y="29"/>
                    <a:pt x="24" y="29"/>
                  </a:cubicBezTo>
                  <a:cubicBezTo>
                    <a:pt x="24" y="28"/>
                    <a:pt x="24" y="27"/>
                    <a:pt x="24" y="26"/>
                  </a:cubicBezTo>
                  <a:cubicBezTo>
                    <a:pt x="14" y="19"/>
                    <a:pt x="6" y="1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3" name="Freeform 305"/>
            <p:cNvSpPr>
              <a:spLocks/>
            </p:cNvSpPr>
            <p:nvPr/>
          </p:nvSpPr>
          <p:spPr bwMode="auto">
            <a:xfrm>
              <a:off x="3035614" y="4422694"/>
              <a:ext cx="54214" cy="41203"/>
            </a:xfrm>
            <a:custGeom>
              <a:avLst/>
              <a:gdLst>
                <a:gd name="T0" fmla="*/ 43 w 50"/>
                <a:gd name="T1" fmla="*/ 0 h 38"/>
                <a:gd name="T2" fmla="*/ 36 w 50"/>
                <a:gd name="T3" fmla="*/ 0 h 38"/>
                <a:gd name="T4" fmla="*/ 14 w 50"/>
                <a:gd name="T5" fmla="*/ 0 h 38"/>
                <a:gd name="T6" fmla="*/ 7 w 50"/>
                <a:gd name="T7" fmla="*/ 0 h 38"/>
                <a:gd name="T8" fmla="*/ 0 w 50"/>
                <a:gd name="T9" fmla="*/ 38 h 38"/>
                <a:gd name="T10" fmla="*/ 14 w 50"/>
                <a:gd name="T11" fmla="*/ 38 h 38"/>
                <a:gd name="T12" fmla="*/ 36 w 50"/>
                <a:gd name="T13" fmla="*/ 38 h 38"/>
                <a:gd name="T14" fmla="*/ 50 w 50"/>
                <a:gd name="T15" fmla="*/ 38 h 38"/>
                <a:gd name="T16" fmla="*/ 43 w 50"/>
                <a:gd name="T17" fmla="*/ 0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38">
                  <a:moveTo>
                    <a:pt x="43" y="0"/>
                  </a:moveTo>
                  <a:lnTo>
                    <a:pt x="36" y="0"/>
                  </a:lnTo>
                  <a:lnTo>
                    <a:pt x="14" y="0"/>
                  </a:lnTo>
                  <a:lnTo>
                    <a:pt x="7" y="0"/>
                  </a:lnTo>
                  <a:lnTo>
                    <a:pt x="0" y="38"/>
                  </a:lnTo>
                  <a:lnTo>
                    <a:pt x="14" y="38"/>
                  </a:lnTo>
                  <a:lnTo>
                    <a:pt x="36" y="38"/>
                  </a:lnTo>
                  <a:lnTo>
                    <a:pt x="50" y="38"/>
                  </a:lnTo>
                  <a:lnTo>
                    <a:pt x="4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4" name="Freeform 306"/>
            <p:cNvSpPr>
              <a:spLocks/>
            </p:cNvSpPr>
            <p:nvPr/>
          </p:nvSpPr>
          <p:spPr bwMode="auto">
            <a:xfrm>
              <a:off x="2964051" y="4430285"/>
              <a:ext cx="61805" cy="59636"/>
            </a:xfrm>
            <a:custGeom>
              <a:avLst/>
              <a:gdLst>
                <a:gd name="T0" fmla="*/ 33 w 57"/>
                <a:gd name="T1" fmla="*/ 0 h 55"/>
                <a:gd name="T2" fmla="*/ 26 w 57"/>
                <a:gd name="T3" fmla="*/ 5 h 55"/>
                <a:gd name="T4" fmla="*/ 7 w 57"/>
                <a:gd name="T5" fmla="*/ 14 h 55"/>
                <a:gd name="T6" fmla="*/ 0 w 57"/>
                <a:gd name="T7" fmla="*/ 19 h 55"/>
                <a:gd name="T8" fmla="*/ 14 w 57"/>
                <a:gd name="T9" fmla="*/ 55 h 55"/>
                <a:gd name="T10" fmla="*/ 28 w 57"/>
                <a:gd name="T11" fmla="*/ 47 h 55"/>
                <a:gd name="T12" fmla="*/ 45 w 57"/>
                <a:gd name="T13" fmla="*/ 38 h 55"/>
                <a:gd name="T14" fmla="*/ 57 w 57"/>
                <a:gd name="T15" fmla="*/ 31 h 55"/>
                <a:gd name="T16" fmla="*/ 33 w 57"/>
                <a:gd name="T1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33" y="0"/>
                  </a:moveTo>
                  <a:lnTo>
                    <a:pt x="26" y="5"/>
                  </a:lnTo>
                  <a:lnTo>
                    <a:pt x="7" y="14"/>
                  </a:lnTo>
                  <a:lnTo>
                    <a:pt x="0" y="19"/>
                  </a:lnTo>
                  <a:lnTo>
                    <a:pt x="14" y="55"/>
                  </a:lnTo>
                  <a:lnTo>
                    <a:pt x="28" y="47"/>
                  </a:lnTo>
                  <a:lnTo>
                    <a:pt x="45" y="38"/>
                  </a:lnTo>
                  <a:lnTo>
                    <a:pt x="57" y="31"/>
                  </a:lnTo>
                  <a:lnTo>
                    <a:pt x="3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5" name="Freeform 307"/>
            <p:cNvSpPr>
              <a:spLocks/>
            </p:cNvSpPr>
            <p:nvPr/>
          </p:nvSpPr>
          <p:spPr bwMode="auto">
            <a:xfrm>
              <a:off x="2909837" y="4479077"/>
              <a:ext cx="61805" cy="61805"/>
            </a:xfrm>
            <a:custGeom>
              <a:avLst/>
              <a:gdLst>
                <a:gd name="T0" fmla="*/ 19 w 57"/>
                <a:gd name="T1" fmla="*/ 0 h 57"/>
                <a:gd name="T2" fmla="*/ 15 w 57"/>
                <a:gd name="T3" fmla="*/ 7 h 57"/>
                <a:gd name="T4" fmla="*/ 5 w 57"/>
                <a:gd name="T5" fmla="*/ 26 h 57"/>
                <a:gd name="T6" fmla="*/ 0 w 57"/>
                <a:gd name="T7" fmla="*/ 33 h 57"/>
                <a:gd name="T8" fmla="*/ 31 w 57"/>
                <a:gd name="T9" fmla="*/ 57 h 57"/>
                <a:gd name="T10" fmla="*/ 38 w 57"/>
                <a:gd name="T11" fmla="*/ 45 h 57"/>
                <a:gd name="T12" fmla="*/ 50 w 57"/>
                <a:gd name="T13" fmla="*/ 26 h 57"/>
                <a:gd name="T14" fmla="*/ 57 w 57"/>
                <a:gd name="T15" fmla="*/ 14 h 57"/>
                <a:gd name="T16" fmla="*/ 19 w 57"/>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19" y="0"/>
                  </a:moveTo>
                  <a:lnTo>
                    <a:pt x="15" y="7"/>
                  </a:lnTo>
                  <a:lnTo>
                    <a:pt x="5" y="26"/>
                  </a:lnTo>
                  <a:lnTo>
                    <a:pt x="0" y="33"/>
                  </a:lnTo>
                  <a:lnTo>
                    <a:pt x="31" y="57"/>
                  </a:lnTo>
                  <a:lnTo>
                    <a:pt x="38" y="45"/>
                  </a:lnTo>
                  <a:lnTo>
                    <a:pt x="50" y="26"/>
                  </a:lnTo>
                  <a:lnTo>
                    <a:pt x="57" y="14"/>
                  </a:lnTo>
                  <a:lnTo>
                    <a:pt x="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6" name="Freeform 308"/>
            <p:cNvSpPr>
              <a:spLocks/>
            </p:cNvSpPr>
            <p:nvPr/>
          </p:nvSpPr>
          <p:spPr bwMode="auto">
            <a:xfrm>
              <a:off x="2897909" y="4550640"/>
              <a:ext cx="40119" cy="52046"/>
            </a:xfrm>
            <a:custGeom>
              <a:avLst/>
              <a:gdLst>
                <a:gd name="T0" fmla="*/ 0 w 37"/>
                <a:gd name="T1" fmla="*/ 5 h 48"/>
                <a:gd name="T2" fmla="*/ 0 w 37"/>
                <a:gd name="T3" fmla="*/ 14 h 48"/>
                <a:gd name="T4" fmla="*/ 0 w 37"/>
                <a:gd name="T5" fmla="*/ 33 h 48"/>
                <a:gd name="T6" fmla="*/ 0 w 37"/>
                <a:gd name="T7" fmla="*/ 43 h 48"/>
                <a:gd name="T8" fmla="*/ 37 w 37"/>
                <a:gd name="T9" fmla="*/ 48 h 48"/>
                <a:gd name="T10" fmla="*/ 37 w 37"/>
                <a:gd name="T11" fmla="*/ 33 h 48"/>
                <a:gd name="T12" fmla="*/ 37 w 37"/>
                <a:gd name="T13" fmla="*/ 14 h 48"/>
                <a:gd name="T14" fmla="*/ 37 w 37"/>
                <a:gd name="T15" fmla="*/ 0 h 48"/>
                <a:gd name="T16" fmla="*/ 0 w 37"/>
                <a:gd name="T17" fmla="*/ 5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48">
                  <a:moveTo>
                    <a:pt x="0" y="5"/>
                  </a:moveTo>
                  <a:lnTo>
                    <a:pt x="0" y="14"/>
                  </a:lnTo>
                  <a:lnTo>
                    <a:pt x="0" y="33"/>
                  </a:lnTo>
                  <a:lnTo>
                    <a:pt x="0" y="43"/>
                  </a:lnTo>
                  <a:lnTo>
                    <a:pt x="37" y="48"/>
                  </a:lnTo>
                  <a:lnTo>
                    <a:pt x="37" y="33"/>
                  </a:lnTo>
                  <a:lnTo>
                    <a:pt x="37" y="14"/>
                  </a:lnTo>
                  <a:lnTo>
                    <a:pt x="37"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7" name="Freeform 309"/>
            <p:cNvSpPr>
              <a:spLocks/>
            </p:cNvSpPr>
            <p:nvPr/>
          </p:nvSpPr>
          <p:spPr bwMode="auto">
            <a:xfrm>
              <a:off x="2905500" y="4612444"/>
              <a:ext cx="58551" cy="61805"/>
            </a:xfrm>
            <a:custGeom>
              <a:avLst/>
              <a:gdLst>
                <a:gd name="T0" fmla="*/ 0 w 54"/>
                <a:gd name="T1" fmla="*/ 26 h 57"/>
                <a:gd name="T2" fmla="*/ 4 w 54"/>
                <a:gd name="T3" fmla="*/ 33 h 57"/>
                <a:gd name="T4" fmla="*/ 14 w 54"/>
                <a:gd name="T5" fmla="*/ 50 h 57"/>
                <a:gd name="T6" fmla="*/ 19 w 54"/>
                <a:gd name="T7" fmla="*/ 57 h 57"/>
                <a:gd name="T8" fmla="*/ 54 w 54"/>
                <a:gd name="T9" fmla="*/ 43 h 57"/>
                <a:gd name="T10" fmla="*/ 47 w 54"/>
                <a:gd name="T11" fmla="*/ 31 h 57"/>
                <a:gd name="T12" fmla="*/ 37 w 54"/>
                <a:gd name="T13" fmla="*/ 14 h 57"/>
                <a:gd name="T14" fmla="*/ 30 w 54"/>
                <a:gd name="T15" fmla="*/ 0 h 57"/>
                <a:gd name="T16" fmla="*/ 0 w 54"/>
                <a:gd name="T17" fmla="*/ 26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7">
                  <a:moveTo>
                    <a:pt x="0" y="26"/>
                  </a:moveTo>
                  <a:lnTo>
                    <a:pt x="4" y="33"/>
                  </a:lnTo>
                  <a:lnTo>
                    <a:pt x="14" y="50"/>
                  </a:lnTo>
                  <a:lnTo>
                    <a:pt x="19" y="57"/>
                  </a:lnTo>
                  <a:lnTo>
                    <a:pt x="54" y="43"/>
                  </a:lnTo>
                  <a:lnTo>
                    <a:pt x="47" y="31"/>
                  </a:lnTo>
                  <a:lnTo>
                    <a:pt x="37" y="14"/>
                  </a:lnTo>
                  <a:lnTo>
                    <a:pt x="30" y="0"/>
                  </a:lnTo>
                  <a:lnTo>
                    <a:pt x="0"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8" name="Freeform 310"/>
            <p:cNvSpPr>
              <a:spLocks/>
            </p:cNvSpPr>
            <p:nvPr/>
          </p:nvSpPr>
          <p:spPr bwMode="auto">
            <a:xfrm>
              <a:off x="2954292" y="4668827"/>
              <a:ext cx="60720" cy="58551"/>
            </a:xfrm>
            <a:custGeom>
              <a:avLst/>
              <a:gdLst>
                <a:gd name="T0" fmla="*/ 0 w 56"/>
                <a:gd name="T1" fmla="*/ 35 h 54"/>
                <a:gd name="T2" fmla="*/ 7 w 56"/>
                <a:gd name="T3" fmla="*/ 40 h 54"/>
                <a:gd name="T4" fmla="*/ 26 w 56"/>
                <a:gd name="T5" fmla="*/ 50 h 54"/>
                <a:gd name="T6" fmla="*/ 30 w 56"/>
                <a:gd name="T7" fmla="*/ 54 h 54"/>
                <a:gd name="T8" fmla="*/ 56 w 56"/>
                <a:gd name="T9" fmla="*/ 24 h 54"/>
                <a:gd name="T10" fmla="*/ 45 w 56"/>
                <a:gd name="T11" fmla="*/ 17 h 54"/>
                <a:gd name="T12" fmla="*/ 26 w 56"/>
                <a:gd name="T13" fmla="*/ 7 h 54"/>
                <a:gd name="T14" fmla="*/ 14 w 56"/>
                <a:gd name="T15" fmla="*/ 0 h 54"/>
                <a:gd name="T16" fmla="*/ 0 w 56"/>
                <a:gd name="T17" fmla="*/ 35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0" y="35"/>
                  </a:moveTo>
                  <a:lnTo>
                    <a:pt x="7" y="40"/>
                  </a:lnTo>
                  <a:lnTo>
                    <a:pt x="26" y="50"/>
                  </a:lnTo>
                  <a:lnTo>
                    <a:pt x="30" y="54"/>
                  </a:lnTo>
                  <a:lnTo>
                    <a:pt x="56" y="24"/>
                  </a:lnTo>
                  <a:lnTo>
                    <a:pt x="45" y="17"/>
                  </a:lnTo>
                  <a:lnTo>
                    <a:pt x="26" y="7"/>
                  </a:lnTo>
                  <a:lnTo>
                    <a:pt x="14" y="0"/>
                  </a:lnTo>
                  <a:lnTo>
                    <a:pt x="0" y="3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39" name="Freeform 311"/>
            <p:cNvSpPr>
              <a:spLocks/>
            </p:cNvSpPr>
            <p:nvPr/>
          </p:nvSpPr>
          <p:spPr bwMode="auto">
            <a:xfrm>
              <a:off x="3022602" y="4699187"/>
              <a:ext cx="54214" cy="44456"/>
            </a:xfrm>
            <a:custGeom>
              <a:avLst/>
              <a:gdLst>
                <a:gd name="T0" fmla="*/ 8 w 50"/>
                <a:gd name="T1" fmla="*/ 41 h 41"/>
                <a:gd name="T2" fmla="*/ 15 w 50"/>
                <a:gd name="T3" fmla="*/ 41 h 41"/>
                <a:gd name="T4" fmla="*/ 36 w 50"/>
                <a:gd name="T5" fmla="*/ 41 h 41"/>
                <a:gd name="T6" fmla="*/ 43 w 50"/>
                <a:gd name="T7" fmla="*/ 41 h 41"/>
                <a:gd name="T8" fmla="*/ 50 w 50"/>
                <a:gd name="T9" fmla="*/ 0 h 41"/>
                <a:gd name="T10" fmla="*/ 36 w 50"/>
                <a:gd name="T11" fmla="*/ 0 h 41"/>
                <a:gd name="T12" fmla="*/ 15 w 50"/>
                <a:gd name="T13" fmla="*/ 0 h 41"/>
                <a:gd name="T14" fmla="*/ 0 w 50"/>
                <a:gd name="T15" fmla="*/ 0 h 41"/>
                <a:gd name="T16" fmla="*/ 8 w 50"/>
                <a:gd name="T17" fmla="*/ 41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0" h="41">
                  <a:moveTo>
                    <a:pt x="8" y="41"/>
                  </a:moveTo>
                  <a:lnTo>
                    <a:pt x="15" y="41"/>
                  </a:lnTo>
                  <a:lnTo>
                    <a:pt x="36" y="41"/>
                  </a:lnTo>
                  <a:lnTo>
                    <a:pt x="43" y="41"/>
                  </a:lnTo>
                  <a:lnTo>
                    <a:pt x="50" y="0"/>
                  </a:lnTo>
                  <a:lnTo>
                    <a:pt x="36" y="0"/>
                  </a:lnTo>
                  <a:lnTo>
                    <a:pt x="15" y="0"/>
                  </a:lnTo>
                  <a:lnTo>
                    <a:pt x="0" y="0"/>
                  </a:lnTo>
                  <a:lnTo>
                    <a:pt x="8"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0" name="Freeform 312"/>
            <p:cNvSpPr>
              <a:spLocks/>
            </p:cNvSpPr>
            <p:nvPr/>
          </p:nvSpPr>
          <p:spPr bwMode="auto">
            <a:xfrm>
              <a:off x="3087659" y="4674248"/>
              <a:ext cx="60720" cy="58551"/>
            </a:xfrm>
            <a:custGeom>
              <a:avLst/>
              <a:gdLst>
                <a:gd name="T0" fmla="*/ 26 w 56"/>
                <a:gd name="T1" fmla="*/ 54 h 54"/>
                <a:gd name="T2" fmla="*/ 30 w 56"/>
                <a:gd name="T3" fmla="*/ 52 h 54"/>
                <a:gd name="T4" fmla="*/ 49 w 56"/>
                <a:gd name="T5" fmla="*/ 40 h 54"/>
                <a:gd name="T6" fmla="*/ 56 w 56"/>
                <a:gd name="T7" fmla="*/ 38 h 54"/>
                <a:gd name="T8" fmla="*/ 42 w 56"/>
                <a:gd name="T9" fmla="*/ 0 h 54"/>
                <a:gd name="T10" fmla="*/ 30 w 56"/>
                <a:gd name="T11" fmla="*/ 7 h 54"/>
                <a:gd name="T12" fmla="*/ 11 w 56"/>
                <a:gd name="T13" fmla="*/ 19 h 54"/>
                <a:gd name="T14" fmla="*/ 0 w 56"/>
                <a:gd name="T15" fmla="*/ 26 h 54"/>
                <a:gd name="T16" fmla="*/ 26 w 56"/>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54">
                  <a:moveTo>
                    <a:pt x="26" y="54"/>
                  </a:moveTo>
                  <a:lnTo>
                    <a:pt x="30" y="52"/>
                  </a:lnTo>
                  <a:lnTo>
                    <a:pt x="49" y="40"/>
                  </a:lnTo>
                  <a:lnTo>
                    <a:pt x="56" y="38"/>
                  </a:lnTo>
                  <a:lnTo>
                    <a:pt x="42" y="0"/>
                  </a:lnTo>
                  <a:lnTo>
                    <a:pt x="30" y="7"/>
                  </a:lnTo>
                  <a:lnTo>
                    <a:pt x="11" y="19"/>
                  </a:lnTo>
                  <a:lnTo>
                    <a:pt x="0" y="26"/>
                  </a:lnTo>
                  <a:lnTo>
                    <a:pt x="2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1" name="Freeform 313"/>
            <p:cNvSpPr>
              <a:spLocks/>
            </p:cNvSpPr>
            <p:nvPr/>
          </p:nvSpPr>
          <p:spPr bwMode="auto">
            <a:xfrm>
              <a:off x="3144042" y="4625456"/>
              <a:ext cx="58551" cy="58551"/>
            </a:xfrm>
            <a:custGeom>
              <a:avLst/>
              <a:gdLst>
                <a:gd name="T0" fmla="*/ 35 w 54"/>
                <a:gd name="T1" fmla="*/ 54 h 54"/>
                <a:gd name="T2" fmla="*/ 40 w 54"/>
                <a:gd name="T3" fmla="*/ 47 h 54"/>
                <a:gd name="T4" fmla="*/ 49 w 54"/>
                <a:gd name="T5" fmla="*/ 31 h 54"/>
                <a:gd name="T6" fmla="*/ 54 w 54"/>
                <a:gd name="T7" fmla="*/ 23 h 54"/>
                <a:gd name="T8" fmla="*/ 23 w 54"/>
                <a:gd name="T9" fmla="*/ 0 h 54"/>
                <a:gd name="T10" fmla="*/ 16 w 54"/>
                <a:gd name="T11" fmla="*/ 12 h 54"/>
                <a:gd name="T12" fmla="*/ 7 w 54"/>
                <a:gd name="T13" fmla="*/ 28 h 54"/>
                <a:gd name="T14" fmla="*/ 0 w 54"/>
                <a:gd name="T15" fmla="*/ 40 h 54"/>
                <a:gd name="T16" fmla="*/ 35 w 54"/>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54">
                  <a:moveTo>
                    <a:pt x="35" y="54"/>
                  </a:moveTo>
                  <a:lnTo>
                    <a:pt x="40" y="47"/>
                  </a:lnTo>
                  <a:lnTo>
                    <a:pt x="49" y="31"/>
                  </a:lnTo>
                  <a:lnTo>
                    <a:pt x="54" y="23"/>
                  </a:lnTo>
                  <a:lnTo>
                    <a:pt x="23" y="0"/>
                  </a:lnTo>
                  <a:lnTo>
                    <a:pt x="16" y="12"/>
                  </a:lnTo>
                  <a:lnTo>
                    <a:pt x="7" y="28"/>
                  </a:lnTo>
                  <a:lnTo>
                    <a:pt x="0" y="40"/>
                  </a:lnTo>
                  <a:lnTo>
                    <a:pt x="35"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2" name="Freeform 314"/>
            <p:cNvSpPr>
              <a:spLocks/>
            </p:cNvSpPr>
            <p:nvPr/>
          </p:nvSpPr>
          <p:spPr bwMode="auto">
            <a:xfrm>
              <a:off x="3174402" y="4563651"/>
              <a:ext cx="43371" cy="50962"/>
            </a:xfrm>
            <a:custGeom>
              <a:avLst/>
              <a:gdLst>
                <a:gd name="T0" fmla="*/ 40 w 40"/>
                <a:gd name="T1" fmla="*/ 43 h 47"/>
                <a:gd name="T2" fmla="*/ 40 w 40"/>
                <a:gd name="T3" fmla="*/ 33 h 47"/>
                <a:gd name="T4" fmla="*/ 40 w 40"/>
                <a:gd name="T5" fmla="*/ 14 h 47"/>
                <a:gd name="T6" fmla="*/ 40 w 40"/>
                <a:gd name="T7" fmla="*/ 5 h 47"/>
                <a:gd name="T8" fmla="*/ 0 w 40"/>
                <a:gd name="T9" fmla="*/ 0 h 47"/>
                <a:gd name="T10" fmla="*/ 0 w 40"/>
                <a:gd name="T11" fmla="*/ 14 h 47"/>
                <a:gd name="T12" fmla="*/ 0 w 40"/>
                <a:gd name="T13" fmla="*/ 33 h 47"/>
                <a:gd name="T14" fmla="*/ 0 w 40"/>
                <a:gd name="T15" fmla="*/ 47 h 47"/>
                <a:gd name="T16" fmla="*/ 40 w 40"/>
                <a:gd name="T17" fmla="*/ 43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7">
                  <a:moveTo>
                    <a:pt x="40" y="43"/>
                  </a:moveTo>
                  <a:lnTo>
                    <a:pt x="40" y="33"/>
                  </a:lnTo>
                  <a:lnTo>
                    <a:pt x="40" y="14"/>
                  </a:lnTo>
                  <a:lnTo>
                    <a:pt x="40" y="5"/>
                  </a:lnTo>
                  <a:lnTo>
                    <a:pt x="0" y="0"/>
                  </a:lnTo>
                  <a:lnTo>
                    <a:pt x="0" y="14"/>
                  </a:lnTo>
                  <a:lnTo>
                    <a:pt x="0" y="33"/>
                  </a:lnTo>
                  <a:lnTo>
                    <a:pt x="0" y="47"/>
                  </a:lnTo>
                  <a:lnTo>
                    <a:pt x="4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3" name="Freeform 315"/>
            <p:cNvSpPr>
              <a:spLocks/>
            </p:cNvSpPr>
            <p:nvPr/>
          </p:nvSpPr>
          <p:spPr bwMode="auto">
            <a:xfrm>
              <a:off x="3148379" y="4492088"/>
              <a:ext cx="59636" cy="58551"/>
            </a:xfrm>
            <a:custGeom>
              <a:avLst/>
              <a:gdLst>
                <a:gd name="T0" fmla="*/ 55 w 55"/>
                <a:gd name="T1" fmla="*/ 31 h 54"/>
                <a:gd name="T2" fmla="*/ 52 w 55"/>
                <a:gd name="T3" fmla="*/ 24 h 54"/>
                <a:gd name="T4" fmla="*/ 40 w 55"/>
                <a:gd name="T5" fmla="*/ 7 h 54"/>
                <a:gd name="T6" fmla="*/ 38 w 55"/>
                <a:gd name="T7" fmla="*/ 0 h 54"/>
                <a:gd name="T8" fmla="*/ 0 w 55"/>
                <a:gd name="T9" fmla="*/ 14 h 54"/>
                <a:gd name="T10" fmla="*/ 7 w 55"/>
                <a:gd name="T11" fmla="*/ 26 h 54"/>
                <a:gd name="T12" fmla="*/ 17 w 55"/>
                <a:gd name="T13" fmla="*/ 42 h 54"/>
                <a:gd name="T14" fmla="*/ 24 w 55"/>
                <a:gd name="T15" fmla="*/ 54 h 54"/>
                <a:gd name="T16" fmla="*/ 55 w 55"/>
                <a:gd name="T17" fmla="*/ 3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5" h="54">
                  <a:moveTo>
                    <a:pt x="55" y="31"/>
                  </a:moveTo>
                  <a:lnTo>
                    <a:pt x="52" y="24"/>
                  </a:lnTo>
                  <a:lnTo>
                    <a:pt x="40" y="7"/>
                  </a:lnTo>
                  <a:lnTo>
                    <a:pt x="38" y="0"/>
                  </a:lnTo>
                  <a:lnTo>
                    <a:pt x="0" y="14"/>
                  </a:lnTo>
                  <a:lnTo>
                    <a:pt x="7" y="26"/>
                  </a:lnTo>
                  <a:lnTo>
                    <a:pt x="17" y="42"/>
                  </a:lnTo>
                  <a:lnTo>
                    <a:pt x="24" y="54"/>
                  </a:lnTo>
                  <a:lnTo>
                    <a:pt x="55"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4" name="Freeform 316"/>
            <p:cNvSpPr>
              <a:spLocks/>
            </p:cNvSpPr>
            <p:nvPr/>
          </p:nvSpPr>
          <p:spPr bwMode="auto">
            <a:xfrm>
              <a:off x="3097418" y="4437874"/>
              <a:ext cx="61805" cy="59636"/>
            </a:xfrm>
            <a:custGeom>
              <a:avLst/>
              <a:gdLst>
                <a:gd name="T0" fmla="*/ 57 w 57"/>
                <a:gd name="T1" fmla="*/ 17 h 55"/>
                <a:gd name="T2" fmla="*/ 50 w 57"/>
                <a:gd name="T3" fmla="*/ 14 h 55"/>
                <a:gd name="T4" fmla="*/ 33 w 57"/>
                <a:gd name="T5" fmla="*/ 3 h 55"/>
                <a:gd name="T6" fmla="*/ 26 w 57"/>
                <a:gd name="T7" fmla="*/ 0 h 55"/>
                <a:gd name="T8" fmla="*/ 0 w 57"/>
                <a:gd name="T9" fmla="*/ 31 h 55"/>
                <a:gd name="T10" fmla="*/ 14 w 57"/>
                <a:gd name="T11" fmla="*/ 38 h 55"/>
                <a:gd name="T12" fmla="*/ 31 w 57"/>
                <a:gd name="T13" fmla="*/ 48 h 55"/>
                <a:gd name="T14" fmla="*/ 43 w 57"/>
                <a:gd name="T15" fmla="*/ 55 h 55"/>
                <a:gd name="T16" fmla="*/ 57 w 57"/>
                <a:gd name="T17" fmla="*/ 17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5">
                  <a:moveTo>
                    <a:pt x="57" y="17"/>
                  </a:moveTo>
                  <a:lnTo>
                    <a:pt x="50" y="14"/>
                  </a:lnTo>
                  <a:lnTo>
                    <a:pt x="33" y="3"/>
                  </a:lnTo>
                  <a:lnTo>
                    <a:pt x="26" y="0"/>
                  </a:lnTo>
                  <a:lnTo>
                    <a:pt x="0" y="31"/>
                  </a:lnTo>
                  <a:lnTo>
                    <a:pt x="14" y="38"/>
                  </a:lnTo>
                  <a:lnTo>
                    <a:pt x="31" y="48"/>
                  </a:lnTo>
                  <a:lnTo>
                    <a:pt x="43" y="55"/>
                  </a:lnTo>
                  <a:lnTo>
                    <a:pt x="57"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5" name="Freeform 317"/>
            <p:cNvSpPr>
              <a:spLocks noEditPoints="1"/>
            </p:cNvSpPr>
            <p:nvPr/>
          </p:nvSpPr>
          <p:spPr bwMode="auto">
            <a:xfrm>
              <a:off x="2926101" y="4448717"/>
              <a:ext cx="263481" cy="266734"/>
            </a:xfrm>
            <a:custGeom>
              <a:avLst/>
              <a:gdLst>
                <a:gd name="T0" fmla="*/ 51 w 103"/>
                <a:gd name="T1" fmla="*/ 104 h 104"/>
                <a:gd name="T2" fmla="*/ 0 w 103"/>
                <a:gd name="T3" fmla="*/ 52 h 104"/>
                <a:gd name="T4" fmla="*/ 51 w 103"/>
                <a:gd name="T5" fmla="*/ 0 h 104"/>
                <a:gd name="T6" fmla="*/ 103 w 103"/>
                <a:gd name="T7" fmla="*/ 52 h 104"/>
                <a:gd name="T8" fmla="*/ 51 w 103"/>
                <a:gd name="T9" fmla="*/ 104 h 104"/>
                <a:gd name="T10" fmla="*/ 51 w 103"/>
                <a:gd name="T11" fmla="*/ 16 h 104"/>
                <a:gd name="T12" fmla="*/ 15 w 103"/>
                <a:gd name="T13" fmla="*/ 52 h 104"/>
                <a:gd name="T14" fmla="*/ 51 w 103"/>
                <a:gd name="T15" fmla="*/ 89 h 104"/>
                <a:gd name="T16" fmla="*/ 87 w 103"/>
                <a:gd name="T17" fmla="*/ 52 h 104"/>
                <a:gd name="T18" fmla="*/ 51 w 103"/>
                <a:gd name="T19" fmla="*/ 16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04">
                  <a:moveTo>
                    <a:pt x="51" y="104"/>
                  </a:moveTo>
                  <a:cubicBezTo>
                    <a:pt x="23" y="104"/>
                    <a:pt x="0" y="81"/>
                    <a:pt x="0" y="52"/>
                  </a:cubicBezTo>
                  <a:cubicBezTo>
                    <a:pt x="0" y="24"/>
                    <a:pt x="23" y="0"/>
                    <a:pt x="51" y="0"/>
                  </a:cubicBezTo>
                  <a:cubicBezTo>
                    <a:pt x="80" y="0"/>
                    <a:pt x="103" y="24"/>
                    <a:pt x="103" y="52"/>
                  </a:cubicBezTo>
                  <a:cubicBezTo>
                    <a:pt x="103" y="81"/>
                    <a:pt x="80" y="104"/>
                    <a:pt x="51" y="104"/>
                  </a:cubicBezTo>
                  <a:close/>
                  <a:moveTo>
                    <a:pt x="51" y="16"/>
                  </a:moveTo>
                  <a:cubicBezTo>
                    <a:pt x="31" y="16"/>
                    <a:pt x="15" y="32"/>
                    <a:pt x="15" y="52"/>
                  </a:cubicBezTo>
                  <a:cubicBezTo>
                    <a:pt x="15" y="73"/>
                    <a:pt x="31" y="89"/>
                    <a:pt x="51" y="89"/>
                  </a:cubicBezTo>
                  <a:cubicBezTo>
                    <a:pt x="71" y="89"/>
                    <a:pt x="87" y="73"/>
                    <a:pt x="87" y="52"/>
                  </a:cubicBezTo>
                  <a:cubicBezTo>
                    <a:pt x="87" y="32"/>
                    <a:pt x="71" y="16"/>
                    <a:pt x="51"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6" name="Oval 318"/>
            <p:cNvSpPr>
              <a:spLocks noChangeArrowheads="1"/>
            </p:cNvSpPr>
            <p:nvPr/>
          </p:nvSpPr>
          <p:spPr bwMode="auto">
            <a:xfrm>
              <a:off x="2999832" y="4525702"/>
              <a:ext cx="112766" cy="1127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47" name="组合 246"/>
          <p:cNvGrpSpPr/>
          <p:nvPr/>
        </p:nvGrpSpPr>
        <p:grpSpPr>
          <a:xfrm>
            <a:off x="5434705" y="1507984"/>
            <a:ext cx="321893" cy="219277"/>
            <a:chOff x="4895160" y="4287159"/>
            <a:chExt cx="571418" cy="389258"/>
          </a:xfrm>
          <a:solidFill>
            <a:schemeClr val="bg1"/>
          </a:solidFill>
        </p:grpSpPr>
        <p:sp>
          <p:nvSpPr>
            <p:cNvPr id="248" name="Freeform 327"/>
            <p:cNvSpPr>
              <a:spLocks noEditPoints="1"/>
            </p:cNvSpPr>
            <p:nvPr/>
          </p:nvSpPr>
          <p:spPr bwMode="auto">
            <a:xfrm>
              <a:off x="4895160" y="4287159"/>
              <a:ext cx="438051" cy="389258"/>
            </a:xfrm>
            <a:custGeom>
              <a:avLst/>
              <a:gdLst>
                <a:gd name="T0" fmla="*/ 166 w 171"/>
                <a:gd name="T1" fmla="*/ 0 h 152"/>
                <a:gd name="T2" fmla="*/ 5 w 171"/>
                <a:gd name="T3" fmla="*/ 0 h 152"/>
                <a:gd name="T4" fmla="*/ 0 w 171"/>
                <a:gd name="T5" fmla="*/ 5 h 152"/>
                <a:gd name="T6" fmla="*/ 0 w 171"/>
                <a:gd name="T7" fmla="*/ 146 h 152"/>
                <a:gd name="T8" fmla="*/ 5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4 w 171"/>
                <a:gd name="T25" fmla="*/ 19 h 152"/>
                <a:gd name="T26" fmla="*/ 132 w 171"/>
                <a:gd name="T27" fmla="*/ 12 h 152"/>
                <a:gd name="T28" fmla="*/ 110 w 171"/>
                <a:gd name="T29" fmla="*/ 12 h 152"/>
                <a:gd name="T30" fmla="*/ 118 w 171"/>
                <a:gd name="T31" fmla="*/ 19 h 152"/>
                <a:gd name="T32" fmla="*/ 110 w 171"/>
                <a:gd name="T33" fmla="*/ 26 h 152"/>
                <a:gd name="T34" fmla="*/ 103 w 171"/>
                <a:gd name="T35" fmla="*/ 19 h 152"/>
                <a:gd name="T36" fmla="*/ 110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5" y="0"/>
                    <a:pt x="5" y="0"/>
                    <a:pt x="5" y="0"/>
                  </a:cubicBezTo>
                  <a:cubicBezTo>
                    <a:pt x="2" y="0"/>
                    <a:pt x="0" y="2"/>
                    <a:pt x="0" y="5"/>
                  </a:cubicBezTo>
                  <a:cubicBezTo>
                    <a:pt x="0" y="146"/>
                    <a:pt x="0" y="146"/>
                    <a:pt x="0" y="146"/>
                  </a:cubicBezTo>
                  <a:cubicBezTo>
                    <a:pt x="0" y="149"/>
                    <a:pt x="2" y="152"/>
                    <a:pt x="5"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4" y="23"/>
                    <a:pt x="124" y="19"/>
                  </a:cubicBezTo>
                  <a:cubicBezTo>
                    <a:pt x="124" y="15"/>
                    <a:pt x="128" y="12"/>
                    <a:pt x="132" y="12"/>
                  </a:cubicBezTo>
                  <a:close/>
                  <a:moveTo>
                    <a:pt x="110" y="12"/>
                  </a:moveTo>
                  <a:cubicBezTo>
                    <a:pt x="114" y="12"/>
                    <a:pt x="118" y="15"/>
                    <a:pt x="118" y="19"/>
                  </a:cubicBezTo>
                  <a:cubicBezTo>
                    <a:pt x="118" y="23"/>
                    <a:pt x="114" y="26"/>
                    <a:pt x="110" y="26"/>
                  </a:cubicBezTo>
                  <a:cubicBezTo>
                    <a:pt x="106" y="26"/>
                    <a:pt x="103" y="23"/>
                    <a:pt x="103" y="19"/>
                  </a:cubicBezTo>
                  <a:cubicBezTo>
                    <a:pt x="103" y="15"/>
                    <a:pt x="106" y="12"/>
                    <a:pt x="110"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49" name="Rectangle 328"/>
            <p:cNvSpPr>
              <a:spLocks noChangeArrowheads="1"/>
            </p:cNvSpPr>
            <p:nvPr/>
          </p:nvSpPr>
          <p:spPr bwMode="auto">
            <a:xfrm>
              <a:off x="4953712" y="4417273"/>
              <a:ext cx="315527" cy="5963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0" name="Rectangle 329"/>
            <p:cNvSpPr>
              <a:spLocks noChangeArrowheads="1"/>
            </p:cNvSpPr>
            <p:nvPr/>
          </p:nvSpPr>
          <p:spPr bwMode="auto">
            <a:xfrm>
              <a:off x="4953712" y="4501847"/>
              <a:ext cx="99754" cy="10517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1" name="Rectangle 330"/>
            <p:cNvSpPr>
              <a:spLocks noChangeArrowheads="1"/>
            </p:cNvSpPr>
            <p:nvPr/>
          </p:nvSpPr>
          <p:spPr bwMode="auto">
            <a:xfrm>
              <a:off x="5071899" y="4505100"/>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2" name="Rectangle 331"/>
            <p:cNvSpPr>
              <a:spLocks noChangeArrowheads="1"/>
            </p:cNvSpPr>
            <p:nvPr/>
          </p:nvSpPr>
          <p:spPr bwMode="auto">
            <a:xfrm>
              <a:off x="5071899" y="4548471"/>
              <a:ext cx="107344" cy="130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3" name="Rectangle 332"/>
            <p:cNvSpPr>
              <a:spLocks noChangeArrowheads="1"/>
            </p:cNvSpPr>
            <p:nvPr/>
          </p:nvSpPr>
          <p:spPr bwMode="auto">
            <a:xfrm>
              <a:off x="5071899" y="4589674"/>
              <a:ext cx="107344" cy="151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4" name="Freeform 333"/>
            <p:cNvSpPr>
              <a:spLocks/>
            </p:cNvSpPr>
            <p:nvPr/>
          </p:nvSpPr>
          <p:spPr bwMode="auto">
            <a:xfrm>
              <a:off x="5225867" y="4569073"/>
              <a:ext cx="40119" cy="41203"/>
            </a:xfrm>
            <a:custGeom>
              <a:avLst/>
              <a:gdLst>
                <a:gd name="T0" fmla="*/ 11 w 37"/>
                <a:gd name="T1" fmla="*/ 0 h 38"/>
                <a:gd name="T2" fmla="*/ 11 w 37"/>
                <a:gd name="T3" fmla="*/ 2 h 38"/>
                <a:gd name="T4" fmla="*/ 0 w 37"/>
                <a:gd name="T5" fmla="*/ 38 h 38"/>
                <a:gd name="T6" fmla="*/ 35 w 37"/>
                <a:gd name="T7" fmla="*/ 26 h 38"/>
                <a:gd name="T8" fmla="*/ 37 w 37"/>
                <a:gd name="T9" fmla="*/ 26 h 38"/>
                <a:gd name="T10" fmla="*/ 11 w 37"/>
                <a:gd name="T11" fmla="*/ 0 h 38"/>
              </a:gdLst>
              <a:ahLst/>
              <a:cxnLst>
                <a:cxn ang="0">
                  <a:pos x="T0" y="T1"/>
                </a:cxn>
                <a:cxn ang="0">
                  <a:pos x="T2" y="T3"/>
                </a:cxn>
                <a:cxn ang="0">
                  <a:pos x="T4" y="T5"/>
                </a:cxn>
                <a:cxn ang="0">
                  <a:pos x="T6" y="T7"/>
                </a:cxn>
                <a:cxn ang="0">
                  <a:pos x="T8" y="T9"/>
                </a:cxn>
                <a:cxn ang="0">
                  <a:pos x="T10" y="T11"/>
                </a:cxn>
              </a:cxnLst>
              <a:rect l="0" t="0" r="r" b="b"/>
              <a:pathLst>
                <a:path w="37" h="38">
                  <a:moveTo>
                    <a:pt x="11" y="0"/>
                  </a:moveTo>
                  <a:lnTo>
                    <a:pt x="11" y="2"/>
                  </a:lnTo>
                  <a:lnTo>
                    <a:pt x="0" y="38"/>
                  </a:lnTo>
                  <a:lnTo>
                    <a:pt x="35" y="26"/>
                  </a:lnTo>
                  <a:lnTo>
                    <a:pt x="37" y="26"/>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5" name="Freeform 334"/>
            <p:cNvSpPr>
              <a:spLocks/>
            </p:cNvSpPr>
            <p:nvPr/>
          </p:nvSpPr>
          <p:spPr bwMode="auto">
            <a:xfrm>
              <a:off x="5389594" y="4366311"/>
              <a:ext cx="76984" cy="79153"/>
            </a:xfrm>
            <a:custGeom>
              <a:avLst/>
              <a:gdLst>
                <a:gd name="T0" fmla="*/ 23 w 30"/>
                <a:gd name="T1" fmla="*/ 31 h 31"/>
                <a:gd name="T2" fmla="*/ 28 w 30"/>
                <a:gd name="T3" fmla="*/ 25 h 31"/>
                <a:gd name="T4" fmla="*/ 28 w 30"/>
                <a:gd name="T5" fmla="*/ 18 h 31"/>
                <a:gd name="T6" fmla="*/ 13 w 30"/>
                <a:gd name="T7" fmla="*/ 2 h 31"/>
                <a:gd name="T8" fmla="*/ 6 w 30"/>
                <a:gd name="T9" fmla="*/ 2 h 31"/>
                <a:gd name="T10" fmla="*/ 0 w 30"/>
                <a:gd name="T11" fmla="*/ 8 h 31"/>
                <a:gd name="T12" fmla="*/ 23 w 30"/>
                <a:gd name="T13" fmla="*/ 31 h 31"/>
              </a:gdLst>
              <a:ahLst/>
              <a:cxnLst>
                <a:cxn ang="0">
                  <a:pos x="T0" y="T1"/>
                </a:cxn>
                <a:cxn ang="0">
                  <a:pos x="T2" y="T3"/>
                </a:cxn>
                <a:cxn ang="0">
                  <a:pos x="T4" y="T5"/>
                </a:cxn>
                <a:cxn ang="0">
                  <a:pos x="T6" y="T7"/>
                </a:cxn>
                <a:cxn ang="0">
                  <a:pos x="T8" y="T9"/>
                </a:cxn>
                <a:cxn ang="0">
                  <a:pos x="T10" y="T11"/>
                </a:cxn>
                <a:cxn ang="0">
                  <a:pos x="T12" y="T13"/>
                </a:cxn>
              </a:cxnLst>
              <a:rect l="0" t="0" r="r" b="b"/>
              <a:pathLst>
                <a:path w="30" h="31">
                  <a:moveTo>
                    <a:pt x="23" y="31"/>
                  </a:moveTo>
                  <a:cubicBezTo>
                    <a:pt x="28" y="25"/>
                    <a:pt x="28" y="25"/>
                    <a:pt x="28" y="25"/>
                  </a:cubicBezTo>
                  <a:cubicBezTo>
                    <a:pt x="30" y="23"/>
                    <a:pt x="30" y="20"/>
                    <a:pt x="28" y="18"/>
                  </a:cubicBezTo>
                  <a:cubicBezTo>
                    <a:pt x="13" y="2"/>
                    <a:pt x="13" y="2"/>
                    <a:pt x="13" y="2"/>
                  </a:cubicBezTo>
                  <a:cubicBezTo>
                    <a:pt x="11" y="0"/>
                    <a:pt x="8" y="0"/>
                    <a:pt x="6" y="2"/>
                  </a:cubicBezTo>
                  <a:cubicBezTo>
                    <a:pt x="0" y="8"/>
                    <a:pt x="0" y="8"/>
                    <a:pt x="0" y="8"/>
                  </a:cubicBezTo>
                  <a:lnTo>
                    <a:pt x="23"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6" name="Freeform 335"/>
            <p:cNvSpPr>
              <a:spLocks/>
            </p:cNvSpPr>
            <p:nvPr/>
          </p:nvSpPr>
          <p:spPr bwMode="auto">
            <a:xfrm>
              <a:off x="5258396" y="4394503"/>
              <a:ext cx="182160" cy="182160"/>
            </a:xfrm>
            <a:custGeom>
              <a:avLst/>
              <a:gdLst>
                <a:gd name="T0" fmla="*/ 49 w 71"/>
                <a:gd name="T1" fmla="*/ 0 h 71"/>
                <a:gd name="T2" fmla="*/ 48 w 71"/>
                <a:gd name="T3" fmla="*/ 0 h 71"/>
                <a:gd name="T4" fmla="*/ 2 w 71"/>
                <a:gd name="T5" fmla="*/ 47 h 71"/>
                <a:gd name="T6" fmla="*/ 2 w 71"/>
                <a:gd name="T7" fmla="*/ 54 h 71"/>
                <a:gd name="T8" fmla="*/ 2 w 71"/>
                <a:gd name="T9" fmla="*/ 55 h 71"/>
                <a:gd name="T10" fmla="*/ 8 w 71"/>
                <a:gd name="T11" fmla="*/ 56 h 71"/>
                <a:gd name="T12" fmla="*/ 9 w 71"/>
                <a:gd name="T13" fmla="*/ 62 h 71"/>
                <a:gd name="T14" fmla="*/ 9 w 71"/>
                <a:gd name="T15" fmla="*/ 62 h 71"/>
                <a:gd name="T16" fmla="*/ 15 w 71"/>
                <a:gd name="T17" fmla="*/ 63 h 71"/>
                <a:gd name="T18" fmla="*/ 16 w 71"/>
                <a:gd name="T19" fmla="*/ 69 h 71"/>
                <a:gd name="T20" fmla="*/ 17 w 71"/>
                <a:gd name="T21" fmla="*/ 69 h 71"/>
                <a:gd name="T22" fmla="*/ 24 w 71"/>
                <a:gd name="T23" fmla="*/ 69 h 71"/>
                <a:gd name="T24" fmla="*/ 71 w 71"/>
                <a:gd name="T25" fmla="*/ 23 h 71"/>
                <a:gd name="T26" fmla="*/ 71 w 71"/>
                <a:gd name="T27" fmla="*/ 22 h 71"/>
                <a:gd name="T28" fmla="*/ 49 w 71"/>
                <a:gd name="T29"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 h="71">
                  <a:moveTo>
                    <a:pt x="49" y="0"/>
                  </a:moveTo>
                  <a:cubicBezTo>
                    <a:pt x="49" y="0"/>
                    <a:pt x="48" y="0"/>
                    <a:pt x="48" y="0"/>
                  </a:cubicBezTo>
                  <a:cubicBezTo>
                    <a:pt x="2" y="47"/>
                    <a:pt x="2" y="47"/>
                    <a:pt x="2" y="47"/>
                  </a:cubicBezTo>
                  <a:cubicBezTo>
                    <a:pt x="0" y="49"/>
                    <a:pt x="0" y="52"/>
                    <a:pt x="2" y="54"/>
                  </a:cubicBezTo>
                  <a:cubicBezTo>
                    <a:pt x="2" y="55"/>
                    <a:pt x="2" y="55"/>
                    <a:pt x="2" y="55"/>
                  </a:cubicBezTo>
                  <a:cubicBezTo>
                    <a:pt x="4" y="56"/>
                    <a:pt x="6" y="57"/>
                    <a:pt x="8" y="56"/>
                  </a:cubicBezTo>
                  <a:cubicBezTo>
                    <a:pt x="7" y="58"/>
                    <a:pt x="7" y="60"/>
                    <a:pt x="9" y="62"/>
                  </a:cubicBezTo>
                  <a:cubicBezTo>
                    <a:pt x="9" y="62"/>
                    <a:pt x="9" y="62"/>
                    <a:pt x="9" y="62"/>
                  </a:cubicBezTo>
                  <a:cubicBezTo>
                    <a:pt x="11" y="64"/>
                    <a:pt x="13" y="64"/>
                    <a:pt x="15" y="63"/>
                  </a:cubicBezTo>
                  <a:cubicBezTo>
                    <a:pt x="14" y="65"/>
                    <a:pt x="15" y="67"/>
                    <a:pt x="16" y="69"/>
                  </a:cubicBezTo>
                  <a:cubicBezTo>
                    <a:pt x="17" y="69"/>
                    <a:pt x="17" y="69"/>
                    <a:pt x="17" y="69"/>
                  </a:cubicBezTo>
                  <a:cubicBezTo>
                    <a:pt x="19" y="71"/>
                    <a:pt x="22" y="71"/>
                    <a:pt x="24" y="69"/>
                  </a:cubicBezTo>
                  <a:cubicBezTo>
                    <a:pt x="71" y="23"/>
                    <a:pt x="71" y="23"/>
                    <a:pt x="71" y="23"/>
                  </a:cubicBezTo>
                  <a:cubicBezTo>
                    <a:pt x="71" y="23"/>
                    <a:pt x="71" y="22"/>
                    <a:pt x="71" y="22"/>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grpSp>
        <p:nvGrpSpPr>
          <p:cNvPr id="257" name="组合 256"/>
          <p:cNvGrpSpPr/>
          <p:nvPr/>
        </p:nvGrpSpPr>
        <p:grpSpPr>
          <a:xfrm>
            <a:off x="7510972" y="1507984"/>
            <a:ext cx="246765" cy="219277"/>
            <a:chOff x="6007636" y="4287159"/>
            <a:chExt cx="438051" cy="389258"/>
          </a:xfrm>
          <a:solidFill>
            <a:schemeClr val="bg1"/>
          </a:solidFill>
        </p:grpSpPr>
        <p:sp>
          <p:nvSpPr>
            <p:cNvPr id="258" name="Freeform 824"/>
            <p:cNvSpPr>
              <a:spLocks noEditPoints="1"/>
            </p:cNvSpPr>
            <p:nvPr/>
          </p:nvSpPr>
          <p:spPr bwMode="auto">
            <a:xfrm>
              <a:off x="6007636" y="4287159"/>
              <a:ext cx="438051" cy="389258"/>
            </a:xfrm>
            <a:custGeom>
              <a:avLst/>
              <a:gdLst>
                <a:gd name="T0" fmla="*/ 166 w 171"/>
                <a:gd name="T1" fmla="*/ 0 h 152"/>
                <a:gd name="T2" fmla="*/ 6 w 171"/>
                <a:gd name="T3" fmla="*/ 0 h 152"/>
                <a:gd name="T4" fmla="*/ 0 w 171"/>
                <a:gd name="T5" fmla="*/ 5 h 152"/>
                <a:gd name="T6" fmla="*/ 0 w 171"/>
                <a:gd name="T7" fmla="*/ 146 h 152"/>
                <a:gd name="T8" fmla="*/ 6 w 171"/>
                <a:gd name="T9" fmla="*/ 152 h 152"/>
                <a:gd name="T10" fmla="*/ 166 w 171"/>
                <a:gd name="T11" fmla="*/ 152 h 152"/>
                <a:gd name="T12" fmla="*/ 171 w 171"/>
                <a:gd name="T13" fmla="*/ 146 h 152"/>
                <a:gd name="T14" fmla="*/ 171 w 171"/>
                <a:gd name="T15" fmla="*/ 5 h 152"/>
                <a:gd name="T16" fmla="*/ 166 w 171"/>
                <a:gd name="T17" fmla="*/ 0 h 152"/>
                <a:gd name="T18" fmla="*/ 132 w 171"/>
                <a:gd name="T19" fmla="*/ 12 h 152"/>
                <a:gd name="T20" fmla="*/ 139 w 171"/>
                <a:gd name="T21" fmla="*/ 19 h 152"/>
                <a:gd name="T22" fmla="*/ 132 w 171"/>
                <a:gd name="T23" fmla="*/ 26 h 152"/>
                <a:gd name="T24" fmla="*/ 125 w 171"/>
                <a:gd name="T25" fmla="*/ 19 h 152"/>
                <a:gd name="T26" fmla="*/ 132 w 171"/>
                <a:gd name="T27" fmla="*/ 12 h 152"/>
                <a:gd name="T28" fmla="*/ 111 w 171"/>
                <a:gd name="T29" fmla="*/ 12 h 152"/>
                <a:gd name="T30" fmla="*/ 118 w 171"/>
                <a:gd name="T31" fmla="*/ 19 h 152"/>
                <a:gd name="T32" fmla="*/ 111 w 171"/>
                <a:gd name="T33" fmla="*/ 26 h 152"/>
                <a:gd name="T34" fmla="*/ 103 w 171"/>
                <a:gd name="T35" fmla="*/ 19 h 152"/>
                <a:gd name="T36" fmla="*/ 111 w 171"/>
                <a:gd name="T37" fmla="*/ 12 h 152"/>
                <a:gd name="T38" fmla="*/ 160 w 171"/>
                <a:gd name="T39" fmla="*/ 141 h 152"/>
                <a:gd name="T40" fmla="*/ 11 w 171"/>
                <a:gd name="T41" fmla="*/ 141 h 152"/>
                <a:gd name="T42" fmla="*/ 11 w 171"/>
                <a:gd name="T43" fmla="*/ 38 h 152"/>
                <a:gd name="T44" fmla="*/ 160 w 171"/>
                <a:gd name="T45" fmla="*/ 38 h 152"/>
                <a:gd name="T46" fmla="*/ 160 w 171"/>
                <a:gd name="T47" fmla="*/ 141 h 152"/>
                <a:gd name="T48" fmla="*/ 153 w 171"/>
                <a:gd name="T49" fmla="*/ 26 h 152"/>
                <a:gd name="T50" fmla="*/ 146 w 171"/>
                <a:gd name="T51" fmla="*/ 19 h 152"/>
                <a:gd name="T52" fmla="*/ 153 w 171"/>
                <a:gd name="T53" fmla="*/ 12 h 152"/>
                <a:gd name="T54" fmla="*/ 160 w 171"/>
                <a:gd name="T55" fmla="*/ 19 h 152"/>
                <a:gd name="T56" fmla="*/ 153 w 171"/>
                <a:gd name="T57" fmla="*/ 2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52">
                  <a:moveTo>
                    <a:pt x="166" y="0"/>
                  </a:moveTo>
                  <a:cubicBezTo>
                    <a:pt x="6" y="0"/>
                    <a:pt x="6" y="0"/>
                    <a:pt x="6" y="0"/>
                  </a:cubicBezTo>
                  <a:cubicBezTo>
                    <a:pt x="3" y="0"/>
                    <a:pt x="0" y="2"/>
                    <a:pt x="0" y="5"/>
                  </a:cubicBezTo>
                  <a:cubicBezTo>
                    <a:pt x="0" y="146"/>
                    <a:pt x="0" y="146"/>
                    <a:pt x="0" y="146"/>
                  </a:cubicBezTo>
                  <a:cubicBezTo>
                    <a:pt x="0" y="149"/>
                    <a:pt x="3" y="152"/>
                    <a:pt x="6" y="152"/>
                  </a:cubicBezTo>
                  <a:cubicBezTo>
                    <a:pt x="166" y="152"/>
                    <a:pt x="166" y="152"/>
                    <a:pt x="166" y="152"/>
                  </a:cubicBezTo>
                  <a:cubicBezTo>
                    <a:pt x="169" y="152"/>
                    <a:pt x="171" y="149"/>
                    <a:pt x="171" y="146"/>
                  </a:cubicBezTo>
                  <a:cubicBezTo>
                    <a:pt x="171" y="5"/>
                    <a:pt x="171" y="5"/>
                    <a:pt x="171" y="5"/>
                  </a:cubicBezTo>
                  <a:cubicBezTo>
                    <a:pt x="171" y="2"/>
                    <a:pt x="169" y="0"/>
                    <a:pt x="166" y="0"/>
                  </a:cubicBezTo>
                  <a:close/>
                  <a:moveTo>
                    <a:pt x="132" y="12"/>
                  </a:moveTo>
                  <a:cubicBezTo>
                    <a:pt x="136" y="12"/>
                    <a:pt x="139" y="15"/>
                    <a:pt x="139" y="19"/>
                  </a:cubicBezTo>
                  <a:cubicBezTo>
                    <a:pt x="139" y="23"/>
                    <a:pt x="136" y="26"/>
                    <a:pt x="132" y="26"/>
                  </a:cubicBezTo>
                  <a:cubicBezTo>
                    <a:pt x="128" y="26"/>
                    <a:pt x="125" y="23"/>
                    <a:pt x="125" y="19"/>
                  </a:cubicBezTo>
                  <a:cubicBezTo>
                    <a:pt x="125" y="15"/>
                    <a:pt x="128" y="12"/>
                    <a:pt x="132" y="12"/>
                  </a:cubicBezTo>
                  <a:close/>
                  <a:moveTo>
                    <a:pt x="111" y="12"/>
                  </a:moveTo>
                  <a:cubicBezTo>
                    <a:pt x="115" y="12"/>
                    <a:pt x="118" y="15"/>
                    <a:pt x="118" y="19"/>
                  </a:cubicBezTo>
                  <a:cubicBezTo>
                    <a:pt x="118" y="23"/>
                    <a:pt x="115" y="26"/>
                    <a:pt x="111" y="26"/>
                  </a:cubicBezTo>
                  <a:cubicBezTo>
                    <a:pt x="107" y="26"/>
                    <a:pt x="103" y="23"/>
                    <a:pt x="103" y="19"/>
                  </a:cubicBezTo>
                  <a:cubicBezTo>
                    <a:pt x="103" y="15"/>
                    <a:pt x="107" y="12"/>
                    <a:pt x="111" y="12"/>
                  </a:cubicBezTo>
                  <a:close/>
                  <a:moveTo>
                    <a:pt x="160" y="141"/>
                  </a:moveTo>
                  <a:cubicBezTo>
                    <a:pt x="11" y="141"/>
                    <a:pt x="11" y="141"/>
                    <a:pt x="11" y="141"/>
                  </a:cubicBezTo>
                  <a:cubicBezTo>
                    <a:pt x="11" y="38"/>
                    <a:pt x="11" y="38"/>
                    <a:pt x="11" y="38"/>
                  </a:cubicBezTo>
                  <a:cubicBezTo>
                    <a:pt x="160" y="38"/>
                    <a:pt x="160" y="38"/>
                    <a:pt x="160" y="38"/>
                  </a:cubicBezTo>
                  <a:lnTo>
                    <a:pt x="160" y="141"/>
                  </a:lnTo>
                  <a:close/>
                  <a:moveTo>
                    <a:pt x="153" y="26"/>
                  </a:moveTo>
                  <a:cubicBezTo>
                    <a:pt x="149" y="26"/>
                    <a:pt x="146" y="23"/>
                    <a:pt x="146" y="19"/>
                  </a:cubicBezTo>
                  <a:cubicBezTo>
                    <a:pt x="146" y="15"/>
                    <a:pt x="149" y="12"/>
                    <a:pt x="153" y="12"/>
                  </a:cubicBezTo>
                  <a:cubicBezTo>
                    <a:pt x="157" y="12"/>
                    <a:pt x="160" y="15"/>
                    <a:pt x="160" y="19"/>
                  </a:cubicBezTo>
                  <a:cubicBezTo>
                    <a:pt x="160" y="23"/>
                    <a:pt x="157" y="26"/>
                    <a:pt x="15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59" name="Freeform 825"/>
            <p:cNvSpPr>
              <a:spLocks/>
            </p:cNvSpPr>
            <p:nvPr/>
          </p:nvSpPr>
          <p:spPr bwMode="auto">
            <a:xfrm>
              <a:off x="6287381" y="4404262"/>
              <a:ext cx="40119" cy="33613"/>
            </a:xfrm>
            <a:custGeom>
              <a:avLst/>
              <a:gdLst>
                <a:gd name="T0" fmla="*/ 16 w 16"/>
                <a:gd name="T1" fmla="*/ 11 h 13"/>
                <a:gd name="T2" fmla="*/ 13 w 16"/>
                <a:gd name="T3" fmla="*/ 13 h 13"/>
                <a:gd name="T4" fmla="*/ 2 w 16"/>
                <a:gd name="T5" fmla="*/ 13 h 13"/>
                <a:gd name="T6" fmla="*/ 0 w 16"/>
                <a:gd name="T7" fmla="*/ 11 h 13"/>
                <a:gd name="T8" fmla="*/ 0 w 16"/>
                <a:gd name="T9" fmla="*/ 2 h 13"/>
                <a:gd name="T10" fmla="*/ 2 w 16"/>
                <a:gd name="T11" fmla="*/ 0 h 13"/>
                <a:gd name="T12" fmla="*/ 13 w 16"/>
                <a:gd name="T13" fmla="*/ 0 h 13"/>
                <a:gd name="T14" fmla="*/ 16 w 16"/>
                <a:gd name="T15" fmla="*/ 2 h 13"/>
                <a:gd name="T16" fmla="*/ 16 w 16"/>
                <a:gd name="T1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16" y="11"/>
                  </a:moveTo>
                  <a:cubicBezTo>
                    <a:pt x="16" y="12"/>
                    <a:pt x="15" y="13"/>
                    <a:pt x="13" y="13"/>
                  </a:cubicBezTo>
                  <a:cubicBezTo>
                    <a:pt x="2" y="13"/>
                    <a:pt x="2" y="13"/>
                    <a:pt x="2" y="13"/>
                  </a:cubicBezTo>
                  <a:cubicBezTo>
                    <a:pt x="1" y="13"/>
                    <a:pt x="0" y="12"/>
                    <a:pt x="0" y="11"/>
                  </a:cubicBezTo>
                  <a:cubicBezTo>
                    <a:pt x="0" y="2"/>
                    <a:pt x="0" y="2"/>
                    <a:pt x="0" y="2"/>
                  </a:cubicBezTo>
                  <a:cubicBezTo>
                    <a:pt x="0" y="1"/>
                    <a:pt x="1" y="0"/>
                    <a:pt x="2" y="0"/>
                  </a:cubicBezTo>
                  <a:cubicBezTo>
                    <a:pt x="13" y="0"/>
                    <a:pt x="13" y="0"/>
                    <a:pt x="13" y="0"/>
                  </a:cubicBezTo>
                  <a:cubicBezTo>
                    <a:pt x="15" y="0"/>
                    <a:pt x="16" y="1"/>
                    <a:pt x="16" y="2"/>
                  </a:cubicBezTo>
                  <a:lnTo>
                    <a:pt x="16"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0" name="Freeform 826"/>
            <p:cNvSpPr>
              <a:spLocks/>
            </p:cNvSpPr>
            <p:nvPr/>
          </p:nvSpPr>
          <p:spPr bwMode="auto">
            <a:xfrm>
              <a:off x="6222324" y="4435706"/>
              <a:ext cx="46625" cy="48793"/>
            </a:xfrm>
            <a:custGeom>
              <a:avLst/>
              <a:gdLst>
                <a:gd name="T0" fmla="*/ 17 w 18"/>
                <a:gd name="T1" fmla="*/ 4 h 19"/>
                <a:gd name="T2" fmla="*/ 18 w 18"/>
                <a:gd name="T3" fmla="*/ 8 h 19"/>
                <a:gd name="T4" fmla="*/ 12 w 18"/>
                <a:gd name="T5" fmla="*/ 17 h 19"/>
                <a:gd name="T6" fmla="*/ 9 w 18"/>
                <a:gd name="T7" fmla="*/ 18 h 19"/>
                <a:gd name="T8" fmla="*/ 1 w 18"/>
                <a:gd name="T9" fmla="*/ 14 h 19"/>
                <a:gd name="T10" fmla="*/ 0 w 18"/>
                <a:gd name="T11" fmla="*/ 11 h 19"/>
                <a:gd name="T12" fmla="*/ 6 w 18"/>
                <a:gd name="T13" fmla="*/ 1 h 19"/>
                <a:gd name="T14" fmla="*/ 9 w 18"/>
                <a:gd name="T15" fmla="*/ 0 h 19"/>
                <a:gd name="T16" fmla="*/ 17 w 18"/>
                <a:gd name="T1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9">
                  <a:moveTo>
                    <a:pt x="17" y="4"/>
                  </a:moveTo>
                  <a:cubicBezTo>
                    <a:pt x="18" y="5"/>
                    <a:pt x="18" y="7"/>
                    <a:pt x="18" y="8"/>
                  </a:cubicBezTo>
                  <a:cubicBezTo>
                    <a:pt x="12" y="17"/>
                    <a:pt x="12" y="17"/>
                    <a:pt x="12" y="17"/>
                  </a:cubicBezTo>
                  <a:cubicBezTo>
                    <a:pt x="11" y="19"/>
                    <a:pt x="10" y="19"/>
                    <a:pt x="9" y="18"/>
                  </a:cubicBezTo>
                  <a:cubicBezTo>
                    <a:pt x="1" y="14"/>
                    <a:pt x="1" y="14"/>
                    <a:pt x="1" y="14"/>
                  </a:cubicBezTo>
                  <a:cubicBezTo>
                    <a:pt x="0" y="14"/>
                    <a:pt x="0" y="12"/>
                    <a:pt x="0" y="11"/>
                  </a:cubicBezTo>
                  <a:cubicBezTo>
                    <a:pt x="6" y="1"/>
                    <a:pt x="6" y="1"/>
                    <a:pt x="6" y="1"/>
                  </a:cubicBezTo>
                  <a:cubicBezTo>
                    <a:pt x="7" y="0"/>
                    <a:pt x="8" y="0"/>
                    <a:pt x="9" y="0"/>
                  </a:cubicBezTo>
                  <a:lnTo>
                    <a:pt x="17" y="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1" name="Freeform 827"/>
            <p:cNvSpPr>
              <a:spLocks/>
            </p:cNvSpPr>
            <p:nvPr/>
          </p:nvSpPr>
          <p:spPr bwMode="auto">
            <a:xfrm>
              <a:off x="6225577" y="4505100"/>
              <a:ext cx="45540" cy="50962"/>
            </a:xfrm>
            <a:custGeom>
              <a:avLst/>
              <a:gdLst>
                <a:gd name="T0" fmla="*/ 9 w 18"/>
                <a:gd name="T1" fmla="*/ 1 h 20"/>
                <a:gd name="T2" fmla="*/ 12 w 18"/>
                <a:gd name="T3" fmla="*/ 2 h 20"/>
                <a:gd name="T4" fmla="*/ 18 w 18"/>
                <a:gd name="T5" fmla="*/ 12 h 20"/>
                <a:gd name="T6" fmla="*/ 17 w 18"/>
                <a:gd name="T7" fmla="*/ 15 h 20"/>
                <a:gd name="T8" fmla="*/ 9 w 18"/>
                <a:gd name="T9" fmla="*/ 19 h 20"/>
                <a:gd name="T10" fmla="*/ 6 w 18"/>
                <a:gd name="T11" fmla="*/ 18 h 20"/>
                <a:gd name="T12" fmla="*/ 0 w 18"/>
                <a:gd name="T13" fmla="*/ 9 h 20"/>
                <a:gd name="T14" fmla="*/ 1 w 18"/>
                <a:gd name="T15" fmla="*/ 5 h 20"/>
                <a:gd name="T16" fmla="*/ 9 w 18"/>
                <a:gd name="T17" fmla="*/ 1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20">
                  <a:moveTo>
                    <a:pt x="9" y="1"/>
                  </a:moveTo>
                  <a:cubicBezTo>
                    <a:pt x="10" y="0"/>
                    <a:pt x="11" y="1"/>
                    <a:pt x="12" y="2"/>
                  </a:cubicBezTo>
                  <a:cubicBezTo>
                    <a:pt x="18" y="12"/>
                    <a:pt x="18" y="12"/>
                    <a:pt x="18" y="12"/>
                  </a:cubicBezTo>
                  <a:cubicBezTo>
                    <a:pt x="18" y="13"/>
                    <a:pt x="18" y="14"/>
                    <a:pt x="17" y="15"/>
                  </a:cubicBezTo>
                  <a:cubicBezTo>
                    <a:pt x="9" y="19"/>
                    <a:pt x="9" y="19"/>
                    <a:pt x="9" y="19"/>
                  </a:cubicBezTo>
                  <a:cubicBezTo>
                    <a:pt x="8" y="20"/>
                    <a:pt x="7" y="20"/>
                    <a:pt x="6" y="18"/>
                  </a:cubicBezTo>
                  <a:cubicBezTo>
                    <a:pt x="0" y="9"/>
                    <a:pt x="0" y="9"/>
                    <a:pt x="0" y="9"/>
                  </a:cubicBezTo>
                  <a:cubicBezTo>
                    <a:pt x="0" y="8"/>
                    <a:pt x="0" y="6"/>
                    <a:pt x="1" y="5"/>
                  </a:cubicBezTo>
                  <a:lnTo>
                    <a:pt x="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2" name="Freeform 828"/>
            <p:cNvSpPr>
              <a:spLocks/>
            </p:cNvSpPr>
            <p:nvPr/>
          </p:nvSpPr>
          <p:spPr bwMode="auto">
            <a:xfrm>
              <a:off x="6291718" y="4548471"/>
              <a:ext cx="41203" cy="33613"/>
            </a:xfrm>
            <a:custGeom>
              <a:avLst/>
              <a:gdLst>
                <a:gd name="T0" fmla="*/ 0 w 16"/>
                <a:gd name="T1" fmla="*/ 2 h 13"/>
                <a:gd name="T2" fmla="*/ 2 w 16"/>
                <a:gd name="T3" fmla="*/ 0 h 13"/>
                <a:gd name="T4" fmla="*/ 13 w 16"/>
                <a:gd name="T5" fmla="*/ 0 h 13"/>
                <a:gd name="T6" fmla="*/ 16 w 16"/>
                <a:gd name="T7" fmla="*/ 2 h 13"/>
                <a:gd name="T8" fmla="*/ 16 w 16"/>
                <a:gd name="T9" fmla="*/ 10 h 13"/>
                <a:gd name="T10" fmla="*/ 13 w 16"/>
                <a:gd name="T11" fmla="*/ 13 h 13"/>
                <a:gd name="T12" fmla="*/ 2 w 16"/>
                <a:gd name="T13" fmla="*/ 13 h 13"/>
                <a:gd name="T14" fmla="*/ 0 w 16"/>
                <a:gd name="T15" fmla="*/ 10 h 13"/>
                <a:gd name="T16" fmla="*/ 0 w 16"/>
                <a:gd name="T1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3">
                  <a:moveTo>
                    <a:pt x="0" y="2"/>
                  </a:moveTo>
                  <a:cubicBezTo>
                    <a:pt x="0" y="1"/>
                    <a:pt x="1" y="0"/>
                    <a:pt x="2" y="0"/>
                  </a:cubicBezTo>
                  <a:cubicBezTo>
                    <a:pt x="13" y="0"/>
                    <a:pt x="13" y="0"/>
                    <a:pt x="13" y="0"/>
                  </a:cubicBezTo>
                  <a:cubicBezTo>
                    <a:pt x="15" y="0"/>
                    <a:pt x="16" y="1"/>
                    <a:pt x="16" y="2"/>
                  </a:cubicBezTo>
                  <a:cubicBezTo>
                    <a:pt x="16" y="10"/>
                    <a:pt x="16" y="10"/>
                    <a:pt x="16" y="10"/>
                  </a:cubicBezTo>
                  <a:cubicBezTo>
                    <a:pt x="16" y="12"/>
                    <a:pt x="15" y="13"/>
                    <a:pt x="13" y="13"/>
                  </a:cubicBezTo>
                  <a:cubicBezTo>
                    <a:pt x="2" y="13"/>
                    <a:pt x="2" y="13"/>
                    <a:pt x="2" y="13"/>
                  </a:cubicBezTo>
                  <a:cubicBezTo>
                    <a:pt x="1" y="13"/>
                    <a:pt x="0" y="12"/>
                    <a:pt x="0" y="10"/>
                  </a:cubicBez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3" name="Freeform 829"/>
            <p:cNvSpPr>
              <a:spLocks/>
            </p:cNvSpPr>
            <p:nvPr/>
          </p:nvSpPr>
          <p:spPr bwMode="auto">
            <a:xfrm>
              <a:off x="6348101" y="4501847"/>
              <a:ext cx="48793" cy="48793"/>
            </a:xfrm>
            <a:custGeom>
              <a:avLst/>
              <a:gdLst>
                <a:gd name="T0" fmla="*/ 2 w 19"/>
                <a:gd name="T1" fmla="*/ 14 h 19"/>
                <a:gd name="T2" fmla="*/ 1 w 19"/>
                <a:gd name="T3" fmla="*/ 11 h 19"/>
                <a:gd name="T4" fmla="*/ 6 w 19"/>
                <a:gd name="T5" fmla="*/ 1 h 19"/>
                <a:gd name="T6" fmla="*/ 10 w 19"/>
                <a:gd name="T7" fmla="*/ 0 h 19"/>
                <a:gd name="T8" fmla="*/ 17 w 19"/>
                <a:gd name="T9" fmla="*/ 5 h 19"/>
                <a:gd name="T10" fmla="*/ 18 w 19"/>
                <a:gd name="T11" fmla="*/ 8 h 19"/>
                <a:gd name="T12" fmla="*/ 12 w 19"/>
                <a:gd name="T13" fmla="*/ 18 h 19"/>
                <a:gd name="T14" fmla="*/ 9 w 19"/>
                <a:gd name="T15" fmla="*/ 19 h 19"/>
                <a:gd name="T16" fmla="*/ 2 w 19"/>
                <a:gd name="T17"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2" y="14"/>
                  </a:moveTo>
                  <a:cubicBezTo>
                    <a:pt x="1" y="14"/>
                    <a:pt x="0" y="12"/>
                    <a:pt x="1" y="11"/>
                  </a:cubicBezTo>
                  <a:cubicBezTo>
                    <a:pt x="6" y="1"/>
                    <a:pt x="6" y="1"/>
                    <a:pt x="6" y="1"/>
                  </a:cubicBezTo>
                  <a:cubicBezTo>
                    <a:pt x="7" y="0"/>
                    <a:pt x="9" y="0"/>
                    <a:pt x="10" y="0"/>
                  </a:cubicBezTo>
                  <a:cubicBezTo>
                    <a:pt x="17" y="5"/>
                    <a:pt x="17" y="5"/>
                    <a:pt x="17" y="5"/>
                  </a:cubicBezTo>
                  <a:cubicBezTo>
                    <a:pt x="18" y="5"/>
                    <a:pt x="19" y="7"/>
                    <a:pt x="18" y="8"/>
                  </a:cubicBezTo>
                  <a:cubicBezTo>
                    <a:pt x="12" y="18"/>
                    <a:pt x="12" y="18"/>
                    <a:pt x="12" y="18"/>
                  </a:cubicBezTo>
                  <a:cubicBezTo>
                    <a:pt x="12" y="19"/>
                    <a:pt x="10" y="19"/>
                    <a:pt x="9" y="19"/>
                  </a:cubicBezTo>
                  <a:lnTo>
                    <a:pt x="2"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4" name="Freeform 830"/>
            <p:cNvSpPr>
              <a:spLocks/>
            </p:cNvSpPr>
            <p:nvPr/>
          </p:nvSpPr>
          <p:spPr bwMode="auto">
            <a:xfrm>
              <a:off x="6345932" y="4430285"/>
              <a:ext cx="48793" cy="48793"/>
            </a:xfrm>
            <a:custGeom>
              <a:avLst/>
              <a:gdLst>
                <a:gd name="T0" fmla="*/ 10 w 19"/>
                <a:gd name="T1" fmla="*/ 19 h 19"/>
                <a:gd name="T2" fmla="*/ 6 w 19"/>
                <a:gd name="T3" fmla="*/ 18 h 19"/>
                <a:gd name="T4" fmla="*/ 1 w 19"/>
                <a:gd name="T5" fmla="*/ 8 h 19"/>
                <a:gd name="T6" fmla="*/ 2 w 19"/>
                <a:gd name="T7" fmla="*/ 5 h 19"/>
                <a:gd name="T8" fmla="*/ 9 w 19"/>
                <a:gd name="T9" fmla="*/ 1 h 19"/>
                <a:gd name="T10" fmla="*/ 12 w 19"/>
                <a:gd name="T11" fmla="*/ 2 h 19"/>
                <a:gd name="T12" fmla="*/ 18 w 19"/>
                <a:gd name="T13" fmla="*/ 11 h 19"/>
                <a:gd name="T14" fmla="*/ 17 w 19"/>
                <a:gd name="T15" fmla="*/ 14 h 19"/>
                <a:gd name="T16" fmla="*/ 10 w 19"/>
                <a:gd name="T17"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9">
                  <a:moveTo>
                    <a:pt x="10" y="19"/>
                  </a:moveTo>
                  <a:cubicBezTo>
                    <a:pt x="9" y="19"/>
                    <a:pt x="7" y="19"/>
                    <a:pt x="6" y="18"/>
                  </a:cubicBezTo>
                  <a:cubicBezTo>
                    <a:pt x="1" y="8"/>
                    <a:pt x="1" y="8"/>
                    <a:pt x="1" y="8"/>
                  </a:cubicBezTo>
                  <a:cubicBezTo>
                    <a:pt x="0" y="7"/>
                    <a:pt x="0" y="5"/>
                    <a:pt x="2" y="5"/>
                  </a:cubicBezTo>
                  <a:cubicBezTo>
                    <a:pt x="9" y="1"/>
                    <a:pt x="9" y="1"/>
                    <a:pt x="9" y="1"/>
                  </a:cubicBezTo>
                  <a:cubicBezTo>
                    <a:pt x="10" y="0"/>
                    <a:pt x="12" y="0"/>
                    <a:pt x="12" y="2"/>
                  </a:cubicBezTo>
                  <a:cubicBezTo>
                    <a:pt x="18" y="11"/>
                    <a:pt x="18" y="11"/>
                    <a:pt x="18" y="11"/>
                  </a:cubicBezTo>
                  <a:cubicBezTo>
                    <a:pt x="19" y="12"/>
                    <a:pt x="18" y="14"/>
                    <a:pt x="17" y="14"/>
                  </a:cubicBezTo>
                  <a:lnTo>
                    <a:pt x="10"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5" name="Freeform 831"/>
            <p:cNvSpPr>
              <a:spLocks noEditPoints="1"/>
            </p:cNvSpPr>
            <p:nvPr/>
          </p:nvSpPr>
          <p:spPr bwMode="auto">
            <a:xfrm>
              <a:off x="6246178" y="4428116"/>
              <a:ext cx="127945" cy="127945"/>
            </a:xfrm>
            <a:custGeom>
              <a:avLst/>
              <a:gdLst>
                <a:gd name="T0" fmla="*/ 25 w 50"/>
                <a:gd name="T1" fmla="*/ 0 h 50"/>
                <a:gd name="T2" fmla="*/ 0 w 50"/>
                <a:gd name="T3" fmla="*/ 25 h 50"/>
                <a:gd name="T4" fmla="*/ 25 w 50"/>
                <a:gd name="T5" fmla="*/ 50 h 50"/>
                <a:gd name="T6" fmla="*/ 50 w 50"/>
                <a:gd name="T7" fmla="*/ 25 h 50"/>
                <a:gd name="T8" fmla="*/ 25 w 50"/>
                <a:gd name="T9" fmla="*/ 0 h 50"/>
                <a:gd name="T10" fmla="*/ 25 w 50"/>
                <a:gd name="T11" fmla="*/ 37 h 50"/>
                <a:gd name="T12" fmla="*/ 13 w 50"/>
                <a:gd name="T13" fmla="*/ 25 h 50"/>
                <a:gd name="T14" fmla="*/ 25 w 50"/>
                <a:gd name="T15" fmla="*/ 13 h 50"/>
                <a:gd name="T16" fmla="*/ 37 w 50"/>
                <a:gd name="T17" fmla="*/ 25 h 50"/>
                <a:gd name="T18" fmla="*/ 25 w 50"/>
                <a:gd name="T19" fmla="*/ 3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0"/>
                  </a:moveTo>
                  <a:cubicBezTo>
                    <a:pt x="11" y="0"/>
                    <a:pt x="0" y="12"/>
                    <a:pt x="0" y="25"/>
                  </a:cubicBezTo>
                  <a:cubicBezTo>
                    <a:pt x="0" y="39"/>
                    <a:pt x="11" y="50"/>
                    <a:pt x="25" y="50"/>
                  </a:cubicBezTo>
                  <a:cubicBezTo>
                    <a:pt x="39" y="50"/>
                    <a:pt x="50" y="39"/>
                    <a:pt x="50" y="25"/>
                  </a:cubicBezTo>
                  <a:cubicBezTo>
                    <a:pt x="50" y="12"/>
                    <a:pt x="39" y="0"/>
                    <a:pt x="25" y="0"/>
                  </a:cubicBezTo>
                  <a:close/>
                  <a:moveTo>
                    <a:pt x="25" y="37"/>
                  </a:moveTo>
                  <a:cubicBezTo>
                    <a:pt x="18" y="37"/>
                    <a:pt x="13" y="32"/>
                    <a:pt x="13" y="25"/>
                  </a:cubicBezTo>
                  <a:cubicBezTo>
                    <a:pt x="13" y="19"/>
                    <a:pt x="18" y="13"/>
                    <a:pt x="25" y="13"/>
                  </a:cubicBezTo>
                  <a:cubicBezTo>
                    <a:pt x="31" y="13"/>
                    <a:pt x="37" y="19"/>
                    <a:pt x="37" y="25"/>
                  </a:cubicBezTo>
                  <a:cubicBezTo>
                    <a:pt x="37" y="32"/>
                    <a:pt x="31" y="37"/>
                    <a:pt x="25"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sp>
          <p:nvSpPr>
            <p:cNvPr id="266" name="Freeform 832"/>
            <p:cNvSpPr>
              <a:spLocks/>
            </p:cNvSpPr>
            <p:nvPr/>
          </p:nvSpPr>
          <p:spPr bwMode="auto">
            <a:xfrm>
              <a:off x="6058597" y="4412936"/>
              <a:ext cx="161559" cy="201677"/>
            </a:xfrm>
            <a:custGeom>
              <a:avLst/>
              <a:gdLst>
                <a:gd name="T0" fmla="*/ 27 w 63"/>
                <a:gd name="T1" fmla="*/ 78 h 79"/>
                <a:gd name="T2" fmla="*/ 28 w 63"/>
                <a:gd name="T3" fmla="*/ 78 h 79"/>
                <a:gd name="T4" fmla="*/ 29 w 63"/>
                <a:gd name="T5" fmla="*/ 78 h 79"/>
                <a:gd name="T6" fmla="*/ 30 w 63"/>
                <a:gd name="T7" fmla="*/ 78 h 79"/>
                <a:gd name="T8" fmla="*/ 30 w 63"/>
                <a:gd name="T9" fmla="*/ 79 h 79"/>
                <a:gd name="T10" fmla="*/ 31 w 63"/>
                <a:gd name="T11" fmla="*/ 79 h 79"/>
                <a:gd name="T12" fmla="*/ 31 w 63"/>
                <a:gd name="T13" fmla="*/ 79 h 79"/>
                <a:gd name="T14" fmla="*/ 31 w 63"/>
                <a:gd name="T15" fmla="*/ 79 h 79"/>
                <a:gd name="T16" fmla="*/ 33 w 63"/>
                <a:gd name="T17" fmla="*/ 79 h 79"/>
                <a:gd name="T18" fmla="*/ 33 w 63"/>
                <a:gd name="T19" fmla="*/ 78 h 79"/>
                <a:gd name="T20" fmla="*/ 34 w 63"/>
                <a:gd name="T21" fmla="*/ 78 h 79"/>
                <a:gd name="T22" fmla="*/ 35 w 63"/>
                <a:gd name="T23" fmla="*/ 78 h 79"/>
                <a:gd name="T24" fmla="*/ 35 w 63"/>
                <a:gd name="T25" fmla="*/ 78 h 79"/>
                <a:gd name="T26" fmla="*/ 36 w 63"/>
                <a:gd name="T27" fmla="*/ 77 h 79"/>
                <a:gd name="T28" fmla="*/ 36 w 63"/>
                <a:gd name="T29" fmla="*/ 77 h 79"/>
                <a:gd name="T30" fmla="*/ 59 w 63"/>
                <a:gd name="T31" fmla="*/ 60 h 79"/>
                <a:gd name="T32" fmla="*/ 61 w 63"/>
                <a:gd name="T33" fmla="*/ 50 h 79"/>
                <a:gd name="T34" fmla="*/ 50 w 63"/>
                <a:gd name="T35" fmla="*/ 48 h 79"/>
                <a:gd name="T36" fmla="*/ 39 w 63"/>
                <a:gd name="T37" fmla="*/ 56 h 79"/>
                <a:gd name="T38" fmla="*/ 39 w 63"/>
                <a:gd name="T39" fmla="*/ 7 h 79"/>
                <a:gd name="T40" fmla="*/ 31 w 63"/>
                <a:gd name="T41" fmla="*/ 0 h 79"/>
                <a:gd name="T42" fmla="*/ 24 w 63"/>
                <a:gd name="T43" fmla="*/ 7 h 79"/>
                <a:gd name="T44" fmla="*/ 24 w 63"/>
                <a:gd name="T45" fmla="*/ 56 h 79"/>
                <a:gd name="T46" fmla="*/ 13 w 63"/>
                <a:gd name="T47" fmla="*/ 48 h 79"/>
                <a:gd name="T48" fmla="*/ 2 w 63"/>
                <a:gd name="T49" fmla="*/ 50 h 79"/>
                <a:gd name="T50" fmla="*/ 0 w 63"/>
                <a:gd name="T51" fmla="*/ 54 h 79"/>
                <a:gd name="T52" fmla="*/ 4 w 63"/>
                <a:gd name="T53" fmla="*/ 60 h 79"/>
                <a:gd name="T54" fmla="*/ 27 w 63"/>
                <a:gd name="T55" fmla="*/ 77 h 79"/>
                <a:gd name="T56" fmla="*/ 27 w 63"/>
                <a:gd name="T57" fmla="*/ 77 h 79"/>
                <a:gd name="T58" fmla="*/ 27 w 63"/>
                <a:gd name="T59"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63" h="79">
                  <a:moveTo>
                    <a:pt x="27" y="78"/>
                  </a:moveTo>
                  <a:cubicBezTo>
                    <a:pt x="28" y="78"/>
                    <a:pt x="28" y="78"/>
                    <a:pt x="28" y="78"/>
                  </a:cubicBezTo>
                  <a:cubicBezTo>
                    <a:pt x="28" y="78"/>
                    <a:pt x="29" y="78"/>
                    <a:pt x="29" y="78"/>
                  </a:cubicBezTo>
                  <a:cubicBezTo>
                    <a:pt x="29" y="78"/>
                    <a:pt x="29" y="78"/>
                    <a:pt x="30" y="78"/>
                  </a:cubicBezTo>
                  <a:cubicBezTo>
                    <a:pt x="30" y="79"/>
                    <a:pt x="30" y="79"/>
                    <a:pt x="30" y="79"/>
                  </a:cubicBezTo>
                  <a:cubicBezTo>
                    <a:pt x="30" y="79"/>
                    <a:pt x="31" y="79"/>
                    <a:pt x="31" y="79"/>
                  </a:cubicBezTo>
                  <a:cubicBezTo>
                    <a:pt x="31" y="79"/>
                    <a:pt x="31" y="79"/>
                    <a:pt x="31" y="79"/>
                  </a:cubicBezTo>
                  <a:cubicBezTo>
                    <a:pt x="31" y="79"/>
                    <a:pt x="31" y="79"/>
                    <a:pt x="31" y="79"/>
                  </a:cubicBezTo>
                  <a:cubicBezTo>
                    <a:pt x="32" y="79"/>
                    <a:pt x="32" y="79"/>
                    <a:pt x="33" y="79"/>
                  </a:cubicBezTo>
                  <a:cubicBezTo>
                    <a:pt x="33" y="79"/>
                    <a:pt x="33" y="79"/>
                    <a:pt x="33" y="78"/>
                  </a:cubicBezTo>
                  <a:cubicBezTo>
                    <a:pt x="34" y="78"/>
                    <a:pt x="34" y="78"/>
                    <a:pt x="34" y="78"/>
                  </a:cubicBezTo>
                  <a:cubicBezTo>
                    <a:pt x="34" y="78"/>
                    <a:pt x="34" y="78"/>
                    <a:pt x="35" y="78"/>
                  </a:cubicBezTo>
                  <a:cubicBezTo>
                    <a:pt x="35" y="78"/>
                    <a:pt x="35" y="78"/>
                    <a:pt x="35" y="78"/>
                  </a:cubicBezTo>
                  <a:cubicBezTo>
                    <a:pt x="36" y="78"/>
                    <a:pt x="36" y="77"/>
                    <a:pt x="36" y="77"/>
                  </a:cubicBezTo>
                  <a:cubicBezTo>
                    <a:pt x="36" y="77"/>
                    <a:pt x="36" y="77"/>
                    <a:pt x="36" y="77"/>
                  </a:cubicBezTo>
                  <a:cubicBezTo>
                    <a:pt x="59" y="60"/>
                    <a:pt x="59" y="60"/>
                    <a:pt x="59" y="60"/>
                  </a:cubicBezTo>
                  <a:cubicBezTo>
                    <a:pt x="63" y="58"/>
                    <a:pt x="63" y="53"/>
                    <a:pt x="61" y="50"/>
                  </a:cubicBezTo>
                  <a:cubicBezTo>
                    <a:pt x="59" y="46"/>
                    <a:pt x="54" y="45"/>
                    <a:pt x="50" y="48"/>
                  </a:cubicBezTo>
                  <a:cubicBezTo>
                    <a:pt x="39" y="56"/>
                    <a:pt x="39" y="56"/>
                    <a:pt x="39" y="56"/>
                  </a:cubicBezTo>
                  <a:cubicBezTo>
                    <a:pt x="39" y="7"/>
                    <a:pt x="39" y="7"/>
                    <a:pt x="39" y="7"/>
                  </a:cubicBezTo>
                  <a:cubicBezTo>
                    <a:pt x="39" y="3"/>
                    <a:pt x="36" y="0"/>
                    <a:pt x="31" y="0"/>
                  </a:cubicBezTo>
                  <a:cubicBezTo>
                    <a:pt x="27" y="0"/>
                    <a:pt x="24" y="3"/>
                    <a:pt x="24" y="7"/>
                  </a:cubicBezTo>
                  <a:cubicBezTo>
                    <a:pt x="24" y="56"/>
                    <a:pt x="24" y="56"/>
                    <a:pt x="24" y="56"/>
                  </a:cubicBezTo>
                  <a:cubicBezTo>
                    <a:pt x="13" y="48"/>
                    <a:pt x="13" y="48"/>
                    <a:pt x="13" y="48"/>
                  </a:cubicBezTo>
                  <a:cubicBezTo>
                    <a:pt x="9" y="45"/>
                    <a:pt x="4" y="46"/>
                    <a:pt x="2" y="50"/>
                  </a:cubicBezTo>
                  <a:cubicBezTo>
                    <a:pt x="1" y="51"/>
                    <a:pt x="0" y="53"/>
                    <a:pt x="0" y="54"/>
                  </a:cubicBezTo>
                  <a:cubicBezTo>
                    <a:pt x="0" y="56"/>
                    <a:pt x="1" y="59"/>
                    <a:pt x="4" y="60"/>
                  </a:cubicBezTo>
                  <a:cubicBezTo>
                    <a:pt x="27" y="77"/>
                    <a:pt x="27" y="77"/>
                    <a:pt x="27" y="77"/>
                  </a:cubicBezTo>
                  <a:cubicBezTo>
                    <a:pt x="27" y="77"/>
                    <a:pt x="27" y="77"/>
                    <a:pt x="27" y="77"/>
                  </a:cubicBezTo>
                  <a:cubicBezTo>
                    <a:pt x="27" y="77"/>
                    <a:pt x="27" y="78"/>
                    <a:pt x="27"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0" tIns="34280" rIns="68560" bIns="34280" numCol="1" anchor="t" anchorCtr="0" compatLnSpc="1">
              <a:prstTxWarp prst="textNoShape">
                <a:avLst/>
              </a:prstTxWarp>
            </a:bodyPr>
            <a:lstStyle/>
            <a:p>
              <a:endParaRPr lang="zh-CN" altLang="en-US" sz="1349">
                <a:solidFill>
                  <a:srgbClr val="000000"/>
                </a:solidFill>
              </a:endParaRPr>
            </a:p>
          </p:txBody>
        </p:sp>
      </p:grpSp>
    </p:spTree>
    <p:extLst>
      <p:ext uri="{BB962C8B-B14F-4D97-AF65-F5344CB8AC3E}">
        <p14:creationId xmlns:p14="http://schemas.microsoft.com/office/powerpoint/2010/main" val="298409328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Effect transition="in" filter="fade">
                                      <p:cBhvr>
                                        <p:cTn id="7" dur="1000"/>
                                        <p:tgtEl>
                                          <p:spTgt spid="127"/>
                                        </p:tgtEl>
                                      </p:cBhvr>
                                    </p:animEffect>
                                    <p:anim calcmode="lin" valueType="num">
                                      <p:cBhvr>
                                        <p:cTn id="8" dur="1000" fill="hold"/>
                                        <p:tgtEl>
                                          <p:spTgt spid="127"/>
                                        </p:tgtEl>
                                        <p:attrNameLst>
                                          <p:attrName>ppt_x</p:attrName>
                                        </p:attrNameLst>
                                      </p:cBhvr>
                                      <p:tavLst>
                                        <p:tav tm="0">
                                          <p:val>
                                            <p:strVal val="#ppt_x"/>
                                          </p:val>
                                        </p:tav>
                                        <p:tav tm="100000">
                                          <p:val>
                                            <p:strVal val="#ppt_x"/>
                                          </p:val>
                                        </p:tav>
                                      </p:tavLst>
                                    </p:anim>
                                    <p:anim calcmode="lin" valueType="num">
                                      <p:cBhvr>
                                        <p:cTn id="9" dur="1000" fill="hold"/>
                                        <p:tgtEl>
                                          <p:spTgt spid="12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1"/>
                                        </p:tgtEl>
                                        <p:attrNameLst>
                                          <p:attrName>style.visibility</p:attrName>
                                        </p:attrNameLst>
                                      </p:cBhvr>
                                      <p:to>
                                        <p:strVal val="visible"/>
                                      </p:to>
                                    </p:set>
                                    <p:animEffect transition="in" filter="fade">
                                      <p:cBhvr>
                                        <p:cTn id="12" dur="1000"/>
                                        <p:tgtEl>
                                          <p:spTgt spid="221"/>
                                        </p:tgtEl>
                                      </p:cBhvr>
                                    </p:animEffect>
                                    <p:anim calcmode="lin" valueType="num">
                                      <p:cBhvr>
                                        <p:cTn id="13" dur="1000" fill="hold"/>
                                        <p:tgtEl>
                                          <p:spTgt spid="221"/>
                                        </p:tgtEl>
                                        <p:attrNameLst>
                                          <p:attrName>ppt_x</p:attrName>
                                        </p:attrNameLst>
                                      </p:cBhvr>
                                      <p:tavLst>
                                        <p:tav tm="0">
                                          <p:val>
                                            <p:strVal val="#ppt_x"/>
                                          </p:val>
                                        </p:tav>
                                        <p:tav tm="100000">
                                          <p:val>
                                            <p:strVal val="#ppt_x"/>
                                          </p:val>
                                        </p:tav>
                                      </p:tavLst>
                                    </p:anim>
                                    <p:anim calcmode="lin" valueType="num">
                                      <p:cBhvr>
                                        <p:cTn id="14" dur="1000" fill="hold"/>
                                        <p:tgtEl>
                                          <p:spTgt spid="22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64"/>
                                        </p:tgtEl>
                                        <p:attrNameLst>
                                          <p:attrName>style.visibility</p:attrName>
                                        </p:attrNameLst>
                                      </p:cBhvr>
                                      <p:to>
                                        <p:strVal val="visible"/>
                                      </p:to>
                                    </p:set>
                                    <p:animEffect transition="in" filter="fade">
                                      <p:cBhvr>
                                        <p:cTn id="19" dur="1000"/>
                                        <p:tgtEl>
                                          <p:spTgt spid="164"/>
                                        </p:tgtEl>
                                      </p:cBhvr>
                                    </p:animEffect>
                                    <p:anim calcmode="lin" valueType="num">
                                      <p:cBhvr>
                                        <p:cTn id="20" dur="1000" fill="hold"/>
                                        <p:tgtEl>
                                          <p:spTgt spid="164"/>
                                        </p:tgtEl>
                                        <p:attrNameLst>
                                          <p:attrName>ppt_x</p:attrName>
                                        </p:attrNameLst>
                                      </p:cBhvr>
                                      <p:tavLst>
                                        <p:tav tm="0">
                                          <p:val>
                                            <p:strVal val="#ppt_x"/>
                                          </p:val>
                                        </p:tav>
                                        <p:tav tm="100000">
                                          <p:val>
                                            <p:strVal val="#ppt_x"/>
                                          </p:val>
                                        </p:tav>
                                      </p:tavLst>
                                    </p:anim>
                                    <p:anim calcmode="lin" valueType="num">
                                      <p:cBhvr>
                                        <p:cTn id="21" dur="1000" fill="hold"/>
                                        <p:tgtEl>
                                          <p:spTgt spid="164"/>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29"/>
                                        </p:tgtEl>
                                        <p:attrNameLst>
                                          <p:attrName>style.visibility</p:attrName>
                                        </p:attrNameLst>
                                      </p:cBhvr>
                                      <p:to>
                                        <p:strVal val="visible"/>
                                      </p:to>
                                    </p:set>
                                    <p:animEffect transition="in" filter="fade">
                                      <p:cBhvr>
                                        <p:cTn id="24" dur="1000"/>
                                        <p:tgtEl>
                                          <p:spTgt spid="229"/>
                                        </p:tgtEl>
                                      </p:cBhvr>
                                    </p:animEffect>
                                    <p:anim calcmode="lin" valueType="num">
                                      <p:cBhvr>
                                        <p:cTn id="25" dur="1000" fill="hold"/>
                                        <p:tgtEl>
                                          <p:spTgt spid="229"/>
                                        </p:tgtEl>
                                        <p:attrNameLst>
                                          <p:attrName>ppt_x</p:attrName>
                                        </p:attrNameLst>
                                      </p:cBhvr>
                                      <p:tavLst>
                                        <p:tav tm="0">
                                          <p:val>
                                            <p:strVal val="#ppt_x"/>
                                          </p:val>
                                        </p:tav>
                                        <p:tav tm="100000">
                                          <p:val>
                                            <p:strVal val="#ppt_x"/>
                                          </p:val>
                                        </p:tav>
                                      </p:tavLst>
                                    </p:anim>
                                    <p:anim calcmode="lin" valueType="num">
                                      <p:cBhvr>
                                        <p:cTn id="26" dur="1000" fill="hold"/>
                                        <p:tgtEl>
                                          <p:spTgt spid="229"/>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82"/>
                                        </p:tgtEl>
                                        <p:attrNameLst>
                                          <p:attrName>style.visibility</p:attrName>
                                        </p:attrNameLst>
                                      </p:cBhvr>
                                      <p:to>
                                        <p:strVal val="visible"/>
                                      </p:to>
                                    </p:set>
                                    <p:animEffect transition="in" filter="fade">
                                      <p:cBhvr>
                                        <p:cTn id="31" dur="1000"/>
                                        <p:tgtEl>
                                          <p:spTgt spid="182"/>
                                        </p:tgtEl>
                                      </p:cBhvr>
                                    </p:animEffect>
                                    <p:anim calcmode="lin" valueType="num">
                                      <p:cBhvr>
                                        <p:cTn id="32" dur="1000" fill="hold"/>
                                        <p:tgtEl>
                                          <p:spTgt spid="182"/>
                                        </p:tgtEl>
                                        <p:attrNameLst>
                                          <p:attrName>ppt_x</p:attrName>
                                        </p:attrNameLst>
                                      </p:cBhvr>
                                      <p:tavLst>
                                        <p:tav tm="0">
                                          <p:val>
                                            <p:strVal val="#ppt_x"/>
                                          </p:val>
                                        </p:tav>
                                        <p:tav tm="100000">
                                          <p:val>
                                            <p:strVal val="#ppt_x"/>
                                          </p:val>
                                        </p:tav>
                                      </p:tavLst>
                                    </p:anim>
                                    <p:anim calcmode="lin" valueType="num">
                                      <p:cBhvr>
                                        <p:cTn id="33" dur="1000" fill="hold"/>
                                        <p:tgtEl>
                                          <p:spTgt spid="182"/>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247"/>
                                        </p:tgtEl>
                                        <p:attrNameLst>
                                          <p:attrName>style.visibility</p:attrName>
                                        </p:attrNameLst>
                                      </p:cBhvr>
                                      <p:to>
                                        <p:strVal val="visible"/>
                                      </p:to>
                                    </p:set>
                                    <p:animEffect transition="in" filter="fade">
                                      <p:cBhvr>
                                        <p:cTn id="36" dur="1000"/>
                                        <p:tgtEl>
                                          <p:spTgt spid="247"/>
                                        </p:tgtEl>
                                      </p:cBhvr>
                                    </p:animEffect>
                                    <p:anim calcmode="lin" valueType="num">
                                      <p:cBhvr>
                                        <p:cTn id="37" dur="1000" fill="hold"/>
                                        <p:tgtEl>
                                          <p:spTgt spid="247"/>
                                        </p:tgtEl>
                                        <p:attrNameLst>
                                          <p:attrName>ppt_x</p:attrName>
                                        </p:attrNameLst>
                                      </p:cBhvr>
                                      <p:tavLst>
                                        <p:tav tm="0">
                                          <p:val>
                                            <p:strVal val="#ppt_x"/>
                                          </p:val>
                                        </p:tav>
                                        <p:tav tm="100000">
                                          <p:val>
                                            <p:strVal val="#ppt_x"/>
                                          </p:val>
                                        </p:tav>
                                      </p:tavLst>
                                    </p:anim>
                                    <p:anim calcmode="lin" valueType="num">
                                      <p:cBhvr>
                                        <p:cTn id="38" dur="1000" fill="hold"/>
                                        <p:tgtEl>
                                          <p:spTgt spid="247"/>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42" presetClass="entr" presetSubtype="0" fill="hold" nodeType="clickEffect">
                                  <p:stCondLst>
                                    <p:cond delay="0"/>
                                  </p:stCondLst>
                                  <p:childTnLst>
                                    <p:set>
                                      <p:cBhvr>
                                        <p:cTn id="42" dur="1" fill="hold">
                                          <p:stCondLst>
                                            <p:cond delay="0"/>
                                          </p:stCondLst>
                                        </p:cTn>
                                        <p:tgtEl>
                                          <p:spTgt spid="200"/>
                                        </p:tgtEl>
                                        <p:attrNameLst>
                                          <p:attrName>style.visibility</p:attrName>
                                        </p:attrNameLst>
                                      </p:cBhvr>
                                      <p:to>
                                        <p:strVal val="visible"/>
                                      </p:to>
                                    </p:set>
                                    <p:animEffect transition="in" filter="fade">
                                      <p:cBhvr>
                                        <p:cTn id="43" dur="1000"/>
                                        <p:tgtEl>
                                          <p:spTgt spid="200"/>
                                        </p:tgtEl>
                                      </p:cBhvr>
                                    </p:animEffect>
                                    <p:anim calcmode="lin" valueType="num">
                                      <p:cBhvr>
                                        <p:cTn id="44" dur="1000" fill="hold"/>
                                        <p:tgtEl>
                                          <p:spTgt spid="200"/>
                                        </p:tgtEl>
                                        <p:attrNameLst>
                                          <p:attrName>ppt_x</p:attrName>
                                        </p:attrNameLst>
                                      </p:cBhvr>
                                      <p:tavLst>
                                        <p:tav tm="0">
                                          <p:val>
                                            <p:strVal val="#ppt_x"/>
                                          </p:val>
                                        </p:tav>
                                        <p:tav tm="100000">
                                          <p:val>
                                            <p:strVal val="#ppt_x"/>
                                          </p:val>
                                        </p:tav>
                                      </p:tavLst>
                                    </p:anim>
                                    <p:anim calcmode="lin" valueType="num">
                                      <p:cBhvr>
                                        <p:cTn id="45" dur="1000" fill="hold"/>
                                        <p:tgtEl>
                                          <p:spTgt spid="200"/>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57"/>
                                        </p:tgtEl>
                                        <p:attrNameLst>
                                          <p:attrName>style.visibility</p:attrName>
                                        </p:attrNameLst>
                                      </p:cBhvr>
                                      <p:to>
                                        <p:strVal val="visible"/>
                                      </p:to>
                                    </p:set>
                                    <p:animEffect transition="in" filter="fade">
                                      <p:cBhvr>
                                        <p:cTn id="48" dur="1000"/>
                                        <p:tgtEl>
                                          <p:spTgt spid="257"/>
                                        </p:tgtEl>
                                      </p:cBhvr>
                                    </p:animEffect>
                                    <p:anim calcmode="lin" valueType="num">
                                      <p:cBhvr>
                                        <p:cTn id="49" dur="1000" fill="hold"/>
                                        <p:tgtEl>
                                          <p:spTgt spid="257"/>
                                        </p:tgtEl>
                                        <p:attrNameLst>
                                          <p:attrName>ppt_x</p:attrName>
                                        </p:attrNameLst>
                                      </p:cBhvr>
                                      <p:tavLst>
                                        <p:tav tm="0">
                                          <p:val>
                                            <p:strVal val="#ppt_x"/>
                                          </p:val>
                                        </p:tav>
                                        <p:tav tm="100000">
                                          <p:val>
                                            <p:strVal val="#ppt_x"/>
                                          </p:val>
                                        </p:tav>
                                      </p:tavLst>
                                    </p:anim>
                                    <p:anim calcmode="lin" valueType="num">
                                      <p:cBhvr>
                                        <p:cTn id="50" dur="1000" fill="hold"/>
                                        <p:tgtEl>
                                          <p:spTgt spid="257"/>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127"/>
                                        </p:tgtEl>
                                      </p:cBhvr>
                                    </p:animEffect>
                                    <p:animScale>
                                      <p:cBhvr>
                                        <p:cTn id="55" dur="250" autoRev="1" fill="hold"/>
                                        <p:tgtEl>
                                          <p:spTgt spid="127"/>
                                        </p:tgtEl>
                                      </p:cBhvr>
                                      <p:by x="105000" y="105000"/>
                                    </p:animScale>
                                  </p:childTnLst>
                                </p:cTn>
                              </p:par>
                              <p:par>
                                <p:cTn id="56" presetID="26" presetClass="emph" presetSubtype="0" fill="hold" nodeType="withEffect">
                                  <p:stCondLst>
                                    <p:cond delay="0"/>
                                  </p:stCondLst>
                                  <p:childTnLst>
                                    <p:animEffect transition="out" filter="fade">
                                      <p:cBhvr>
                                        <p:cTn id="57" dur="500" tmFilter="0, 0; .2, .5; .8, .5; 1, 0"/>
                                        <p:tgtEl>
                                          <p:spTgt spid="221"/>
                                        </p:tgtEl>
                                      </p:cBhvr>
                                    </p:animEffect>
                                    <p:animScale>
                                      <p:cBhvr>
                                        <p:cTn id="58" dur="250" autoRev="1" fill="hold"/>
                                        <p:tgtEl>
                                          <p:spTgt spid="221"/>
                                        </p:tgtEl>
                                      </p:cBhvr>
                                      <p:by x="105000" y="105000"/>
                                    </p:animScale>
                                  </p:childTnLst>
                                </p:cTn>
                              </p:par>
                            </p:childTnLst>
                          </p:cTn>
                        </p:par>
                      </p:childTnLst>
                    </p:cTn>
                  </p:par>
                  <p:par>
                    <p:cTn id="59" fill="hold">
                      <p:stCondLst>
                        <p:cond delay="indefinite"/>
                      </p:stCondLst>
                      <p:childTnLst>
                        <p:par>
                          <p:cTn id="60" fill="hold">
                            <p:stCondLst>
                              <p:cond delay="0"/>
                            </p:stCondLst>
                            <p:childTnLst>
                              <p:par>
                                <p:cTn id="61" presetID="26" presetClass="emph" presetSubtype="0" fill="hold" nodeType="clickEffect">
                                  <p:stCondLst>
                                    <p:cond delay="0"/>
                                  </p:stCondLst>
                                  <p:childTnLst>
                                    <p:animEffect transition="out" filter="fade">
                                      <p:cBhvr>
                                        <p:cTn id="62" dur="500" tmFilter="0, 0; .2, .5; .8, .5; 1, 0"/>
                                        <p:tgtEl>
                                          <p:spTgt spid="164"/>
                                        </p:tgtEl>
                                      </p:cBhvr>
                                    </p:animEffect>
                                    <p:animScale>
                                      <p:cBhvr>
                                        <p:cTn id="63" dur="250" autoRev="1" fill="hold"/>
                                        <p:tgtEl>
                                          <p:spTgt spid="164"/>
                                        </p:tgtEl>
                                      </p:cBhvr>
                                      <p:by x="105000" y="105000"/>
                                    </p:animScale>
                                  </p:childTnLst>
                                </p:cTn>
                              </p:par>
                              <p:par>
                                <p:cTn id="64" presetID="26" presetClass="emph" presetSubtype="0" fill="hold" nodeType="withEffect">
                                  <p:stCondLst>
                                    <p:cond delay="0"/>
                                  </p:stCondLst>
                                  <p:childTnLst>
                                    <p:animEffect transition="out" filter="fade">
                                      <p:cBhvr>
                                        <p:cTn id="65" dur="500" tmFilter="0, 0; .2, .5; .8, .5; 1, 0"/>
                                        <p:tgtEl>
                                          <p:spTgt spid="229"/>
                                        </p:tgtEl>
                                      </p:cBhvr>
                                    </p:animEffect>
                                    <p:animScale>
                                      <p:cBhvr>
                                        <p:cTn id="66" dur="250" autoRev="1" fill="hold"/>
                                        <p:tgtEl>
                                          <p:spTgt spid="229"/>
                                        </p:tgtEl>
                                      </p:cBhvr>
                                      <p:by x="105000" y="105000"/>
                                    </p:animScale>
                                  </p:childTnLst>
                                </p:cTn>
                              </p:par>
                            </p:childTnLst>
                          </p:cTn>
                        </p:par>
                      </p:childTnLst>
                    </p:cTn>
                  </p:par>
                  <p:par>
                    <p:cTn id="67" fill="hold">
                      <p:stCondLst>
                        <p:cond delay="indefinite"/>
                      </p:stCondLst>
                      <p:childTnLst>
                        <p:par>
                          <p:cTn id="68" fill="hold">
                            <p:stCondLst>
                              <p:cond delay="0"/>
                            </p:stCondLst>
                            <p:childTnLst>
                              <p:par>
                                <p:cTn id="69" presetID="26" presetClass="emph" presetSubtype="0" fill="hold" nodeType="clickEffect">
                                  <p:stCondLst>
                                    <p:cond delay="0"/>
                                  </p:stCondLst>
                                  <p:childTnLst>
                                    <p:animEffect transition="out" filter="fade">
                                      <p:cBhvr>
                                        <p:cTn id="70" dur="500" tmFilter="0, 0; .2, .5; .8, .5; 1, 0"/>
                                        <p:tgtEl>
                                          <p:spTgt spid="182"/>
                                        </p:tgtEl>
                                      </p:cBhvr>
                                    </p:animEffect>
                                    <p:animScale>
                                      <p:cBhvr>
                                        <p:cTn id="71" dur="250" autoRev="1" fill="hold"/>
                                        <p:tgtEl>
                                          <p:spTgt spid="182"/>
                                        </p:tgtEl>
                                      </p:cBhvr>
                                      <p:by x="105000" y="105000"/>
                                    </p:animScale>
                                  </p:childTnLst>
                                </p:cTn>
                              </p:par>
                              <p:par>
                                <p:cTn id="72" presetID="26" presetClass="emph" presetSubtype="0" fill="hold" nodeType="withEffect">
                                  <p:stCondLst>
                                    <p:cond delay="0"/>
                                  </p:stCondLst>
                                  <p:childTnLst>
                                    <p:animEffect transition="out" filter="fade">
                                      <p:cBhvr>
                                        <p:cTn id="73" dur="500" tmFilter="0, 0; .2, .5; .8, .5; 1, 0"/>
                                        <p:tgtEl>
                                          <p:spTgt spid="247"/>
                                        </p:tgtEl>
                                      </p:cBhvr>
                                    </p:animEffect>
                                    <p:animScale>
                                      <p:cBhvr>
                                        <p:cTn id="74" dur="250" autoRev="1" fill="hold"/>
                                        <p:tgtEl>
                                          <p:spTgt spid="247"/>
                                        </p:tgtEl>
                                      </p:cBhvr>
                                      <p:by x="105000" y="105000"/>
                                    </p:animScale>
                                  </p:childTnLst>
                                </p:cTn>
                              </p:par>
                            </p:childTnLst>
                          </p:cTn>
                        </p:par>
                      </p:childTnLst>
                    </p:cTn>
                  </p:par>
                  <p:par>
                    <p:cTn id="75" fill="hold">
                      <p:stCondLst>
                        <p:cond delay="indefinite"/>
                      </p:stCondLst>
                      <p:childTnLst>
                        <p:par>
                          <p:cTn id="76" fill="hold">
                            <p:stCondLst>
                              <p:cond delay="0"/>
                            </p:stCondLst>
                            <p:childTnLst>
                              <p:par>
                                <p:cTn id="77" presetID="26" presetClass="emph" presetSubtype="0" fill="hold" nodeType="clickEffect">
                                  <p:stCondLst>
                                    <p:cond delay="0"/>
                                  </p:stCondLst>
                                  <p:childTnLst>
                                    <p:animEffect transition="out" filter="fade">
                                      <p:cBhvr>
                                        <p:cTn id="78" dur="500" tmFilter="0, 0; .2, .5; .8, .5; 1, 0"/>
                                        <p:tgtEl>
                                          <p:spTgt spid="200"/>
                                        </p:tgtEl>
                                      </p:cBhvr>
                                    </p:animEffect>
                                    <p:animScale>
                                      <p:cBhvr>
                                        <p:cTn id="79" dur="250" autoRev="1" fill="hold"/>
                                        <p:tgtEl>
                                          <p:spTgt spid="200"/>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257"/>
                                        </p:tgtEl>
                                      </p:cBhvr>
                                    </p:animEffect>
                                    <p:animScale>
                                      <p:cBhvr>
                                        <p:cTn id="82" dur="250" autoRev="1" fill="hold"/>
                                        <p:tgtEl>
                                          <p:spTgt spid="2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Lst>
</file>

<file path=ppt/theme/theme1.xml><?xml version="1.0" encoding="utf-8"?>
<a:theme xmlns:a="http://schemas.openxmlformats.org/drawingml/2006/main" name="第一PPT，www.1ppt.com">
  <a:themeElements>
    <a:clrScheme name="夏至">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875</TotalTime>
  <Words>3491</Words>
  <Application>Microsoft Office PowerPoint</Application>
  <PresentationFormat>全屏显示(16:9)</PresentationFormat>
  <Paragraphs>307</Paragraphs>
  <Slides>29</Slides>
  <Notes>28</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110</cp:revision>
  <dcterms:created xsi:type="dcterms:W3CDTF">2014-08-23T07:50:08Z</dcterms:created>
  <dcterms:modified xsi:type="dcterms:W3CDTF">2019-01-05T03:15:34Z</dcterms:modified>
</cp:coreProperties>
</file>